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5754" r:id="rId2"/>
    <p:sldId id="5755" r:id="rId3"/>
    <p:sldId id="5756" r:id="rId4"/>
    <p:sldId id="5757" r:id="rId5"/>
    <p:sldId id="5758" r:id="rId6"/>
    <p:sldId id="5759" r:id="rId7"/>
    <p:sldId id="5761" r:id="rId8"/>
    <p:sldId id="5762" r:id="rId9"/>
    <p:sldId id="5763" r:id="rId10"/>
    <p:sldId id="5764" r:id="rId11"/>
    <p:sldId id="5773" r:id="rId12"/>
    <p:sldId id="5774" r:id="rId13"/>
    <p:sldId id="5775" r:id="rId14"/>
    <p:sldId id="5784" r:id="rId15"/>
    <p:sldId id="5785" r:id="rId16"/>
    <p:sldId id="5778" r:id="rId17"/>
    <p:sldId id="5765" r:id="rId18"/>
    <p:sldId id="5786" r:id="rId19"/>
    <p:sldId id="5788" r:id="rId20"/>
    <p:sldId id="5789" r:id="rId21"/>
    <p:sldId id="5779" r:id="rId22"/>
    <p:sldId id="5790" r:id="rId23"/>
    <p:sldId id="5791" r:id="rId24"/>
    <p:sldId id="5780" r:id="rId25"/>
    <p:sldId id="5781" r:id="rId26"/>
    <p:sldId id="5782" r:id="rId27"/>
    <p:sldId id="5783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Hsu" initials="GH" lastIdx="1" clrIdx="0">
    <p:extLst>
      <p:ext uri="{19B8F6BF-5375-455C-9EA6-DF929625EA0E}">
        <p15:presenceInfo xmlns:p15="http://schemas.microsoft.com/office/powerpoint/2012/main" userId="e9ff11cb07e882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0" autoAdjust="0"/>
    <p:restoredTop sz="94660"/>
  </p:normalViewPr>
  <p:slideViewPr>
    <p:cSldViewPr>
      <p:cViewPr varScale="1">
        <p:scale>
          <a:sx n="56" d="100"/>
          <a:sy n="56" d="100"/>
        </p:scale>
        <p:origin x="71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1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3BFEF-06B8-4981-9CA5-BA2F910A4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1F426-A8BA-4FA0-A4AE-E50A872D52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14165F-EC63-4BAC-B8EA-87E844F92A0D}" type="datetimeFigureOut">
              <a:rPr lang="en-US"/>
              <a:pPr>
                <a:defRPr/>
              </a:pPr>
              <a:t>10/25/2025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B74D86-FE6F-48B1-9FE9-B7FEA696E1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B1EBA0-025D-4156-A4F4-102CEB8D2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3B1B8-919E-4941-B1BF-63E1FB3EC4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A7003-176E-408C-87D6-F229417F8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CE93D2-80B8-46EC-A7AF-F8CD169A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5A23F69-5DDD-4F1B-B27C-DD8D12FB8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CCC0EF9-ED07-439E-B117-54AA1FB69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9300BC1-B152-428D-AF33-9A2333339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F367BE21-CCEE-441E-9723-4ACF3312A7D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B5026-ABF1-D0EF-2BB1-E0C6D4F3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E2B3E-80C5-B274-0202-83CDE82EB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989C6-0E45-BAE2-1473-DDFBF047A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1DB1-7BA2-FAD9-A554-661F68E8A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0BBA4-7A06-1E83-6791-66D5033A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6E3DA-207D-6B92-058F-BD91C5DC3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1831A-D1F6-FD2B-B286-0899E62AA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10462-4F41-E070-B94B-161BC12FA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0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D1452-17B4-DD63-647C-772F08173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B4F2A-889E-E79C-B865-D778F1178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40C02-CF5E-5996-6017-98937E8FD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5C43-83A1-7233-1739-092D46885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8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C990-34C8-8EAA-D59B-26F0175B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5F933-8B3F-7E09-7180-62D494664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C8D0E-085F-D14E-EF6F-A02F4E669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C7A0-3F8F-54B2-BDB1-7DFC30FC0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4F0AF-0711-D7B0-61E3-D631D8EA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F85F1-5BCB-B919-5F1B-195E6A1B6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2F2BC-4BCE-6ECA-C71D-213D2A156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099A-E4EF-B468-3A48-F71D70D56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26D9E-016B-D627-55EE-DEB9D4B1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0FC2B-156D-A8D5-7BA2-F7BCD5455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34499-4984-3AFE-477B-399B4A90F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2A3C2-3214-F304-3A5C-97246F77E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B504-0C60-4597-F18C-FEAD40F8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D8A9E27-CCE2-7D8B-5C7D-ED6B66044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BEB0E82-CE0F-2AF1-8D49-5924352B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539922A-BAB2-3335-90E7-9BEC29D09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F367BE21-CCEE-441E-9723-4ACF3312A7D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9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E5355-06BB-68C8-379C-68EDAF89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4853A-8FE2-A35D-C8CB-0C699EF5E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40290-2F12-50A5-FB71-12E697620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70E0F-EF1B-AC25-229B-8EF4405A5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378A-C537-7C58-E269-3A72EBD77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7F4EA-6C3B-7186-24AA-B28A99757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0CC56-4A45-C45D-BB05-24EE52485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47FA7-B101-6BE3-D244-69BABA9C9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4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F77F9-FF47-182B-B621-07E5F2FA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B4D67-E8E1-0E45-B470-39BF9D383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E60A7-489F-20F4-CEE0-F19F3F517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7F8AD-37D8-B8E0-C8A4-DBF7E041D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93029-D61C-8DC7-200F-09FB16F5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CFA1A7-E64F-A75E-EDB6-798BC09A6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B0E1D-F5C4-7108-27D7-CCCA5ADE2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E1BD-DC37-CB35-1C8A-84AC29D10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74986-25CC-F48F-A9DC-979F57553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5CF1B-91EF-B237-0F10-72EB75732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3F973-4B65-8EC1-348B-183DF2693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913AD-F46C-29DC-926D-BB59E1C2D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357AB-55E2-A497-601A-D846C2D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7C5AC-5341-6811-7A23-F35587C56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C64D2-09E3-FE12-D33D-D14033534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C54F3-03C1-DE79-E633-A6818511E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C6F46-6ED3-4F1A-A066-6613C44A5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8F07-A048-4736-BFE4-E10D0F79AFFC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30FB84-B031-4D6D-B680-A10BE7A16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306C7-BA79-4AD0-B4E3-CBC1C35B6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76E0-0FEA-4D1C-8BAD-DB8BCDC4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352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A7D59-0B2E-41DE-AB9D-E4AD9F86B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F53A-1C0C-49D8-B3F4-8DDCB1C6E7A4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FDC6E-43BB-4A57-9769-704E9FB48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828B0D-5C16-4FEC-9FD8-1690300D7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558B-4B81-46E6-A1DB-582A11D9B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039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874ED-6F51-4831-8113-E36C264A0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18CB-AFEE-440B-A20A-3CFF9EADCE8A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821FF-EE0C-46F8-9B48-7949233CC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2DC64-53C6-47B9-8132-BB9C097F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B72C-5E03-4C52-AE66-50FAD9BE2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6688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1152C7-1141-4B51-A875-4C0FC38D1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037-3FBE-49F4-B217-DB2C3A8EB1DA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71E8AE-0F19-4A6B-A900-A7B219304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DD1E5-D5A4-4906-89A8-DCF82ABB9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E07B-A016-4305-A0CD-85DE1FC00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76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56F09-4B9E-4370-B0D1-92B6B1955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673A-8056-4160-9EE9-095301FB78DA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C9241-8A7A-45E9-9650-BC2D03325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D7589-345F-4F96-9527-F32363B50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84BA-B1B8-4161-80AF-0F525637C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51579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23214-FF24-464B-8788-CD47390A3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D1DA-C3EE-445D-8E43-2B4C7756AE92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BA266-0457-4342-8298-FE4BC15A6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57492-631C-4380-A811-CC064228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4292-0A72-47C3-81A8-5247BFCA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4862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5F4BF8-9784-4864-A71B-3E112165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3CCB-A111-4908-80F9-066DA19FB381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B34CC8-169F-4569-9AD3-1A0B73216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438524-9F3F-47A0-ACE0-AB9FD8E3A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EA32-F153-4C6C-8352-11B5ECE48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535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D75DB8-F94E-472E-8F65-8D9F603BA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6B06-34A2-4CB0-BB39-63E03084B7D6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6DE4C-6A48-42E6-B474-A5D45E28E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6528FA-3DC3-415E-A937-63F6D96E8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64F8-A85E-443F-A12B-4E63041C2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325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FC8D8B-528E-45C7-AA83-7CB44FF2B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20B4-DF2A-4FAC-854D-94E8D1452605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C6313E-40B9-40ED-A5AA-F652F99CD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551E7C-F48A-44F4-92E3-404921117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5F91-8016-4586-99FA-B5D7E334D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173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61AE0-4437-4421-94BA-B198BDAB2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739B-28E6-4847-A164-D944E8890F0E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B0D77-878F-407F-962D-11F25106C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957C6-1FA6-4888-A249-47F75C0E8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E48A-C63B-4560-B03D-14E5714D5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535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A7EF7-CAA2-4D96-9743-F70502628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F6F5-A2C9-442A-B334-CD7CCE78C686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0F-C529-4346-A969-824D55B66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511E8-ED4A-44E9-A648-868CFCCFE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06CD-0549-4AC6-9A1B-0EE29F68C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624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3B3C84-8E6C-4882-85A0-5C903ED65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05D1EA-D12D-446C-8422-19E580F7B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018500" name="Rectangle 4">
            <a:extLst>
              <a:ext uri="{FF2B5EF4-FFF2-40B4-BE49-F238E27FC236}">
                <a16:creationId xmlns:a16="http://schemas.microsoft.com/office/drawing/2014/main" id="{5C9570D0-EFC2-4D3C-90B1-A7DD48598E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C49B8D-2C6A-4EB7-9B30-5B66C595FD4E}" type="datetimeFigureOut">
              <a:rPr lang="en-US" altLang="en-US"/>
              <a:pPr>
                <a:defRPr/>
              </a:pPr>
              <a:t>10/25/2025</a:t>
            </a:fld>
            <a:endParaRPr lang="en-US" altLang="en-US"/>
          </a:p>
        </p:txBody>
      </p:sp>
      <p:sp>
        <p:nvSpPr>
          <p:cNvPr id="7018501" name="Rectangle 5">
            <a:extLst>
              <a:ext uri="{FF2B5EF4-FFF2-40B4-BE49-F238E27FC236}">
                <a16:creationId xmlns:a16="http://schemas.microsoft.com/office/drawing/2014/main" id="{CAEABEAE-BD4B-46AE-B7C4-7F6E0D842D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18502" name="Rectangle 6">
            <a:extLst>
              <a:ext uri="{FF2B5EF4-FFF2-40B4-BE49-F238E27FC236}">
                <a16:creationId xmlns:a16="http://schemas.microsoft.com/office/drawing/2014/main" id="{FD1E2D39-F2F6-457F-8814-723E611870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AA97A4-10F5-48D8-8EB5-C38CFFD0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3" descr="C:\Users\George\Desktop\thy word is a lamp.jpg">
            <a:extLst>
              <a:ext uri="{FF2B5EF4-FFF2-40B4-BE49-F238E27FC236}">
                <a16:creationId xmlns:a16="http://schemas.microsoft.com/office/drawing/2014/main" id="{C77EE91C-B66C-4EC2-B07D-14FB10ABA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3809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A8E2C-8486-42E4-BE37-D7689E38F2E3}"/>
              </a:ext>
            </a:extLst>
          </p:cNvPr>
          <p:cNvSpPr/>
          <p:nvPr/>
        </p:nvSpPr>
        <p:spPr>
          <a:xfrm>
            <a:off x="2627245" y="2276832"/>
            <a:ext cx="7239098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以  善  胜  恶</a:t>
            </a:r>
            <a:endParaRPr lang="en-US" altLang="zh-CN" sz="6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Repay evil with kindness</a:t>
            </a:r>
          </a:p>
          <a:p>
            <a:pPr algn="ctr" eaLnBrk="1" hangingPunct="1"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撒上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 23-24</a:t>
            </a:r>
            <a:endParaRPr lang="en-US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FB5CA-684C-344D-3AC3-3663F22B411D}"/>
              </a:ext>
            </a:extLst>
          </p:cNvPr>
          <p:cNvSpPr txBox="1"/>
          <p:nvPr/>
        </p:nvSpPr>
        <p:spPr>
          <a:xfrm>
            <a:off x="4343400" y="914400"/>
            <a:ext cx="3587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Calibri" pitchFamily="34" charset="0"/>
              </a:rPr>
              <a:t>温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Calibri" pitchFamily="34" charset="0"/>
              </a:rPr>
              <a:t>故知新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B9D91-F8FB-F62B-0831-477C9470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90EDD592-05C8-1C79-B2D0-11A937D1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引言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1886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R. Stevenson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写了世界名著</a:t>
            </a:r>
            <a:r>
              <a:rPr lang="zh-CN" altLang="en-US" sz="3600" b="1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化身博士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(Dr.  Jekyll &amp; Mr. Hyde)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杰克尔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博士 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(Dr. Jekyll)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是一位伦敦的体面医生和学者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他相信人有双重本性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善与恶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他研制出一种药水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能将他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变身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为完全邪恶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不受道德约束的另一个人格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海德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(Mr. Hyde).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海德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个子矮小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外形丑陋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性格残暴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代表着</a:t>
            </a:r>
            <a:r>
              <a:rPr lang="zh-TW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杰克尔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心中压抑的冲动与享受罪中之乐的欲望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起初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杰克尔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享受可以随意变身的快感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</a:t>
            </a:r>
            <a:r>
              <a:rPr lang="zh-TW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海德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渐渐难以控制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最终不需药水也会自动出现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TW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海德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最终犯下谋杀罪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杰克尔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为了防止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海德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永远掌控自己的身体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选择自杀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终结两个身份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4000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A0D2D-CFBF-4623-1326-0D5C9C90C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79" y="0"/>
            <a:ext cx="516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02CE-F343-70F6-CA28-EB252415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489A987A-7F1C-8294-5C66-2B6B5E781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引言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一个没有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撒母耳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的时代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扫罗更加肆无忌惮</a:t>
            </a: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457200" algn="l"/>
                <a:tab pos="4170363" algn="l"/>
                <a:tab pos="6400800" algn="l"/>
              </a:tabLst>
              <a:defRPr/>
            </a:pP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CN" altLang="en-US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撒母耳死了</a:t>
            </a: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以色列众人聚集</a:t>
            </a: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为他哀哭</a:t>
            </a: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 </a:t>
            </a:r>
            <a:r>
              <a:rPr lang="zh-CN" altLang="en-US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将他葬在</a:t>
            </a:r>
            <a:r>
              <a:rPr lang="zh-CN" altLang="en-US" sz="3600" i="1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拉玛</a:t>
            </a:r>
            <a:endParaRPr lang="en-US" altLang="zh-CN" sz="3600" i="1" u="sng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457200" algn="l"/>
                <a:tab pos="4170363" algn="l"/>
                <a:tab pos="6400800" algn="l"/>
              </a:tabLst>
              <a:defRPr/>
            </a:pP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他自己的坟墓里</a:t>
            </a: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大卫起身</a:t>
            </a: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下到巴兰的旷野</a:t>
            </a:r>
            <a:r>
              <a:rPr lang="en-US" altLang="zh-CN" sz="3600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撒上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25:1)</a:t>
            </a: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25475" algn="l"/>
                <a:tab pos="4170363" algn="l"/>
                <a:tab pos="6400800" algn="l"/>
              </a:tabLst>
              <a:defRPr/>
            </a:pP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扫罗追杀大卫时好像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海德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(Mr. Hyde)</a:t>
            </a:r>
            <a:endParaRPr lang="en-US" altLang="zh-CN" sz="3600" u="sng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tabLst>
                <a:tab pos="173038" algn="l"/>
                <a:tab pos="625475" algn="l"/>
                <a:tab pos="4170363" algn="l"/>
                <a:tab pos="6400800" algn="l"/>
              </a:tabLst>
              <a:defRPr/>
            </a:pP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扫罗后悔时又有些像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杰克尔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(Dr. </a:t>
            </a:r>
            <a:r>
              <a:rPr lang="en-US" altLang="zh-CN" sz="3600" spc="-75" dirty="0" err="1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Jeckyll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endParaRPr lang="en-US" altLang="zh-CN" sz="3600" u="sng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两个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受试探的场景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大卫几乎失控</a:t>
            </a:r>
            <a:endParaRPr lang="en-US" altLang="zh-CN" sz="3600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他对待拿八好像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海德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(Mr. Hyde)</a:t>
            </a:r>
          </a:p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他对待扫罗好像</a:t>
            </a:r>
            <a:r>
              <a:rPr lang="zh-CN" altLang="en-US" sz="3600" u="sng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杰克尔</a:t>
            </a:r>
            <a:r>
              <a:rPr lang="zh-CN" altLang="en-US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(Dr. </a:t>
            </a:r>
            <a:r>
              <a:rPr lang="en-US" altLang="zh-CN" sz="3600" spc="-75" dirty="0" err="1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Jeckyll</a:t>
            </a:r>
            <a:r>
              <a:rPr lang="en-US" altLang="zh-CN" sz="36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70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E306E-E257-14B0-7AA5-6E005E5A0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B3B1BD6-AAE0-37D7-A1FD-AC1ADF0B0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1188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主旨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4914900" algn="l"/>
              </a:tabLst>
              <a:defRPr/>
            </a:pP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面对拿八的羞辱</a:t>
            </a:r>
            <a:r>
              <a:rPr lang="en-US" altLang="zh-CN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(v.25:1-44)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4914900" algn="l"/>
              </a:tabLst>
              <a:defRPr/>
            </a:pP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再度面对试探</a:t>
            </a:r>
            <a:r>
              <a:rPr lang="en-US" altLang="zh-CN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(v.26:1-11)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4914900" algn="l"/>
              </a:tabLst>
              <a:defRPr/>
            </a:pPr>
            <a:r>
              <a:rPr lang="zh-TW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</a:t>
            </a: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仍然</a:t>
            </a:r>
            <a:r>
              <a:rPr lang="zh-TW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以善胜恶</a:t>
            </a:r>
            <a:r>
              <a:rPr lang="en-US" altLang="zh-TW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TW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v.26:12-25)</a:t>
            </a:r>
          </a:p>
        </p:txBody>
      </p:sp>
    </p:spTree>
    <p:extLst>
      <p:ext uri="{BB962C8B-B14F-4D97-AF65-F5344CB8AC3E}">
        <p14:creationId xmlns:p14="http://schemas.microsoft.com/office/powerpoint/2010/main" val="273298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FA901-F471-CD4E-EDCC-AA5BE1EA7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4390D248-0AF0-665C-00BB-9C4E6A05F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面对拿八的羞辱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(v.25:1-44)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当地首富拿八羞辱大卫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(v.2-11)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大卫要求一些报酬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大卫保护拿八的牧人与羊群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在拿八剪羊毛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庆祝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收成时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礼貌的请求打赏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(TIPS,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小费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). 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大卫的请求合情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但似乎不十分合理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小费非必要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597025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拿八恶意羞辱大卫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597025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故意说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我才不认识什么大卫或耶西的儿子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听说他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597025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是个叛逆主人的逃犯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我凭什么要供应这样的人呢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!?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597025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我又没有要他保护我的员工！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597025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拿八的拒绝似乎有理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但不合情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948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63644-9B9B-26F1-56DF-52DF8E042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77E7CB9B-95EE-BB7C-C3CA-E86EE193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面对拿八的羞辱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(v.25:1-44)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当地首富拿八羞辱大卫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(v.2-11)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大卫要拿八为此付代价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(v.12-13; 21-22)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拿八狗咬吕洞宾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大卫自认吃了哑巴亏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一怒之下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发誓杀尽凡属拿八的男丁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或许因受扫罗的窝囊气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借题发挥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功课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你不可为恶所胜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反要以善胜恶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12:2)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气头上不宜做重大决定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更不可轻举妄动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勿因别人的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所为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而影响我的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所是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可揭露我的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所是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8288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Allow not what others </a:t>
            </a:r>
            <a:r>
              <a:rPr lang="en-US" altLang="zh-CN" sz="3200" b="1" u="sng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do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to affect what </a:t>
            </a:r>
            <a:r>
              <a:rPr lang="en-US" altLang="zh-CN" sz="3200" b="1" u="sng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am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(It may reveal…)</a:t>
            </a:r>
          </a:p>
        </p:txBody>
      </p:sp>
    </p:spTree>
    <p:extLst>
      <p:ext uri="{BB962C8B-B14F-4D97-AF65-F5344CB8AC3E}">
        <p14:creationId xmlns:p14="http://schemas.microsoft.com/office/powerpoint/2010/main" val="22178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D64E6-09E0-262D-BA71-DAA06124A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9B8100DE-CA7D-8C94-DA2A-99A318ABA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面对拿八的羞辱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(v.25:1-44)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当地首富拿八羞辱大卫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(v.2-11)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大卫要拿八为此付代价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(v.12-13; 21-22)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亚比该劝大卫悬崖勒马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(v.14-20; 22-31)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破财消灾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二百饼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两皮袋酒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五只收拾好了的羊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五细亚烘好了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的穗子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一百葡萄饼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二百无花果饼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(ready to eat)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晓之以义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(v.30-31)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我主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若不亲手报仇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流无辜人的血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立你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作以色列的王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时我主必不至心里不安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觉得良心有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亏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耶和华赐福与我主的时候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求你记念婢女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娶亚比该为妻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(v.39-42)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828800" algn="l"/>
                <a:tab pos="4406900" algn="l"/>
              </a:tabLst>
              <a:defRPr/>
            </a:pPr>
            <a:endParaRPr lang="en-US" altLang="zh-CN" sz="32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320F3-7B19-23CA-E870-CB3687B2C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4AF37F15-D340-DE20-64D9-A721B3F3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再度面对试探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(v.26:1-11)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西弗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人再度通报大卫行踪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(v.1) —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为何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扫罗领三千精兵寻索大卫 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扫罗在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哈基拉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山的道路上安营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(v.2-4)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耶和华使扫罗与全军沉睡不醒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(v.5-7)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大卫不被扫罗的行为改变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再度面对刺杀扫罗的试探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(v.8)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亚比筛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现在神将你的仇敌交在你手里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容我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将他刺透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大卫不必亲自动手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!)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扫罗的罪耶和华自会审判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或许他会被耶和华击打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或寿终正寝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或阵亡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……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人岂可越俎代庖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 (v.9-11)</a:t>
            </a:r>
          </a:p>
        </p:txBody>
      </p:sp>
    </p:spTree>
    <p:extLst>
      <p:ext uri="{BB962C8B-B14F-4D97-AF65-F5344CB8AC3E}">
        <p14:creationId xmlns:p14="http://schemas.microsoft.com/office/powerpoint/2010/main" val="288955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28A13-9869-4154-2A6C-E84BC740B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A95FF5FC-2327-9EB2-C4CA-BCAAEAB6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再度以善胜恶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(v.26:12-25)</a:t>
            </a:r>
            <a:endParaRPr lang="zh-CN" altLang="en-US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预设不容置疑的场景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取去枪与水瓶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(v.12-13)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大卫从扫罗的头旁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拿了枪和水瓶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因为耶和华使他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们沉沉的睡了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大卫过到那边去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远远的站在山顶上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嘲讽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押尼珥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有亏职守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(v14-16)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"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大卫呼叫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押尼珥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你不是个勇士么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你们都是该死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没有保护你们的主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耶和华的受膏者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你看看王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头旁的枪和水瓶在那里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8BF03-AC6D-A809-EBD6-460F3C5AA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193B7DCE-8A69-9F8E-EC08-F89F663E2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再度以善胜恶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(v.26:12-25)</a:t>
            </a:r>
            <a:endParaRPr lang="zh-CN" altLang="en-US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预设不容置疑的场景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扫罗再度忏悔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大卫质问扫罗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(v.17-20)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主我的王阿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我作了什么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恶事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我主竟追赶仆人呢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若是耶和华激发你攻击我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愿耶和华收纳祭物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若是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人激发你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愿他在耶和华面前受咒诅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41644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1661-6F9A-223C-F1BA-D8D2AB3F4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3433194A-B4C0-11FE-F040-A4C371C87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再度以善胜恶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(v.26:12-25)</a:t>
            </a:r>
            <a:endParaRPr lang="zh-CN" altLang="en-US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预设不容置疑的场景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扫罗再度忏悔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大卫质问扫罗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(v.17-20)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扫罗与大卫最后的对话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(v.21-25)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a.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我有罪了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u="sng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你可以回来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你看我的性命为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宝贵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我必不再加害于你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我是糊涂人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大大错了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b.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王的枪在这里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今日耶和华将王交在我手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里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我却不肯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害耶和华的受膏者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耶和华必照各人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的公义诚实报应他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我今日重看你的性命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愿耶和华也重看我的性命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</a:t>
            </a:r>
          </a:p>
          <a:p>
            <a:pPr marL="0" lv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88595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2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不是扫罗</a:t>
            </a:r>
            <a:r>
              <a:rPr lang="en-US" altLang="zh-CN" sz="3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80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C31A-6516-420D-845F-7C248F14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7ECF8B6D-F1B2-85DB-F8AE-624242832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1196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凡事都求问神 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(v.23:1-13)</a:t>
            </a: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  <a:tab pos="9258300" algn="l"/>
              </a:tabLst>
              <a:defRPr/>
            </a:pP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A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基伊拉之役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TW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邻居有难</a:t>
            </a:r>
            <a:r>
              <a:rPr lang="en-US" altLang="zh-TW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应拔刀相助</a:t>
            </a:r>
            <a:r>
              <a:rPr lang="en-US" altLang="zh-TW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神说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可以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  <a:tab pos="9258300" algn="l"/>
              </a:tabLst>
              <a:defRPr/>
            </a:pP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B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扫罗的机会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扫罗会因我而灭城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神说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会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信靠神的保护 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(v.23:14-29)</a:t>
            </a: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A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出没于西弗旷野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扫罗却找不到他</a:t>
            </a:r>
            <a:endParaRPr lang="en-US" altLang="zh-CN" sz="4000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B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西弗人讨好扫罗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报告大卫的行踪</a:t>
            </a:r>
            <a:endParaRPr lang="en-US" altLang="zh-CN" sz="4000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以善胜恶 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(v.24:1-22)</a:t>
            </a: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b="1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b="1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你不可为恶所胜</a:t>
            </a:r>
            <a:r>
              <a:rPr lang="en-US" altLang="zh-CN" sz="4000" b="1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反要以善胜恶</a:t>
            </a:r>
            <a:r>
              <a:rPr lang="en-US" altLang="zh-CN" sz="4000" b="1" i="1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12:21)</a:t>
            </a: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A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扫罗定意要杀大卫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威胁我的人</a:t>
            </a:r>
            <a:endParaRPr lang="en-US" altLang="zh-CN" sz="4000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114300" lv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1290638" algn="l"/>
                <a:tab pos="13144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B	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大卫定意不杀扫罗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神的受膏者</a:t>
            </a:r>
            <a:endParaRPr lang="en-US" altLang="zh-CN" sz="4000" spc="-75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1CD72444-D025-30A7-DD37-8299126872EF}"/>
              </a:ext>
            </a:extLst>
          </p:cNvPr>
          <p:cNvSpPr/>
          <p:nvPr/>
        </p:nvSpPr>
        <p:spPr bwMode="auto">
          <a:xfrm rot="17478320">
            <a:off x="8260187" y="5691810"/>
            <a:ext cx="722228" cy="722785"/>
          </a:xfrm>
          <a:prstGeom prst="arc">
            <a:avLst>
              <a:gd name="adj1" fmla="val 19893431"/>
              <a:gd name="adj2" fmla="val 9210177"/>
            </a:avLst>
          </a:prstGeom>
          <a:solidFill>
            <a:srgbClr val="FFFFFF">
              <a:alpha val="0"/>
            </a:srgbClr>
          </a:solidFill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5400" b="1" u="sng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DFPLiShuW5-B5-AZ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150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CBAE6-38E6-3022-482E-CF7C18DE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3A99EC8E-FC94-31ED-0364-69FA8FE27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再度以善胜恶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(v.26:12-25)</a:t>
            </a:r>
            <a:endParaRPr lang="zh-CN" altLang="en-US" sz="3600" dirty="0">
              <a:solidFill>
                <a:schemeClr val="bg1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预设不容置疑的场景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扫罗再度忏悔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大卫质问扫罗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(v.17-20)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扫罗与大卫最后的对话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(v.21-25)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c.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扫罗对大卫说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我儿大卫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愿你得福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你必作大事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1714500" algn="l"/>
                <a:tab pos="4406900" algn="l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也必得胜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于是大卫起行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扫罗回他的本处去了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35000" algn="l"/>
                <a:tab pos="1206500" algn="l"/>
                <a:tab pos="2292350" algn="l"/>
                <a:tab pos="4629150" algn="l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大卫没有跟扫罗回去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3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C142-6938-BF8C-4742-191BBFB7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4E5C4D4B-860B-0809-E8BF-05990AB1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七情六欲乃神所赐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但要驾驭情绪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而不被情绪所驾驭</a:t>
            </a:r>
            <a:endParaRPr lang="en-US" altLang="zh-CN" sz="36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人生不如意的事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十有八九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都是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挑战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若遇到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 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无情无义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落井下石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的人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神必预备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若遇到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不可理喻的老师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老板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老婆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老公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要靠神胜过自己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才能胜过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388" algn="l"/>
                <a:tab pos="1319213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就是靠神知道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该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怎么做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388" algn="l"/>
                <a:tab pos="1319213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而不是随自己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想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怎么做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388" algn="l"/>
                <a:tab pos="1319213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只因为我能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是个做决定最糟糕的理由！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388" algn="l"/>
                <a:tab pos="1319213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“Just because I can!” is the worse reason of a decision. </a:t>
            </a:r>
          </a:p>
        </p:txBody>
      </p:sp>
    </p:spTree>
    <p:extLst>
      <p:ext uri="{BB962C8B-B14F-4D97-AF65-F5344CB8AC3E}">
        <p14:creationId xmlns:p14="http://schemas.microsoft.com/office/powerpoint/2010/main" val="839907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9529F-AC40-4A49-4E78-493F27B6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E9EF4C41-14C1-4B5E-4447-0F8AB529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115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七情六欲乃神所赐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但要驾驭情绪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而不被情绪所驾驭</a:t>
            </a:r>
            <a:endParaRPr lang="en-US" altLang="zh-CN" sz="36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环境或别人的错不能成为我犯错的藉口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美其名为礼尚往来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其实是以牙还牙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为什么打他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 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因为他先打我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1028700" lvl="1" indent="-5715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为什么背后说他的坏话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因为他先在背后说我的坏话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don’t get mad, I get even!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zh-TW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不发怒</a:t>
            </a: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我只</a:t>
            </a:r>
            <a:r>
              <a:rPr lang="zh-TW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报复</a:t>
            </a: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其实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恶劣的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环境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都能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检验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建造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我的品格 </a:t>
            </a:r>
            <a:r>
              <a:rPr lang="en-US" altLang="zh-CN" sz="3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(Character)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388" algn="l"/>
                <a:tab pos="1319213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运钞车意外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撒钱满地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不捡白不捡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别人会捡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3497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D9E35-6859-8A84-4308-F5C0D1B9A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6707DDAE-75FB-0ABE-570F-B7F9D1C6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七情六欲乃神所赐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但要驾驭情绪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而不被情绪所驾驭</a:t>
            </a:r>
            <a:endParaRPr lang="en-US" altLang="zh-CN" sz="36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环境或别人的错不能成为我犯错的藉口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美其名为礼尚往来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其实是以牙还牙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0" lvl="1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只要是讨神的喜悦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宁可吃亏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也不愿冒犯神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		</a:t>
            </a:r>
          </a:p>
          <a:p>
            <a:pPr marL="0" lvl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拒绝行恶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常比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竭力行善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更难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谁喜欢吃力不讨好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?!)</a:t>
            </a:r>
          </a:p>
          <a:p>
            <a:pPr marL="0" lvl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大卫表现坚强不仅是他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所做的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更是他所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拒绝做的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0" lvl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施比受更为有福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徒2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0:35)</a:t>
            </a:r>
          </a:p>
          <a:p>
            <a:pPr marL="0" lvl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我们行善</a:t>
            </a:r>
            <a:r>
              <a:rPr lang="en-US" altLang="zh-CN" sz="28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28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不行恶</a:t>
            </a:r>
            <a:r>
              <a:rPr lang="en-US" altLang="zh-CN" sz="28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不可丧志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若不灰心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0" lvl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14350" algn="l"/>
                <a:tab pos="941388" algn="l"/>
                <a:tab pos="1200150" algn="l"/>
                <a:tab pos="1543050" algn="l"/>
                <a:tab pos="4457700" algn="l"/>
                <a:tab pos="6597650" algn="r"/>
              </a:tabLst>
              <a:defRPr/>
            </a:pP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到了时候就要收成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加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6:9)</a:t>
            </a:r>
          </a:p>
          <a:p>
            <a:pPr marL="0" lvl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不以恶报恶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以辱骂还辱骂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倒要祝福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0" lvl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因你们是为此蒙召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好叫你们承受福气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彼前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3:9)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88387-F3CE-B922-5218-D05C6185D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1B966B0-6322-ADE8-A93E-FC54C7FC8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凭你意行</a:t>
            </a:r>
            <a:endParaRPr lang="zh-TW" altLang="en-US" sz="5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1C9A9DE-778E-0E2C-969F-B01840B79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358140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凭你意行，主！凭你意行！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因主是陶匠，我是泥土。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陶我与造我，照主旨意，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我在此等待，虔恭候主。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CFCE4-A39C-B7C3-C9AB-3FB74199B059}"/>
              </a:ext>
            </a:extLst>
          </p:cNvPr>
          <p:cNvSpPr txBox="1"/>
          <p:nvPr/>
        </p:nvSpPr>
        <p:spPr>
          <a:xfrm>
            <a:off x="1828800" y="304801"/>
            <a:ext cx="106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1/4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6324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凭你意行</a:t>
            </a:r>
            <a:endParaRPr lang="zh-TW" altLang="en-US" sz="5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571500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凭你意行，主！凭你意行！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鉴察试验我，就在今天！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求将我洗净，洁白如雪，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今谦卑跪下，在主脚前。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67313-35DB-FDCE-0777-A694AF0939BC}"/>
              </a:ext>
            </a:extLst>
          </p:cNvPr>
          <p:cNvSpPr txBox="1"/>
          <p:nvPr/>
        </p:nvSpPr>
        <p:spPr>
          <a:xfrm>
            <a:off x="1828800" y="304801"/>
            <a:ext cx="106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2/4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716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4488C-7CF5-518C-38D5-ABBC417E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F541A9E-39A9-9302-15F0-239A85000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凭你意行</a:t>
            </a:r>
            <a:endParaRPr lang="zh-TW" altLang="en-US" sz="5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300C0B2-F08D-C468-F5BC-D9F56D436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342900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凭你意行，主！凭你意行！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悲伤与疲倦，求主帮助，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权柄众权柄，全属我主，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抚摸并医治，皆赖救主。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B2583-923E-E249-AD10-C2E50978C733}"/>
              </a:ext>
            </a:extLst>
          </p:cNvPr>
          <p:cNvSpPr txBox="1"/>
          <p:nvPr/>
        </p:nvSpPr>
        <p:spPr>
          <a:xfrm>
            <a:off x="1828800" y="304801"/>
            <a:ext cx="106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3/4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8054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E115-06D8-C535-5C1A-B51449A1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476E2A6-2DA1-F50A-8BCE-C27883D03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凭你意行</a:t>
            </a:r>
            <a:endParaRPr lang="zh-TW" altLang="en-US" sz="5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614E95E-1F44-97AA-9334-0186A14D4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365760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凭你意行，主！凭你意行！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管理我动作，凭主指引，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圣灵充满我，显明主恩，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惟望主耶稣，常住我心。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3280D-EDF7-6689-739F-CC5D6F84D147}"/>
              </a:ext>
            </a:extLst>
          </p:cNvPr>
          <p:cNvSpPr txBox="1"/>
          <p:nvPr/>
        </p:nvSpPr>
        <p:spPr>
          <a:xfrm>
            <a:off x="1828800" y="304801"/>
            <a:ext cx="106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4/4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788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04807-9EB9-1200-8535-F61867A58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420D4C-E4B8-4D0A-A43C-82C3D5047F34}"/>
              </a:ext>
            </a:extLst>
          </p:cNvPr>
          <p:cNvSpPr/>
          <p:nvPr/>
        </p:nvSpPr>
        <p:spPr>
          <a:xfrm>
            <a:off x="2135412" y="1819632"/>
            <a:ext cx="8222765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不可为恶所胜</a:t>
            </a:r>
            <a:endParaRPr lang="en-US" altLang="zh-CN" sz="6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Do Not Be Overcome By Evil</a:t>
            </a:r>
          </a:p>
          <a:p>
            <a:pPr algn="ctr" eaLnBrk="1" hangingPunct="1"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撒上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 25-26</a:t>
            </a:r>
            <a:endParaRPr lang="en-US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164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489A6-2AFD-41E8-99CA-FDED3E992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382B8C29-2FB6-F779-946C-BC9807EB2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25: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撒母耳死了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以色列众人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将他葬在拉玛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的坟墓里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在玛云有一个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大富户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有三千绵羊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一千山羊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他正在迦密剪羊毛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 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名叫拿八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他的妻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亚比该是聪明俊美的妇人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拿八为人刚愎凶恶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说拿八剪羊毛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 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就打发十个仆人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去见拿八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对那富户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 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我们没有欺负他们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他们也未曾失落什么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求你随手取点赐与仆人和你儿子大卫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…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大卫是谁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耶西的儿子是谁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近来悖逆主人奔逃的仆人甚多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我岂可将饮食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和为我剪羊毛人所宰的肉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给我不知道从那里来的人呢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大卫的仆人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告诉大卫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大卫向跟随他的人说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各人都要带上刀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大卫也带上刀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一个仆人告诉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打发使者来问我主人的安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主人却辱骂他们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但是那些人待我们甚好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他们昼夜作我们的保障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468089E-B53A-EE26-4B92-4F1C28CC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8253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E21AB-3C38-C6E6-8ABA-A34BC285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249E0C03-D4E8-FE4D-E325-A1FA4CE2C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17 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看怎样行才好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不然祸患定要临到我主人和他全家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他性情凶暴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无人敢与他说话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亚比该急忙将二百饼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两皮袋酒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五只收拾好了的羊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五细亚烘好了的穗子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一百葡萄饼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二百无花果饼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都驮在驴上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对仆人说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你们前头走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我随着你们去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这事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告诉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20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见大卫和跟随他的人从对面下来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就迎接他们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21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大卫曾说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我在旷野为那人看守所有的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以致他一样不失落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他向我以恶报善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22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凡属拿八的男丁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我若留一个到明日早晨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愿神重重降罚与我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23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亚比该见大卫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便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叩拜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我主阿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愿这罪归我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我主不要理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他的性情与他的名相称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他名叫拿八 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愚顽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他为人果然愚顽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但我主所打发的仆人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婢女并没有看见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26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我主阿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耶和华既然阻止你亲手报仇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取流血的罪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所以我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敢在你面前起誓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愿你的仇敌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和谋害你的人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都像拿八一样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E57C5358-C556-8334-FF32-78D46C27C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84848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33F8B-7638-9AB6-B79D-D5369FD8C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2EFF8E07-4313-A778-FA79-D59E0394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27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如今求你将婢女送来的礼物给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你的仆人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28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耶和华必为我主建立坚固的家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29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虽有人起来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寻索你的性命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却在耶和华你的神那里蒙保护</a:t>
            </a:r>
            <a:r>
              <a:rPr lang="en-US" altLang="zh-CN" sz="32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你仇敌的性命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耶和华必抛去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如用机弦甩石一样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30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我主现在若不亲手报仇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流无辜人的血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到了耶和华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立你作以色列的王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31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那时我主必不至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觉得良心有亏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耶和华赐福与我主的时候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求你记念婢女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32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大卫对亚比该说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是应当称颂的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因为他今日使你来迎接我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33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你和你的见识也当称赞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因为你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拦阻我亲手报仇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流人的血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34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你若不速速的来迎接我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到明日早晨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凡属拿八的男丁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必定不留一个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35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我听了你的话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平平安安的回家吧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36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亚比该到拿八那里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见他在家里设摆筵席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快乐大醉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37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到了早晨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拿八醒了酒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他的妻将这些事都告诉他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他就魂不附体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身僵如石头一般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38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过了十天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耶和华击打拿八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他就死了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D8C262C-6C7C-86C5-22A0-DF70D43B5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11828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DB4AE-941E-FA2D-D384-5F35DD6C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EA2B421C-FDDB-2C26-E2C0-D6FF29EC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39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大卫听见拿八死了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应当称颂耶和华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因他伸了拿八羞辱我的冤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又阻止仆人行恶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也使拿八的恶归到拿八的头上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于是大卫打发人去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与亚比该说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要娶他为妻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41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亚比该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我情愿作婢女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42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立刻起身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带着五个使女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跟从大卫的使者去了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43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大卫先娶了耶斯列人亚希暖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他们二人都作了他的妻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26</a:t>
            </a:r>
            <a:r>
              <a:rPr lang="en-US" altLang="zh-CN" sz="36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西弗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人到</a:t>
            </a:r>
            <a:r>
              <a:rPr lang="zh-CN" altLang="en-US" sz="36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基比亚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见扫罗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大卫不是在旷野前的</a:t>
            </a:r>
            <a:r>
              <a:rPr lang="zh-CN" altLang="en-US" sz="36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哈基拉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山藏着么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扫罗就</a:t>
            </a:r>
            <a:r>
              <a:rPr lang="en-US" altLang="zh-CN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挑选</a:t>
            </a:r>
            <a:r>
              <a:rPr lang="en-US" altLang="zh-CN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三千精兵</a:t>
            </a:r>
            <a:r>
              <a:rPr lang="en-US" altLang="zh-CN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</a:t>
            </a:r>
            <a:r>
              <a:rPr lang="en-US" altLang="zh-CN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寻索大卫</a:t>
            </a:r>
            <a:r>
              <a:rPr lang="en-US" altLang="zh-CN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扫罗在旷野前的</a:t>
            </a:r>
            <a:r>
              <a:rPr lang="zh-CN" altLang="en-US" sz="36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哈基拉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山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在道路上安营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大卫住在旷野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听说扫罗到旷野来追寻他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4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就打发人去探听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7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大卫和亚比筛夜间到了百姓那里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见扫罗睡在辎重营里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他的枪在头旁</a:t>
            </a:r>
            <a:r>
              <a:rPr lang="en-US" altLang="zh-CN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lang="zh-CN" altLang="en-US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押尼珥和百姓睡在他周围</a:t>
            </a:r>
            <a:r>
              <a:rPr lang="en-US" altLang="zh-CN" sz="3600" i="1" spc="-1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spc="-100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亚比筛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神将你的仇敌交在你手里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容我拿枪将他刺透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lang="en-US" altLang="zh-CN" sz="36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7CA93750-B772-F688-8BF2-E4136E1F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5197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DA28B-1432-313D-4D12-98327417B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2BEF3AF6-5EA6-DED3-E8F6-EC462C73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大卫对亚比筛说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谁伸手害耶和华的受膏者而无罪呢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我指着永生的耶和华起誓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他或被耶和华击打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或是死期到了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或是出战阵亡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11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万不敢伸手害耶和华的受膏者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拿了枪和水瓶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就走了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因为耶和华使他们沉沉的睡了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远远的站在山顶上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呼叫百姓和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押尼珥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spc="-50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</a:t>
            </a:r>
            <a:r>
              <a:rPr lang="en-US" altLang="zh-CN" sz="36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你不是</a:t>
            </a:r>
            <a:r>
              <a:rPr lang="en-US" altLang="zh-CN" sz="32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勇士么</a:t>
            </a:r>
            <a:r>
              <a:rPr lang="en-US" altLang="zh-CN" sz="32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有人进来要害死王你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的主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你为何没有保护王你的主呢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你们都是该死的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17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扫罗听出是大卫的声音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我儿大卫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这是你的声音么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主我的王阿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我作了什么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恶事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我主竟追赶仆人呢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耶和华激发你攻击我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愿耶和华收纳祭物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</a:t>
            </a:r>
            <a:r>
              <a:rPr lang="en-US" altLang="zh-CN" sz="32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人激发你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愿他在耶和华面前受咒诅</a:t>
            </a:r>
            <a:r>
              <a:rPr lang="en-US" altLang="zh-CN" sz="32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因为他现今赶逐我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不容我在耶和华的产业上有分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你去事奉别神吧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21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我有罪了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因你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看我的性命为宝贵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我必不再加害于你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我是糊涂人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大大错了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5E623F8-6D80-C9D2-70B5-729BFD988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86924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0980C-B17D-02DA-2F3C-90658813B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C87F57BD-ED96-B5AC-1B9C-1F2AA64D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22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王的枪在这里</a:t>
            </a:r>
            <a:r>
              <a:rPr lang="en-US" altLang="zh-CN" sz="32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23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今日耶和华将王交在我手里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我却不肯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害耶和华的受膏者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耶和华必照各人的公义诚实报应他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重看你的性命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愿耶和华也重看我的性命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拯救我脱离一切患难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36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扫罗对大卫说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我儿大卫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愿你得福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你必作大事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也必得胜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于是大卫起行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扫罗回他的本处去了</a:t>
            </a:r>
            <a:r>
              <a:rPr lang="en-US" altLang="zh-CN" sz="36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FE4D74DF-28E6-FBDB-FECD-78BEA8DD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05246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ew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3851</Words>
  <Application>Microsoft Office PowerPoint</Application>
  <PresentationFormat>Widescreen</PresentationFormat>
  <Paragraphs>199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KaiTi</vt:lpstr>
      <vt:lpstr>文新字海-中圓</vt:lpstr>
      <vt:lpstr>Arial</vt:lpstr>
      <vt:lpstr>Calibri</vt:lpstr>
      <vt:lpstr>Wingdings</vt:lpstr>
      <vt:lpstr>New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凭你意行</vt:lpstr>
      <vt:lpstr>凭你意行</vt:lpstr>
      <vt:lpstr>凭你意行</vt:lpstr>
      <vt:lpstr>凭你意行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George Hsu</cp:lastModifiedBy>
  <cp:revision>74</cp:revision>
  <dcterms:created xsi:type="dcterms:W3CDTF">2012-01-02T14:22:06Z</dcterms:created>
  <dcterms:modified xsi:type="dcterms:W3CDTF">2025-10-25T16:24:55Z</dcterms:modified>
</cp:coreProperties>
</file>