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342" r:id="rId2"/>
    <p:sldId id="362" r:id="rId3"/>
    <p:sldId id="358" r:id="rId4"/>
    <p:sldId id="371" r:id="rId5"/>
    <p:sldId id="347" r:id="rId6"/>
    <p:sldId id="372" r:id="rId7"/>
    <p:sldId id="344" r:id="rId8"/>
    <p:sldId id="360" r:id="rId9"/>
    <p:sldId id="345" r:id="rId10"/>
    <p:sldId id="364" r:id="rId11"/>
    <p:sldId id="365" r:id="rId12"/>
    <p:sldId id="652" r:id="rId13"/>
    <p:sldId id="653" r:id="rId14"/>
    <p:sldId id="654" r:id="rId15"/>
    <p:sldId id="352" r:id="rId16"/>
    <p:sldId id="353" r:id="rId17"/>
    <p:sldId id="278" r:id="rId18"/>
    <p:sldId id="655" r:id="rId19"/>
    <p:sldId id="640" r:id="rId20"/>
    <p:sldId id="639" r:id="rId21"/>
    <p:sldId id="642" r:id="rId22"/>
    <p:sldId id="659" r:id="rId23"/>
    <p:sldId id="641" r:id="rId24"/>
    <p:sldId id="657" r:id="rId25"/>
    <p:sldId id="656" r:id="rId26"/>
    <p:sldId id="658" r:id="rId27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PMingLiU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PMingLiU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PMingLiU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PMingLiU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PMingLiU" panose="02020500000000000000" pitchFamily="18" charset="-120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PMingLiU" panose="02020500000000000000" pitchFamily="18" charset="-120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PMingLiU" panose="02020500000000000000" pitchFamily="18" charset="-120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PMingLiU" panose="02020500000000000000" pitchFamily="18" charset="-120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PMingLiU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33"/>
    <a:srgbClr val="CC99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655" autoAdjust="0"/>
    <p:restoredTop sz="94660"/>
  </p:normalViewPr>
  <p:slideViewPr>
    <p:cSldViewPr>
      <p:cViewPr>
        <p:scale>
          <a:sx n="50" d="100"/>
          <a:sy n="50" d="100"/>
        </p:scale>
        <p:origin x="520" y="16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BB3BFEF-06B8-4981-9CA5-BA2F910A432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41F426-A8BA-4FA0-A4AE-E50A872D528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B14165F-EC63-4BAC-B8EA-87E844F92A0D}" type="datetimeFigureOut">
              <a:rPr lang="en-US"/>
              <a:pPr>
                <a:defRPr/>
              </a:pPr>
              <a:t>11/24/2024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EFB74D86-FE6F-48B1-9FE9-B7FEA696E15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69B1EBA0-025D-4156-A4F4-102CEB8D21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53B1B8-919E-4941-B1BF-63E1FB3EC43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AA7003-176E-408C-87D6-F229417F8E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3CE93D2-80B8-46EC-A7AF-F8CD169A20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CE93D2-80B8-46EC-A7AF-F8CD169A20E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731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97C6F46-6ED3-4F1A-A066-6613C44A50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D38F07-A048-4736-BFE4-E10D0F79AFFC}" type="datetimeFigureOut">
              <a:rPr lang="en-US" altLang="en-US"/>
              <a:pPr>
                <a:defRPr/>
              </a:pPr>
              <a:t>11/24/2024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230FB84-B031-4D6D-B680-A10BE7A16B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F4306C7-BA79-4AD0-B4E3-CBC1C35B60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E976E0-0FEA-4D1C-8BAD-DB8BCDC449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683526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3AA7D59-0B2E-41DE-AB9D-E4AD9F86B7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3BF53A-1C0C-49D8-B3F4-8DDCB1C6E7A4}" type="datetimeFigureOut">
              <a:rPr lang="en-US" altLang="en-US"/>
              <a:pPr>
                <a:defRPr/>
              </a:pPr>
              <a:t>11/24/2024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4AFDC6E-43BB-4A57-9769-704E9FB48C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D828B0D-5C16-4FEC-9FD8-1690300D72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C2558B-4B81-46E6-A1DB-582A11D9B6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030395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39874ED-6F51-4831-8113-E36C264A02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B18CB-AFEE-440B-A20A-3CFF9EADCE8A}" type="datetimeFigureOut">
              <a:rPr lang="en-US" altLang="en-US"/>
              <a:pPr>
                <a:defRPr/>
              </a:pPr>
              <a:t>11/24/2024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D0821FF-EE0C-46F8-9B48-7949233CCF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332DC64-53C6-47B9-8132-BB9C097FE2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70B72C-5E03-4C52-AE66-50FAD9BE2B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9366889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81152C7-1141-4B51-A875-4C0FC38D15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077037-3FBE-49F4-B217-DB2C3A8EB1DA}" type="datetimeFigureOut">
              <a:rPr lang="en-US" altLang="en-US"/>
              <a:pPr>
                <a:defRPr/>
              </a:pPr>
              <a:t>11/24/2024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571E8AE-0F19-4A6B-A900-A7B219304F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65DD1E5-D5A4-4906-89A8-DCF82ABB92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5BE07B-A016-4305-A0CD-85DE1FC00D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557663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4E56F09-4B9E-4370-B0D1-92B6B19557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4B673A-8056-4160-9EE9-095301FB78DA}" type="datetimeFigureOut">
              <a:rPr lang="en-US" altLang="en-US"/>
              <a:pPr>
                <a:defRPr/>
              </a:pPr>
              <a:t>11/24/2024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6CC9241-8A7A-45E9-9650-BC2D033252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EBD7589-345F-4F96-9527-F32363B504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2184BA-B1B8-4161-80AF-0F525637CF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2515792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B23214-FF24-464B-8788-CD47390A30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1D1DA-C3EE-445D-8E43-2B4C7756AE92}" type="datetimeFigureOut">
              <a:rPr lang="en-US" altLang="en-US"/>
              <a:pPr>
                <a:defRPr/>
              </a:pPr>
              <a:t>11/24/2024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DBA266-0457-4342-8298-FE4BC15A64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857492-631C-4380-A811-CC06422876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0A4292-0A72-47C3-81A8-5247BFCA5F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5848628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85F4BF8-9784-4864-A71B-3E11216517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6F3CCB-A111-4908-80F9-066DA19FB381}" type="datetimeFigureOut">
              <a:rPr lang="en-US" altLang="en-US"/>
              <a:pPr>
                <a:defRPr/>
              </a:pPr>
              <a:t>11/24/2024</a:t>
            </a:fld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4B34CC8-169F-4569-9AD3-1A0B73216F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4438524-9F3F-47A0-ACE0-AB9FD8E3A9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BDEA32-F153-4C6C-8352-11B5ECE488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5753507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5D75DB8-F94E-472E-8F65-8D9F603BAC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146B06-34A2-4CB0-BB39-63E03084B7D6}" type="datetimeFigureOut">
              <a:rPr lang="en-US" altLang="en-US"/>
              <a:pPr>
                <a:defRPr/>
              </a:pPr>
              <a:t>11/24/2024</a:t>
            </a:fld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C26DE4C-6A48-42E6-B474-A5D45E28E0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86528FA-3DC3-415E-A937-63F6D96E8B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CE64F8-A85E-443F-A12B-4E63041C26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0432513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2FC8D8B-528E-45C7-AA83-7CB44FF2B1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A220B4-DF2A-4FAC-854D-94E8D1452605}" type="datetimeFigureOut">
              <a:rPr lang="en-US" altLang="en-US"/>
              <a:pPr>
                <a:defRPr/>
              </a:pPr>
              <a:t>11/24/2024</a:t>
            </a:fld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8C6313E-40B9-40ED-A5AA-F652F99CD8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C551E7C-F48A-44F4-92E3-4049211171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AE5F91-8016-4586-99FA-B5D7E334D2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8117390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361AE0-4437-4421-94BA-B198BDAB2C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95739B-28E6-4847-A164-D944E8890F0E}" type="datetimeFigureOut">
              <a:rPr lang="en-US" altLang="en-US"/>
              <a:pPr>
                <a:defRPr/>
              </a:pPr>
              <a:t>11/24/2024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2B0D77-878F-407F-962D-11F25106CF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A957C6-1FA6-4888-A249-47F75C0E8C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F7E48A-C63B-4560-B03D-14E5714D52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3653562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6A7EF7-CAA2-4D96-9743-F705026284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C2F6F5-A2C9-442A-B334-CD7CCE78C686}" type="datetimeFigureOut">
              <a:rPr lang="en-US" altLang="en-US"/>
              <a:pPr>
                <a:defRPr/>
              </a:pPr>
              <a:t>11/24/2024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FD970F-C529-4346-A969-824D55B663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7511E8-ED4A-44E9-A648-868CFCCFE2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8106CD-0549-4AC6-9A1B-0EE29F68C7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8962432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03B3C84-8E6C-4882-85A0-5C903ED651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905D1EA-D12D-446C-8422-19E580F7BA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</a:p>
        </p:txBody>
      </p:sp>
      <p:sp>
        <p:nvSpPr>
          <p:cNvPr id="7018500" name="Rectangle 4">
            <a:extLst>
              <a:ext uri="{FF2B5EF4-FFF2-40B4-BE49-F238E27FC236}">
                <a16:creationId xmlns:a16="http://schemas.microsoft.com/office/drawing/2014/main" id="{5C9570D0-EFC2-4D3C-90B1-A7DD48598E6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1"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9C49B8D-2C6A-4EB7-9B30-5B66C595FD4E}" type="datetimeFigureOut">
              <a:rPr lang="en-US" altLang="en-US"/>
              <a:pPr>
                <a:defRPr/>
              </a:pPr>
              <a:t>11/24/2024</a:t>
            </a:fld>
            <a:endParaRPr lang="en-US" altLang="en-US"/>
          </a:p>
        </p:txBody>
      </p:sp>
      <p:sp>
        <p:nvSpPr>
          <p:cNvPr id="7018501" name="Rectangle 5">
            <a:extLst>
              <a:ext uri="{FF2B5EF4-FFF2-40B4-BE49-F238E27FC236}">
                <a16:creationId xmlns:a16="http://schemas.microsoft.com/office/drawing/2014/main" id="{CAEABEAE-BD4B-46AE-B7C4-7F6E0D842D4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1"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018502" name="Rectangle 6">
            <a:extLst>
              <a:ext uri="{FF2B5EF4-FFF2-40B4-BE49-F238E27FC236}">
                <a16:creationId xmlns:a16="http://schemas.microsoft.com/office/drawing/2014/main" id="{FD1E2D39-F2F6-457F-8814-723E6118700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1"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2EAA97A4-10F5-48D8-8EB5-C38CFFD072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31" name="Picture 3" descr="C:\Users\George\Desktop\thy word is a lamp.jpg">
            <a:extLst>
              <a:ext uri="{FF2B5EF4-FFF2-40B4-BE49-F238E27FC236}">
                <a16:creationId xmlns:a16="http://schemas.microsoft.com/office/drawing/2014/main" id="{C77EE91C-B66C-4EC2-B07D-14FB10ABA6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2800" y="0"/>
            <a:ext cx="138091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PMingLiU" panose="02020500000000000000" pitchFamily="18" charset="-12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PMingLiU" panose="02020500000000000000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PMingLiU" panose="02020500000000000000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PMingLiU" panose="02020500000000000000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PMingLiU" panose="02020500000000000000" pitchFamily="18" charset="-12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PMingLiU" pitchFamily="18" charset="-12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PMingLiU" pitchFamily="18" charset="-12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PMingLiU" pitchFamily="18" charset="-12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PMingLiU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PMingLiU" panose="02020500000000000000" pitchFamily="18" charset="-12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PMingLiU" panose="02020500000000000000" pitchFamily="18" charset="-12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PMingLiU" panose="02020500000000000000" pitchFamily="18" charset="-12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PMingLiU" panose="02020500000000000000" pitchFamily="18" charset="-12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PMingLiU" panose="02020500000000000000" pitchFamily="18" charset="-12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www.emergencypax.com/oxygen/component/page,shop.product_details/flypage,shop.flypage/product_id,17/option,com_virtuemart/Itemid,9999999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3" name="Rectangle 3">
            <a:extLst>
              <a:ext uri="{FF2B5EF4-FFF2-40B4-BE49-F238E27FC236}">
                <a16:creationId xmlns:a16="http://schemas.microsoft.com/office/drawing/2014/main" id="{A5CB991B-E4CC-4B3A-814B-BFC16EE64E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0" y="1219200"/>
            <a:ext cx="9906000" cy="4191000"/>
          </a:xfrm>
          <a:noFill/>
          <a:ln/>
          <a:effectLst/>
        </p:spPr>
        <p:txBody>
          <a:bodyPr/>
          <a:lstStyle/>
          <a:p>
            <a:pPr lvl="0"/>
            <a:r>
              <a:rPr lang="zh-CN" altLang="en-US" sz="8000" b="1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凡事谢恩</a:t>
            </a:r>
            <a:br>
              <a:rPr lang="en-US" altLang="zh-CN" sz="8000" b="1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</a:br>
            <a:r>
              <a:rPr lang="en-US" altLang="zh-CN" sz="6600" b="1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Give Thanks </a:t>
            </a:r>
            <a:br>
              <a:rPr lang="en-US" altLang="zh-CN" sz="6600" b="1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</a:br>
            <a:r>
              <a:rPr lang="en-US" altLang="zh-CN" sz="6600" b="1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In All Circumstances</a:t>
            </a:r>
            <a:br>
              <a:rPr lang="en-US" altLang="zh-CN" sz="6600" b="1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</a:br>
            <a:r>
              <a:rPr kumimoji="0" lang="zh-TW" altLang="en-US" kern="1200" dirty="0">
                <a:solidFill>
                  <a:srgbClr val="FFFFFF"/>
                </a:solidFill>
                <a:effectLst>
                  <a:outerShdw dist="50800" dir="3000000" algn="ctr" rotWithShape="0">
                    <a:srgbClr val="000000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腓 </a:t>
            </a:r>
            <a:r>
              <a:rPr kumimoji="0" lang="en-US" altLang="zh-TW" kern="1200" dirty="0">
                <a:solidFill>
                  <a:srgbClr val="FFFFFF"/>
                </a:solidFill>
                <a:effectLst>
                  <a:outerShdw dist="50800" dir="3000000" algn="ctr" rotWithShape="0">
                    <a:srgbClr val="000000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4:4-7;</a:t>
            </a:r>
            <a:r>
              <a:rPr kumimoji="0" lang="zh-TW" altLang="en-US" kern="1200" dirty="0">
                <a:solidFill>
                  <a:srgbClr val="FFFFFF"/>
                </a:solidFill>
                <a:effectLst>
                  <a:outerShdw dist="50800" dir="3000000" algn="ctr" rotWithShape="0">
                    <a:srgbClr val="000000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西 </a:t>
            </a:r>
            <a:r>
              <a:rPr kumimoji="0" lang="en-US" altLang="zh-TW" kern="1200" dirty="0">
                <a:solidFill>
                  <a:srgbClr val="FFFFFF"/>
                </a:solidFill>
                <a:effectLst>
                  <a:outerShdw dist="50800" dir="3000000" algn="ctr" rotWithShape="0">
                    <a:srgbClr val="000000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3:17; </a:t>
            </a:r>
            <a:r>
              <a:rPr kumimoji="0" lang="zh-TW" altLang="en-US" kern="1200" dirty="0">
                <a:solidFill>
                  <a:srgbClr val="FFFFFF"/>
                </a:solidFill>
                <a:effectLst>
                  <a:outerShdw dist="50800" dir="3000000" algn="ctr" rotWithShape="0">
                    <a:srgbClr val="000000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帖前 </a:t>
            </a:r>
            <a:r>
              <a:rPr kumimoji="0" lang="en-US" altLang="zh-TW" kern="1200" dirty="0">
                <a:solidFill>
                  <a:srgbClr val="FFFFFF"/>
                </a:solidFill>
                <a:effectLst>
                  <a:outerShdw dist="50800" dir="3000000" algn="ctr" rotWithShape="0">
                    <a:srgbClr val="000000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5:18</a:t>
            </a:r>
            <a:endParaRPr lang="zh-TW" altLang="en-US" sz="8000" i="1" dirty="0">
              <a:solidFill>
                <a:schemeClr val="bg1"/>
              </a:solidFill>
              <a:effectLst>
                <a:outerShdw dist="50800" dir="3000000" algn="ctr" rotWithShape="0">
                  <a:schemeClr val="tx1"/>
                </a:outerShdw>
              </a:effectLst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22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22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22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4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26" name="Rectangle 2">
            <a:extLst>
              <a:ext uri="{FF2B5EF4-FFF2-40B4-BE49-F238E27FC236}">
                <a16:creationId xmlns:a16="http://schemas.microsoft.com/office/drawing/2014/main" id="{D499FFC1-002D-4BC3-AA86-89CB9CFC1C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76200"/>
            <a:ext cx="12039600" cy="6629400"/>
          </a:xfrm>
          <a:effectLst/>
        </p:spPr>
        <p:txBody>
          <a:bodyPr/>
          <a:lstStyle/>
          <a:p>
            <a:pPr marL="682625" indent="-682625"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None/>
              <a:tabLst>
                <a:tab pos="1379538" algn="l"/>
                <a:tab pos="1828800" algn="l"/>
                <a:tab pos="2293938" algn="l"/>
              </a:tabLst>
            </a:pPr>
            <a:r>
              <a:rPr lang="zh-TW" altLang="en-US" sz="4400" b="1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二	未來的盼望</a:t>
            </a:r>
          </a:p>
          <a:p>
            <a:pPr marL="682625" indent="-682625"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None/>
              <a:tabLst>
                <a:tab pos="1379538" algn="l"/>
                <a:tab pos="1828800" algn="l"/>
                <a:tab pos="2293938" algn="l"/>
              </a:tabLst>
            </a:pPr>
            <a:r>
              <a:rPr lang="en-US" altLang="zh-TW" sz="4400" b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	A	</a:t>
            </a:r>
            <a:r>
              <a:rPr lang="zh-CN" altLang="en-US" sz="4400" b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完全得着基督好得无比</a:t>
            </a:r>
            <a:endParaRPr lang="en-US" altLang="zh-TW" sz="4400" b="1" dirty="0">
              <a:solidFill>
                <a:schemeClr val="bg1"/>
              </a:solidFill>
              <a:effectLst>
                <a:outerShdw dist="50800" dir="3000000" algn="ctr" rotWithShape="0">
                  <a:schemeClr val="tx1"/>
                </a:outerShdw>
              </a:effectLst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 marL="682625" indent="-682625"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None/>
              <a:tabLst>
                <a:tab pos="1379538" algn="l"/>
                <a:tab pos="1828800" algn="l"/>
                <a:tab pos="2293938" algn="l"/>
              </a:tabLst>
            </a:pPr>
            <a:r>
              <a:rPr lang="en-US" altLang="zh-TW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		</a:t>
            </a:r>
            <a:r>
              <a:rPr lang="zh-CN" altLang="en-US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基督徒照样的会受到顺境的严峻的考验</a:t>
            </a:r>
            <a:r>
              <a:rPr lang="en-US" altLang="zh-CN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.</a:t>
            </a:r>
            <a:endParaRPr lang="en-US" altLang="zh-TW" sz="4400" dirty="0">
              <a:solidFill>
                <a:schemeClr val="bg1"/>
              </a:solidFill>
              <a:effectLst>
                <a:outerShdw dist="50800" dir="3000000" algn="ctr" rotWithShape="0">
                  <a:schemeClr val="tx1"/>
                </a:outerShdw>
              </a:effectLst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 marL="682625" indent="-682625"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None/>
              <a:tabLst>
                <a:tab pos="1379538" algn="l"/>
                <a:tab pos="1828800" algn="l"/>
                <a:tab pos="2293938" algn="l"/>
              </a:tabLst>
            </a:pPr>
            <a:r>
              <a:rPr lang="en-US" altLang="zh-CN" sz="4400" b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		</a:t>
            </a:r>
            <a:r>
              <a:rPr lang="zh-CN" altLang="en-US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唯有经常注目耶稣才不会偏离</a:t>
            </a:r>
            <a:r>
              <a:rPr lang="en-US" altLang="zh-TW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		</a:t>
            </a:r>
          </a:p>
          <a:p>
            <a:pPr marL="682625" indent="-682625"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None/>
              <a:tabLst>
                <a:tab pos="1379538" algn="l"/>
                <a:tab pos="1828800" algn="l"/>
                <a:tab pos="2293938" algn="l"/>
              </a:tabLst>
            </a:pPr>
            <a:r>
              <a:rPr lang="en-US" altLang="zh-TW" sz="4400" b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			“</a:t>
            </a:r>
            <a:r>
              <a:rPr lang="zh-CN" altLang="en-US" sz="44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我也将万事当作有损的</a:t>
            </a:r>
            <a:r>
              <a:rPr lang="en-US" altLang="zh-CN" sz="44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 </a:t>
            </a:r>
            <a:r>
              <a:rPr lang="zh-CN" altLang="en-US" sz="44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因我以认识我</a:t>
            </a:r>
            <a:endParaRPr lang="en-US" altLang="zh-CN" sz="4400" i="1" dirty="0">
              <a:solidFill>
                <a:schemeClr val="bg1"/>
              </a:solidFill>
              <a:effectLst>
                <a:outerShdw dist="50800" dir="3000000" algn="ctr" rotWithShape="0">
                  <a:schemeClr val="tx1"/>
                </a:outerShdw>
              </a:effectLst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 marL="682625" indent="-682625"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None/>
              <a:tabLst>
                <a:tab pos="1379538" algn="l"/>
                <a:tab pos="1828800" algn="l"/>
                <a:tab pos="2293938" algn="l"/>
              </a:tabLst>
            </a:pPr>
            <a:r>
              <a:rPr lang="en-US" altLang="zh-CN" sz="44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			</a:t>
            </a:r>
            <a:r>
              <a:rPr lang="zh-CN" altLang="en-US" sz="44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主基督耶稣为至宝</a:t>
            </a:r>
            <a:r>
              <a:rPr lang="en-US" altLang="zh-CN" sz="44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. </a:t>
            </a:r>
            <a:r>
              <a:rPr lang="zh-CN" altLang="en-US" sz="44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我为他已经丢弃万事</a:t>
            </a:r>
            <a:r>
              <a:rPr lang="en-US" altLang="zh-CN" sz="44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 </a:t>
            </a:r>
          </a:p>
          <a:p>
            <a:pPr marL="682625" indent="-682625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None/>
              <a:tabLst>
                <a:tab pos="1379538" algn="l"/>
                <a:tab pos="1828800" algn="l"/>
                <a:tab pos="2293938" algn="l"/>
              </a:tabLst>
            </a:pPr>
            <a:r>
              <a:rPr lang="en-US" altLang="zh-CN" sz="44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			</a:t>
            </a:r>
            <a:r>
              <a:rPr lang="zh-CN" altLang="en-US" sz="44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看作粪土</a:t>
            </a:r>
            <a:r>
              <a:rPr lang="en-US" altLang="zh-CN" sz="44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 </a:t>
            </a:r>
            <a:r>
              <a:rPr lang="zh-CN" altLang="en-US" sz="4400" b="1" i="1" u="sng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为要得着基督</a:t>
            </a:r>
            <a:r>
              <a:rPr lang="en-US" altLang="zh-CN" sz="44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.” (</a:t>
            </a:r>
            <a:r>
              <a:rPr lang="zh-CN" altLang="en-US" sz="44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腓</a:t>
            </a:r>
            <a:r>
              <a:rPr lang="en-US" altLang="zh-CN" sz="44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3:8)</a:t>
            </a:r>
            <a:endParaRPr lang="en-US" altLang="zh-TW" sz="4400" i="1" dirty="0">
              <a:solidFill>
                <a:schemeClr val="bg1"/>
              </a:solidFill>
              <a:effectLst>
                <a:outerShdw dist="50800" dir="3000000" algn="ctr" rotWithShape="0">
                  <a:schemeClr val="tx1"/>
                </a:outerShdw>
              </a:effectLst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 marL="682625" indent="-682625"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None/>
              <a:tabLst>
                <a:tab pos="1379538" algn="l"/>
                <a:tab pos="1828800" algn="l"/>
                <a:tab pos="2293938" algn="l"/>
              </a:tabLst>
            </a:pPr>
            <a:r>
              <a:rPr lang="en-US" altLang="zh-TW" sz="4400" b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	</a:t>
            </a:r>
            <a:r>
              <a:rPr lang="en-US" altLang="zh-CN" sz="4400" b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B</a:t>
            </a:r>
            <a:r>
              <a:rPr lang="en-US" altLang="zh-TW" sz="4400" b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	</a:t>
            </a:r>
            <a:r>
              <a:rPr lang="zh-CN" altLang="en-US" sz="4400" b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今天的</a:t>
            </a:r>
            <a:r>
              <a:rPr lang="zh-TW" altLang="en-US" sz="4400" b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痛苦</a:t>
            </a:r>
            <a:r>
              <a:rPr lang="en-US" altLang="zh-TW" sz="4400" b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 </a:t>
            </a:r>
            <a:r>
              <a:rPr lang="zh-CN" altLang="en-US" sz="4400" b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要成为将来的祝福</a:t>
            </a:r>
            <a:endParaRPr lang="en-US" altLang="zh-CN" sz="4400" b="1" dirty="0">
              <a:solidFill>
                <a:schemeClr val="bg1"/>
              </a:solidFill>
              <a:effectLst>
                <a:outerShdw dist="50800" dir="3000000" algn="ctr" rotWithShape="0">
                  <a:schemeClr val="tx1"/>
                </a:outerShdw>
              </a:effectLst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 marL="682625" indent="-682625"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None/>
              <a:tabLst>
                <a:tab pos="1379538" algn="l"/>
                <a:tab pos="1828800" algn="l"/>
                <a:tab pos="2293938" algn="l"/>
              </a:tabLst>
            </a:pPr>
            <a:r>
              <a:rPr lang="en-US" altLang="zh-CN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			“</a:t>
            </a:r>
            <a:r>
              <a:rPr lang="zh-CN" altLang="en-US" sz="4400" i="1" spc="-15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现在的苦楚若比起将来要显于我</a:t>
            </a:r>
            <a:r>
              <a:rPr lang="zh-CN" altLang="en-US" sz="4400" i="1" spc="-1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们的荣耀</a:t>
            </a:r>
            <a:endParaRPr lang="en-US" altLang="zh-CN" sz="4400" i="1" spc="-100" dirty="0">
              <a:solidFill>
                <a:schemeClr val="bg1"/>
              </a:solidFill>
              <a:effectLst>
                <a:outerShdw dist="50800" dir="3000000" algn="ctr" rotWithShape="0">
                  <a:schemeClr val="tx1"/>
                </a:outerShdw>
              </a:effectLst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 marL="682625" indent="-682625"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None/>
              <a:tabLst>
                <a:tab pos="1379538" algn="l"/>
                <a:tab pos="1828800" algn="l"/>
                <a:tab pos="2293938" algn="l"/>
              </a:tabLst>
            </a:pPr>
            <a:r>
              <a:rPr lang="en-US" altLang="zh-CN" sz="4400" i="1" spc="-1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			</a:t>
            </a:r>
            <a:r>
              <a:rPr lang="zh-CN" altLang="en-US" sz="4400" i="1" spc="-1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就不足介意了</a:t>
            </a:r>
            <a:r>
              <a:rPr lang="en-US" altLang="zh-CN" sz="4400" i="1" spc="-1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.” (</a:t>
            </a:r>
            <a:r>
              <a:rPr lang="zh-CN" altLang="en-US" sz="4400" i="1" spc="-1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罗</a:t>
            </a:r>
            <a:r>
              <a:rPr lang="en-US" altLang="zh-CN" sz="4400" i="1" spc="-1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8:18)</a:t>
            </a:r>
            <a:endParaRPr lang="en-US" altLang="zh-TW" sz="4400" i="1" spc="-100" dirty="0">
              <a:solidFill>
                <a:schemeClr val="bg1"/>
              </a:solidFill>
              <a:effectLst>
                <a:outerShdw dist="50800" dir="3000000" algn="ctr" rotWithShape="0">
                  <a:schemeClr val="tx1"/>
                </a:outerShdw>
              </a:effectLst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9327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386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38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538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5386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5386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5386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5386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5386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2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53862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26" name="Rectangle 2">
            <a:extLst>
              <a:ext uri="{FF2B5EF4-FFF2-40B4-BE49-F238E27FC236}">
                <a16:creationId xmlns:a16="http://schemas.microsoft.com/office/drawing/2014/main" id="{D499FFC1-002D-4BC3-AA86-89CB9CFC1C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76200"/>
            <a:ext cx="11811000" cy="6629400"/>
          </a:xfrm>
          <a:effectLst/>
        </p:spPr>
        <p:txBody>
          <a:bodyPr/>
          <a:lstStyle/>
          <a:p>
            <a:pPr marL="682625" indent="-682625"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None/>
              <a:tabLst>
                <a:tab pos="1379538" algn="l"/>
                <a:tab pos="1828800" algn="l"/>
                <a:tab pos="2293938" algn="l"/>
              </a:tabLst>
            </a:pPr>
            <a:r>
              <a:rPr lang="zh-CN" altLang="en-US" sz="4400" b="1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三</a:t>
            </a:r>
            <a:r>
              <a:rPr lang="zh-TW" altLang="en-US" sz="4400" b="1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	</a:t>
            </a:r>
            <a:r>
              <a:rPr lang="zh-CN" altLang="en-US" sz="4400" b="1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今日</a:t>
            </a:r>
            <a:r>
              <a:rPr lang="zh-TW" altLang="en-US" sz="4400" b="1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的</a:t>
            </a:r>
            <a:r>
              <a:rPr lang="zh-CN" altLang="en-US" sz="4400" b="1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使命</a:t>
            </a:r>
            <a:endParaRPr lang="zh-TW" altLang="en-US" sz="4400" b="1" dirty="0">
              <a:solidFill>
                <a:srgbClr val="FFFF00"/>
              </a:solidFill>
              <a:effectLst>
                <a:outerShdw dist="50800" dir="3000000" algn="ctr" rotWithShape="0">
                  <a:schemeClr val="tx1"/>
                </a:outerShdw>
              </a:effectLst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 marL="682625" indent="-682625"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None/>
              <a:tabLst>
                <a:tab pos="1379538" algn="l"/>
                <a:tab pos="1828800" algn="l"/>
                <a:tab pos="2293938" algn="l"/>
              </a:tabLst>
            </a:pPr>
            <a:r>
              <a:rPr lang="en-US" altLang="zh-TW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	</a:t>
            </a:r>
            <a:r>
              <a:rPr lang="en-US" altLang="zh-TW" sz="4400" b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A	</a:t>
            </a:r>
            <a:r>
              <a:rPr lang="zh-CN" altLang="en-US" sz="4400" b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靠圣灵看清撒旦的诡计</a:t>
            </a:r>
            <a:endParaRPr lang="en-US" altLang="zh-CN" sz="4400" b="1" dirty="0">
              <a:solidFill>
                <a:schemeClr val="bg1"/>
              </a:solidFill>
              <a:effectLst>
                <a:outerShdw dist="50800" dir="3000000" algn="ctr" rotWithShape="0">
                  <a:schemeClr val="tx1"/>
                </a:outerShdw>
              </a:effectLst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 marL="682625" indent="-682625"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None/>
              <a:tabLst>
                <a:tab pos="1379538" algn="l"/>
                <a:tab pos="1828800" algn="l"/>
                <a:tab pos="2293938" algn="l"/>
              </a:tabLst>
            </a:pPr>
            <a:r>
              <a:rPr lang="en-US" altLang="zh-CN" sz="4400" b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		</a:t>
            </a:r>
            <a:r>
              <a:rPr lang="en-US" altLang="zh-CN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1	</a:t>
            </a:r>
            <a:r>
              <a:rPr lang="zh-CN" altLang="en-US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威逼</a:t>
            </a:r>
            <a:r>
              <a:rPr lang="en-US" altLang="zh-CN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: </a:t>
            </a:r>
            <a:r>
              <a:rPr lang="zh-CN" altLang="en-US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以恐惧逼迫人离弃神</a:t>
            </a:r>
            <a:endParaRPr lang="en-US" altLang="zh-CN" sz="4400" dirty="0">
              <a:solidFill>
                <a:schemeClr val="bg1"/>
              </a:solidFill>
              <a:effectLst>
                <a:outerShdw dist="50800" dir="3000000" algn="ctr" rotWithShape="0">
                  <a:schemeClr val="tx1"/>
                </a:outerShdw>
              </a:effectLst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 marL="682625" indent="-682625"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None/>
              <a:tabLst>
                <a:tab pos="1379538" algn="l"/>
                <a:tab pos="1828800" algn="l"/>
                <a:tab pos="2293938" algn="l"/>
              </a:tabLst>
            </a:pPr>
            <a:r>
              <a:rPr lang="en-US" altLang="zh-CN" sz="44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				“</a:t>
            </a:r>
            <a:r>
              <a:rPr lang="zh-CN" altLang="en-US" sz="44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他的妻子对他说</a:t>
            </a:r>
            <a:r>
              <a:rPr lang="en-US" altLang="zh-CN" sz="44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 </a:t>
            </a:r>
            <a:r>
              <a:rPr lang="zh-CN" altLang="en-US" sz="44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你仍然持守你的</a:t>
            </a:r>
            <a:endParaRPr lang="en-US" altLang="zh-CN" sz="4400" i="1" dirty="0">
              <a:solidFill>
                <a:schemeClr val="bg1"/>
              </a:solidFill>
              <a:effectLst>
                <a:outerShdw dist="50800" dir="3000000" algn="ctr" rotWithShape="0">
                  <a:schemeClr val="tx1"/>
                </a:outerShdw>
              </a:effectLst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 marL="682625" indent="-682625"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None/>
              <a:tabLst>
                <a:tab pos="1379538" algn="l"/>
                <a:tab pos="1828800" algn="l"/>
                <a:tab pos="2293938" algn="l"/>
              </a:tabLst>
            </a:pPr>
            <a:r>
              <a:rPr lang="en-US" altLang="zh-CN" sz="44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				</a:t>
            </a:r>
            <a:r>
              <a:rPr lang="zh-CN" altLang="en-US" sz="44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纯正么</a:t>
            </a:r>
            <a:r>
              <a:rPr lang="en-US" altLang="zh-CN" sz="44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. </a:t>
            </a:r>
            <a:r>
              <a:rPr lang="zh-CN" altLang="en-US" sz="44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你弃掉神</a:t>
            </a:r>
            <a:r>
              <a:rPr lang="en-US" altLang="zh-CN" sz="44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 </a:t>
            </a:r>
            <a:r>
              <a:rPr lang="zh-CN" altLang="en-US" sz="44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死了吧</a:t>
            </a:r>
            <a:r>
              <a:rPr lang="en-US" altLang="zh-CN" sz="44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.” (</a:t>
            </a:r>
            <a:r>
              <a:rPr lang="zh-CN" altLang="en-US" sz="44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伯</a:t>
            </a:r>
            <a:r>
              <a:rPr lang="en-US" altLang="zh-CN" sz="44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2:9)</a:t>
            </a:r>
          </a:p>
        </p:txBody>
      </p:sp>
    </p:spTree>
    <p:extLst>
      <p:ext uri="{BB962C8B-B14F-4D97-AF65-F5344CB8AC3E}">
        <p14:creationId xmlns:p14="http://schemas.microsoft.com/office/powerpoint/2010/main" val="317613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386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38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538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5386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3E2168-2189-70BB-3EEE-0C62F79E17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26" name="Rectangle 2">
            <a:extLst>
              <a:ext uri="{FF2B5EF4-FFF2-40B4-BE49-F238E27FC236}">
                <a16:creationId xmlns:a16="http://schemas.microsoft.com/office/drawing/2014/main" id="{F33DC279-8E2C-984B-5469-4E3883FA2F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76200"/>
            <a:ext cx="11811000" cy="6629400"/>
          </a:xfrm>
          <a:effectLst/>
        </p:spPr>
        <p:txBody>
          <a:bodyPr/>
          <a:lstStyle/>
          <a:p>
            <a:pPr marL="682625" indent="-682625"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None/>
              <a:tabLst>
                <a:tab pos="1379538" algn="l"/>
                <a:tab pos="1828800" algn="l"/>
                <a:tab pos="2293938" algn="l"/>
              </a:tabLst>
            </a:pPr>
            <a:r>
              <a:rPr lang="zh-CN" altLang="en-US" sz="4400" b="1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三</a:t>
            </a:r>
            <a:r>
              <a:rPr lang="zh-TW" altLang="en-US" sz="4400" b="1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	</a:t>
            </a:r>
            <a:r>
              <a:rPr lang="zh-CN" altLang="en-US" sz="4400" b="1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今日</a:t>
            </a:r>
            <a:r>
              <a:rPr lang="zh-TW" altLang="en-US" sz="4400" b="1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的</a:t>
            </a:r>
            <a:r>
              <a:rPr lang="zh-CN" altLang="en-US" sz="4400" b="1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使命</a:t>
            </a:r>
            <a:endParaRPr lang="zh-TW" altLang="en-US" sz="4400" b="1" dirty="0">
              <a:solidFill>
                <a:srgbClr val="FFFF00"/>
              </a:solidFill>
              <a:effectLst>
                <a:outerShdw dist="50800" dir="3000000" algn="ctr" rotWithShape="0">
                  <a:schemeClr val="tx1"/>
                </a:outerShdw>
              </a:effectLst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 marL="682625" indent="-682625"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None/>
              <a:tabLst>
                <a:tab pos="1379538" algn="l"/>
                <a:tab pos="1828800" algn="l"/>
                <a:tab pos="2293938" algn="l"/>
              </a:tabLst>
            </a:pPr>
            <a:r>
              <a:rPr lang="en-US" altLang="zh-TW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	</a:t>
            </a:r>
            <a:r>
              <a:rPr lang="en-US" altLang="zh-TW" sz="4400" b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A	</a:t>
            </a:r>
            <a:r>
              <a:rPr lang="zh-CN" altLang="en-US" sz="4400" b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靠圣灵看清撒旦的诡计</a:t>
            </a:r>
            <a:endParaRPr lang="en-US" altLang="zh-CN" sz="4400" b="1" dirty="0">
              <a:solidFill>
                <a:schemeClr val="bg1"/>
              </a:solidFill>
              <a:effectLst>
                <a:outerShdw dist="50800" dir="3000000" algn="ctr" rotWithShape="0">
                  <a:schemeClr val="tx1"/>
                </a:outerShdw>
              </a:effectLst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 marL="682625" indent="-682625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None/>
              <a:tabLst>
                <a:tab pos="1379538" algn="l"/>
                <a:tab pos="1828800" algn="l"/>
                <a:tab pos="2293938" algn="l"/>
              </a:tabLst>
            </a:pPr>
            <a:r>
              <a:rPr lang="en-US" altLang="zh-CN" sz="4400" b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		</a:t>
            </a:r>
            <a:r>
              <a:rPr lang="en-US" altLang="zh-CN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1	</a:t>
            </a:r>
            <a:r>
              <a:rPr lang="zh-CN" altLang="en-US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威逼</a:t>
            </a:r>
            <a:r>
              <a:rPr lang="en-US" altLang="zh-CN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: </a:t>
            </a:r>
            <a:r>
              <a:rPr lang="zh-CN" altLang="en-US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以恐惧逼迫人离弃神</a:t>
            </a:r>
            <a:endParaRPr lang="en-US" altLang="zh-CN" sz="4400" dirty="0">
              <a:solidFill>
                <a:schemeClr val="bg1"/>
              </a:solidFill>
              <a:effectLst>
                <a:outerShdw dist="50800" dir="3000000" algn="ctr" rotWithShape="0">
                  <a:schemeClr val="tx1"/>
                </a:outerShdw>
              </a:effectLst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 marL="682625" indent="-682625"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None/>
              <a:tabLst>
                <a:tab pos="1379538" algn="l"/>
                <a:tab pos="1828800" algn="l"/>
                <a:tab pos="2293938" algn="l"/>
              </a:tabLst>
            </a:pPr>
            <a:r>
              <a:rPr lang="en-US" altLang="zh-CN" sz="44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		</a:t>
            </a:r>
            <a:r>
              <a:rPr lang="en-US" altLang="zh-CN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2	</a:t>
            </a:r>
            <a:r>
              <a:rPr lang="zh-CN" altLang="en-US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利诱</a:t>
            </a:r>
            <a:r>
              <a:rPr lang="en-US" altLang="zh-CN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: </a:t>
            </a:r>
            <a:r>
              <a:rPr lang="zh-CN" altLang="en-US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引诱人只顾现在的好处</a:t>
            </a:r>
          </a:p>
          <a:p>
            <a:pPr marL="682625" indent="-682625"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None/>
              <a:tabLst>
                <a:tab pos="1379538" algn="l"/>
                <a:tab pos="1828800" algn="l"/>
                <a:tab pos="2293938" algn="l"/>
              </a:tabLst>
            </a:pPr>
            <a:r>
              <a:rPr lang="zh-CN" altLang="en-US" sz="44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			</a:t>
            </a:r>
            <a:r>
              <a:rPr lang="en-US" altLang="zh-CN" sz="44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	</a:t>
            </a:r>
            <a:r>
              <a:rPr lang="zh-CN" altLang="en-US" sz="44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魔鬼</a:t>
            </a:r>
            <a:r>
              <a:rPr lang="en-US" altLang="zh-CN" sz="44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…</a:t>
            </a:r>
            <a:r>
              <a:rPr lang="zh-CN" altLang="en-US" sz="44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对他说</a:t>
            </a:r>
            <a:r>
              <a:rPr lang="en-US" altLang="zh-CN" sz="44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 </a:t>
            </a:r>
            <a:r>
              <a:rPr lang="zh-CN" altLang="en-US" sz="44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你若俯伏拜我</a:t>
            </a:r>
            <a:r>
              <a:rPr lang="en-US" altLang="zh-CN" sz="44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 </a:t>
            </a:r>
            <a:r>
              <a:rPr lang="zh-CN" altLang="en-US" sz="44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我就把这</a:t>
            </a:r>
            <a:endParaRPr lang="en-US" altLang="zh-CN" sz="4400" i="1" dirty="0">
              <a:solidFill>
                <a:schemeClr val="bg1"/>
              </a:solidFill>
              <a:effectLst>
                <a:outerShdw dist="50800" dir="3000000" algn="ctr" rotWithShape="0">
                  <a:schemeClr val="tx1"/>
                </a:outerShdw>
              </a:effectLst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 marL="682625" indent="-682625"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None/>
              <a:tabLst>
                <a:tab pos="1379538" algn="l"/>
                <a:tab pos="1828800" algn="l"/>
                <a:tab pos="2293938" algn="l"/>
              </a:tabLst>
            </a:pPr>
            <a:r>
              <a:rPr lang="en-US" altLang="zh-CN" sz="44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				</a:t>
            </a:r>
            <a:r>
              <a:rPr lang="zh-CN" altLang="en-US" sz="44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一切都赐给你</a:t>
            </a:r>
            <a:r>
              <a:rPr lang="en-US" altLang="zh-CN" sz="44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. </a:t>
            </a:r>
            <a:r>
              <a:rPr lang="zh-CN" altLang="en-US" sz="44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耶稣说</a:t>
            </a:r>
            <a:r>
              <a:rPr lang="en-US" altLang="zh-CN" sz="44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 </a:t>
            </a:r>
            <a:r>
              <a:rPr lang="zh-CN" altLang="en-US" sz="44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撒但退去吧</a:t>
            </a:r>
            <a:r>
              <a:rPr lang="en-US" altLang="zh-CN" sz="44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. </a:t>
            </a:r>
          </a:p>
          <a:p>
            <a:pPr marL="682625" indent="-682625"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None/>
              <a:tabLst>
                <a:tab pos="1379538" algn="l"/>
                <a:tab pos="1828800" algn="l"/>
                <a:tab pos="2293938" algn="l"/>
              </a:tabLst>
            </a:pPr>
            <a:r>
              <a:rPr lang="en-US" altLang="zh-CN" sz="44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				</a:t>
            </a:r>
            <a:r>
              <a:rPr lang="zh-CN" altLang="en-US" sz="44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因为经上记着说</a:t>
            </a:r>
            <a:r>
              <a:rPr lang="en-US" altLang="zh-CN" sz="44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 “</a:t>
            </a:r>
            <a:r>
              <a:rPr lang="zh-CN" altLang="en-US" sz="44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当拜主你的神</a:t>
            </a:r>
            <a:r>
              <a:rPr lang="en-US" altLang="zh-CN" sz="44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 </a:t>
            </a:r>
            <a:r>
              <a:rPr lang="zh-CN" altLang="en-US" sz="44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单要</a:t>
            </a:r>
          </a:p>
          <a:p>
            <a:pPr marL="682625" indent="-682625"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None/>
              <a:tabLst>
                <a:tab pos="1379538" algn="l"/>
                <a:tab pos="1828800" algn="l"/>
                <a:tab pos="2293938" algn="l"/>
              </a:tabLst>
            </a:pPr>
            <a:r>
              <a:rPr lang="zh-CN" altLang="en-US" sz="44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			</a:t>
            </a:r>
            <a:r>
              <a:rPr lang="en-US" altLang="zh-CN" sz="44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	</a:t>
            </a:r>
            <a:r>
              <a:rPr lang="zh-CN" altLang="en-US" sz="44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事奉他</a:t>
            </a:r>
            <a:r>
              <a:rPr lang="en-US" altLang="zh-CN" sz="44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.” (</a:t>
            </a:r>
            <a:r>
              <a:rPr lang="zh-CN" altLang="en-US" sz="44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太</a:t>
            </a:r>
            <a:r>
              <a:rPr lang="en-US" altLang="zh-CN" sz="44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4:9-10)</a:t>
            </a:r>
          </a:p>
        </p:txBody>
      </p:sp>
    </p:spTree>
    <p:extLst>
      <p:ext uri="{BB962C8B-B14F-4D97-AF65-F5344CB8AC3E}">
        <p14:creationId xmlns:p14="http://schemas.microsoft.com/office/powerpoint/2010/main" val="216322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38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386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5386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5386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5386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A2A425-CA07-3A51-F4DC-3923B370EE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26" name="Rectangle 2">
            <a:extLst>
              <a:ext uri="{FF2B5EF4-FFF2-40B4-BE49-F238E27FC236}">
                <a16:creationId xmlns:a16="http://schemas.microsoft.com/office/drawing/2014/main" id="{482A8A72-FA7D-C926-507F-17CCA04B46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76200"/>
            <a:ext cx="11811000" cy="6629400"/>
          </a:xfrm>
          <a:effectLst/>
        </p:spPr>
        <p:txBody>
          <a:bodyPr/>
          <a:lstStyle/>
          <a:p>
            <a:pPr marL="682625" indent="-682625"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None/>
              <a:tabLst>
                <a:tab pos="1379538" algn="l"/>
                <a:tab pos="1828800" algn="l"/>
                <a:tab pos="2293938" algn="l"/>
              </a:tabLst>
            </a:pPr>
            <a:r>
              <a:rPr lang="zh-CN" altLang="en-US" sz="4400" b="1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三</a:t>
            </a:r>
            <a:r>
              <a:rPr lang="zh-TW" altLang="en-US" sz="4400" b="1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	</a:t>
            </a:r>
            <a:r>
              <a:rPr lang="zh-CN" altLang="en-US" sz="4400" b="1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今日</a:t>
            </a:r>
            <a:r>
              <a:rPr lang="zh-TW" altLang="en-US" sz="4400" b="1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的</a:t>
            </a:r>
            <a:r>
              <a:rPr lang="zh-CN" altLang="en-US" sz="4400" b="1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使命</a:t>
            </a:r>
            <a:endParaRPr lang="zh-TW" altLang="en-US" sz="4400" b="1" dirty="0">
              <a:solidFill>
                <a:srgbClr val="FFFF00"/>
              </a:solidFill>
              <a:effectLst>
                <a:outerShdw dist="50800" dir="3000000" algn="ctr" rotWithShape="0">
                  <a:schemeClr val="tx1"/>
                </a:outerShdw>
              </a:effectLst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 marL="682625" indent="-682625"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None/>
              <a:tabLst>
                <a:tab pos="1379538" algn="l"/>
                <a:tab pos="1828800" algn="l"/>
                <a:tab pos="2293938" algn="l"/>
              </a:tabLst>
            </a:pPr>
            <a:r>
              <a:rPr lang="en-US" altLang="zh-TW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	</a:t>
            </a:r>
            <a:r>
              <a:rPr lang="en-US" altLang="zh-TW" sz="4400" b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A	</a:t>
            </a:r>
            <a:r>
              <a:rPr lang="zh-CN" altLang="en-US" sz="4400" b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靠圣灵看清撒旦的诡计</a:t>
            </a:r>
            <a:endParaRPr lang="en-US" altLang="zh-CN" sz="4400" b="1" dirty="0">
              <a:solidFill>
                <a:schemeClr val="bg1"/>
              </a:solidFill>
              <a:effectLst>
                <a:outerShdw dist="50800" dir="3000000" algn="ctr" rotWithShape="0">
                  <a:schemeClr val="tx1"/>
                </a:outerShdw>
              </a:effectLst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 marL="682625" indent="-682625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None/>
              <a:tabLst>
                <a:tab pos="1379538" algn="l"/>
                <a:tab pos="1828800" algn="l"/>
                <a:tab pos="2293938" algn="l"/>
              </a:tabLst>
            </a:pPr>
            <a:r>
              <a:rPr lang="en-US" altLang="zh-CN" sz="4400" b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		</a:t>
            </a:r>
            <a:r>
              <a:rPr lang="en-US" altLang="zh-CN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1	</a:t>
            </a:r>
            <a:r>
              <a:rPr lang="zh-CN" altLang="en-US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威逼</a:t>
            </a:r>
            <a:r>
              <a:rPr lang="en-US" altLang="zh-CN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: </a:t>
            </a:r>
            <a:r>
              <a:rPr lang="zh-CN" altLang="en-US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以恐惧逼迫人离弃神</a:t>
            </a:r>
            <a:endParaRPr lang="en-US" altLang="zh-CN" sz="4400" dirty="0">
              <a:solidFill>
                <a:schemeClr val="bg1"/>
              </a:solidFill>
              <a:effectLst>
                <a:outerShdw dist="50800" dir="3000000" algn="ctr" rotWithShape="0">
                  <a:schemeClr val="tx1"/>
                </a:outerShdw>
              </a:effectLst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 marL="682625" indent="-682625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None/>
              <a:tabLst>
                <a:tab pos="1379538" algn="l"/>
                <a:tab pos="1828800" algn="l"/>
                <a:tab pos="2293938" algn="l"/>
              </a:tabLst>
            </a:pPr>
            <a:r>
              <a:rPr lang="en-US" altLang="zh-CN" sz="44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		</a:t>
            </a:r>
            <a:r>
              <a:rPr lang="en-US" altLang="zh-CN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2	</a:t>
            </a:r>
            <a:r>
              <a:rPr lang="zh-CN" altLang="en-US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利诱</a:t>
            </a:r>
            <a:r>
              <a:rPr lang="en-US" altLang="zh-CN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: </a:t>
            </a:r>
            <a:r>
              <a:rPr lang="zh-CN" altLang="en-US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引诱人只顾现在的好处</a:t>
            </a:r>
          </a:p>
          <a:p>
            <a:pPr marL="682625" indent="-682625"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None/>
              <a:tabLst>
                <a:tab pos="1379538" algn="l"/>
                <a:tab pos="1828800" algn="l"/>
                <a:tab pos="2293938" algn="l"/>
              </a:tabLst>
            </a:pPr>
            <a:r>
              <a:rPr lang="en-US" altLang="zh-CN" sz="48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		</a:t>
            </a:r>
            <a:r>
              <a:rPr lang="en-US" altLang="zh-CN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3	</a:t>
            </a:r>
            <a:r>
              <a:rPr lang="zh-CN" altLang="en-US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沉迷</a:t>
            </a:r>
            <a:r>
              <a:rPr lang="en-US" altLang="zh-CN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: </a:t>
            </a:r>
            <a:r>
              <a:rPr lang="zh-CN" altLang="en-US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享受于安乐中</a:t>
            </a:r>
            <a:r>
              <a:rPr lang="en-US" altLang="zh-CN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 </a:t>
            </a:r>
            <a:r>
              <a:rPr lang="zh-CN" altLang="en-US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忘记了使命</a:t>
            </a:r>
            <a:endParaRPr lang="en-US" altLang="zh-CN" sz="4400" dirty="0">
              <a:solidFill>
                <a:schemeClr val="bg1"/>
              </a:solidFill>
              <a:effectLst>
                <a:outerShdw dist="50800" dir="3000000" algn="ctr" rotWithShape="0">
                  <a:schemeClr val="tx1"/>
                </a:outerShdw>
              </a:effectLst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 marL="682625" indent="-682625">
              <a:lnSpc>
                <a:spcPts val="5100"/>
              </a:lnSpc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None/>
              <a:tabLst>
                <a:tab pos="1379538" algn="l"/>
                <a:tab pos="1828800" algn="l"/>
                <a:tab pos="2293938" algn="l"/>
              </a:tabLst>
            </a:pPr>
            <a:r>
              <a:rPr lang="en-US" altLang="zh-CN" sz="4800" i="1" spc="-5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			“</a:t>
            </a:r>
            <a:r>
              <a:rPr lang="en-US" altLang="zh-CN" sz="4400" i="1" spc="-5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…</a:t>
            </a:r>
            <a:r>
              <a:rPr lang="zh-CN" altLang="en-US" sz="4400" i="1" spc="-5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我的出产没有地方收藏</a:t>
            </a:r>
            <a:r>
              <a:rPr lang="en-US" altLang="zh-CN" sz="4400" i="1" spc="-5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 </a:t>
            </a:r>
            <a:r>
              <a:rPr lang="zh-CN" altLang="en-US" sz="4400" i="1" spc="-5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怎么办</a:t>
            </a:r>
            <a:r>
              <a:rPr lang="zh-CN" altLang="en-US" sz="4400" i="1" spc="-1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呢</a:t>
            </a:r>
            <a:r>
              <a:rPr lang="en-US" altLang="zh-CN" sz="4400" i="1" spc="-1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. …</a:t>
            </a:r>
          </a:p>
          <a:p>
            <a:pPr marL="682625" indent="-682625">
              <a:lnSpc>
                <a:spcPts val="5100"/>
              </a:lnSpc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None/>
              <a:tabLst>
                <a:tab pos="1379538" algn="l"/>
                <a:tab pos="1828800" algn="l"/>
                <a:tab pos="2293938" algn="l"/>
              </a:tabLst>
            </a:pPr>
            <a:r>
              <a:rPr lang="en-US" altLang="zh-CN" sz="4400" i="1" spc="-1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			</a:t>
            </a:r>
            <a:r>
              <a:rPr lang="zh-CN" altLang="en-US" sz="4400" i="1" spc="-1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我</a:t>
            </a:r>
            <a:r>
              <a:rPr lang="en-US" altLang="zh-CN" sz="4400" i="1" spc="-1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…</a:t>
            </a:r>
            <a:r>
              <a:rPr lang="zh-CN" altLang="en-US" sz="4400" i="1" spc="-1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要</a:t>
            </a:r>
            <a:r>
              <a:rPr lang="en-US" altLang="zh-CN" sz="4400" i="1" spc="-1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…</a:t>
            </a:r>
            <a:r>
              <a:rPr lang="zh-CN" altLang="en-US" sz="4400" i="1" spc="-1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另盖更大的</a:t>
            </a:r>
            <a:r>
              <a:rPr lang="en-US" altLang="zh-CN" sz="4400" i="1" spc="-1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. </a:t>
            </a:r>
            <a:r>
              <a:rPr lang="zh-CN" altLang="en-US" sz="4400" i="1" spc="-1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在那里</a:t>
            </a:r>
            <a:r>
              <a:rPr lang="zh-CN" altLang="en-US" sz="4400" i="1" spc="-15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好收藏我一切</a:t>
            </a:r>
            <a:endParaRPr lang="en-US" altLang="zh-CN" sz="4400" i="1" spc="-150" dirty="0">
              <a:solidFill>
                <a:schemeClr val="bg1"/>
              </a:solidFill>
              <a:effectLst>
                <a:outerShdw dist="50800" dir="3000000" algn="ctr" rotWithShape="0">
                  <a:schemeClr val="tx1"/>
                </a:outerShdw>
              </a:effectLst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 marL="682625" indent="-682625">
              <a:lnSpc>
                <a:spcPts val="5100"/>
              </a:lnSpc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None/>
              <a:tabLst>
                <a:tab pos="1379538" algn="l"/>
                <a:tab pos="1828800" algn="l"/>
                <a:tab pos="2293938" algn="l"/>
              </a:tabLst>
            </a:pPr>
            <a:r>
              <a:rPr lang="en-US" altLang="zh-CN" sz="4400" i="1" spc="-15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			</a:t>
            </a:r>
            <a:r>
              <a:rPr lang="zh-CN" altLang="en-US" sz="4400" i="1" spc="-15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的粮食和财物</a:t>
            </a:r>
            <a:r>
              <a:rPr lang="en-US" altLang="zh-CN" sz="4400" i="1" spc="-15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. </a:t>
            </a:r>
            <a:r>
              <a:rPr lang="zh-CN" altLang="en-US" sz="4400" i="1" spc="-15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然后</a:t>
            </a:r>
            <a:r>
              <a:rPr lang="zh-CN" altLang="en-US" sz="44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要对我的灵魂说</a:t>
            </a:r>
            <a:r>
              <a:rPr lang="en-US" altLang="zh-CN" sz="44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…</a:t>
            </a:r>
          </a:p>
          <a:p>
            <a:pPr marL="682625" indent="-682625">
              <a:lnSpc>
                <a:spcPts val="5100"/>
              </a:lnSpc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None/>
              <a:tabLst>
                <a:tab pos="1379538" algn="l"/>
                <a:tab pos="1828800" algn="l"/>
                <a:tab pos="2293938" algn="l"/>
              </a:tabLst>
            </a:pPr>
            <a:r>
              <a:rPr lang="en-US" altLang="zh-CN" sz="44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			</a:t>
            </a:r>
            <a:r>
              <a:rPr lang="zh-CN" altLang="en-US" sz="44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你有许多财物积存</a:t>
            </a:r>
            <a:r>
              <a:rPr lang="en-US" altLang="zh-CN" sz="44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 </a:t>
            </a:r>
            <a:r>
              <a:rPr lang="zh-CN" altLang="en-US" sz="44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可作多年的费用</a:t>
            </a:r>
            <a:r>
              <a:rPr lang="en-US" altLang="zh-CN" sz="44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. </a:t>
            </a:r>
            <a:r>
              <a:rPr lang="zh-CN" altLang="en-US" sz="44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只</a:t>
            </a:r>
            <a:endParaRPr lang="en-US" altLang="zh-CN" sz="4400" i="1" dirty="0">
              <a:solidFill>
                <a:schemeClr val="bg1"/>
              </a:solidFill>
              <a:effectLst>
                <a:outerShdw dist="50800" dir="3000000" algn="ctr" rotWithShape="0">
                  <a:schemeClr val="tx1"/>
                </a:outerShdw>
              </a:effectLst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 marL="682625" indent="-682625">
              <a:lnSpc>
                <a:spcPts val="5100"/>
              </a:lnSpc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None/>
              <a:tabLst>
                <a:tab pos="1379538" algn="l"/>
                <a:tab pos="1828800" algn="l"/>
                <a:tab pos="2293938" algn="l"/>
              </a:tabLst>
            </a:pPr>
            <a:r>
              <a:rPr lang="en-US" altLang="zh-CN" sz="44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			</a:t>
            </a:r>
            <a:r>
              <a:rPr lang="zh-CN" altLang="en-US" sz="44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管安安逸逸的吃喝快乐吧</a:t>
            </a:r>
            <a:r>
              <a:rPr lang="en-US" altLang="zh-CN" sz="44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.” (</a:t>
            </a:r>
            <a:r>
              <a:rPr lang="zh-CN" altLang="en-US" sz="44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路</a:t>
            </a:r>
            <a:r>
              <a:rPr lang="en-US" altLang="zh-CN" sz="44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12:17-19)</a:t>
            </a:r>
            <a:endParaRPr lang="zh-CN" altLang="en-US" sz="4400" dirty="0">
              <a:solidFill>
                <a:schemeClr val="bg1"/>
              </a:solidFill>
              <a:effectLst>
                <a:outerShdw dist="50800" dir="3000000" algn="ctr" rotWithShape="0">
                  <a:schemeClr val="tx1"/>
                </a:outerShdw>
              </a:effectLst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75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386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386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5386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5386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5386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2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53862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160D55-7FA7-1B21-774B-49C22A18C5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26" name="Rectangle 2">
            <a:extLst>
              <a:ext uri="{FF2B5EF4-FFF2-40B4-BE49-F238E27FC236}">
                <a16:creationId xmlns:a16="http://schemas.microsoft.com/office/drawing/2014/main" id="{00B70A9B-54AD-1913-0F4D-A16FD088D6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76200"/>
            <a:ext cx="11811000" cy="6781800"/>
          </a:xfrm>
          <a:effectLst/>
        </p:spPr>
        <p:txBody>
          <a:bodyPr/>
          <a:lstStyle/>
          <a:p>
            <a:pPr marL="682625" indent="-682625"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None/>
              <a:tabLst>
                <a:tab pos="1379538" algn="l"/>
                <a:tab pos="1828800" algn="l"/>
                <a:tab pos="2293938" algn="l"/>
              </a:tabLst>
            </a:pPr>
            <a:r>
              <a:rPr lang="zh-CN" altLang="en-US" sz="4400" b="1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三</a:t>
            </a:r>
            <a:r>
              <a:rPr lang="zh-TW" altLang="en-US" sz="4400" b="1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	</a:t>
            </a:r>
            <a:r>
              <a:rPr lang="zh-CN" altLang="en-US" sz="4400" b="1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今日</a:t>
            </a:r>
            <a:r>
              <a:rPr lang="zh-TW" altLang="en-US" sz="4400" b="1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的</a:t>
            </a:r>
            <a:r>
              <a:rPr lang="zh-CN" altLang="en-US" sz="4400" b="1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使命</a:t>
            </a:r>
            <a:endParaRPr lang="en-US" altLang="zh-CN" sz="4400" b="1" dirty="0">
              <a:solidFill>
                <a:schemeClr val="bg1"/>
              </a:solidFill>
              <a:effectLst>
                <a:outerShdw dist="50800" dir="3000000" algn="ctr" rotWithShape="0">
                  <a:schemeClr val="tx1"/>
                </a:outerShdw>
              </a:effectLst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 marL="682625" indent="-682625"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None/>
              <a:tabLst>
                <a:tab pos="1379538" algn="l"/>
                <a:tab pos="1828800" algn="l"/>
                <a:tab pos="2293938" algn="l"/>
              </a:tabLst>
            </a:pPr>
            <a:r>
              <a:rPr lang="en-US" altLang="zh-CN" sz="4400" b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	B	</a:t>
            </a:r>
            <a:r>
              <a:rPr lang="zh-CN" altLang="en-US" sz="4400" b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在逆境中看见神的恩典</a:t>
            </a:r>
            <a:endParaRPr lang="en-US" altLang="zh-CN" sz="4400" b="1" dirty="0">
              <a:solidFill>
                <a:schemeClr val="bg1"/>
              </a:solidFill>
              <a:effectLst>
                <a:outerShdw dist="50800" dir="3000000" algn="ctr" rotWithShape="0">
                  <a:schemeClr val="tx1"/>
                </a:outerShdw>
              </a:effectLst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 marL="574675" indent="-574675"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None/>
              <a:tabLst>
                <a:tab pos="1379538" algn="l"/>
                <a:tab pos="1717675" algn="l"/>
                <a:tab pos="2293938" algn="l"/>
              </a:tabLst>
            </a:pPr>
            <a:r>
              <a:rPr lang="en-US" altLang="zh-CN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		</a:t>
            </a:r>
            <a:r>
              <a:rPr lang="en-US" altLang="zh-CN" sz="4400" i="1" spc="-1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“…</a:t>
            </a:r>
            <a:r>
              <a:rPr lang="zh-CN" altLang="en-US" sz="4400" i="1" spc="-1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你们落在百般试炼中</a:t>
            </a:r>
            <a:r>
              <a:rPr lang="en-US" altLang="zh-CN" sz="4400" i="1" spc="-1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 </a:t>
            </a:r>
            <a:r>
              <a:rPr lang="zh-CN" altLang="en-US" sz="4400" i="1" spc="-1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都要以为大喜乐</a:t>
            </a:r>
            <a:r>
              <a:rPr lang="en-US" altLang="zh-CN" sz="4400" i="1" spc="-1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. </a:t>
            </a:r>
            <a:endParaRPr lang="zh-CN" altLang="en-US" sz="4400" i="1" spc="-100" dirty="0">
              <a:solidFill>
                <a:schemeClr val="bg1"/>
              </a:solidFill>
              <a:effectLst>
                <a:outerShdw dist="50800" dir="3000000" algn="ctr" rotWithShape="0">
                  <a:schemeClr val="tx1"/>
                </a:outerShdw>
              </a:effectLst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 marL="574675" indent="-574675"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None/>
              <a:tabLst>
                <a:tab pos="1379538" algn="l"/>
                <a:tab pos="1717675" algn="l"/>
                <a:tab pos="2293938" algn="l"/>
              </a:tabLst>
            </a:pPr>
            <a:r>
              <a:rPr lang="en-US" altLang="zh-CN" sz="4400" i="1" spc="-1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		</a:t>
            </a:r>
            <a:r>
              <a:rPr lang="zh-CN" altLang="en-US" sz="4400" i="1" spc="-1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因</a:t>
            </a:r>
            <a:r>
              <a:rPr lang="en-US" altLang="zh-CN" sz="4400" i="1" spc="-1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…</a:t>
            </a:r>
            <a:r>
              <a:rPr lang="zh-CN" altLang="en-US" sz="4400" i="1" spc="-1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信心经过试验</a:t>
            </a:r>
            <a:r>
              <a:rPr lang="en-US" altLang="zh-CN" sz="4400" i="1" spc="-1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 </a:t>
            </a:r>
            <a:r>
              <a:rPr lang="zh-CN" altLang="en-US" sz="4400" i="1" spc="-1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就生忍耐</a:t>
            </a:r>
            <a:r>
              <a:rPr lang="en-US" altLang="zh-CN" sz="4400" i="1" spc="-1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. </a:t>
            </a:r>
            <a:r>
              <a:rPr lang="zh-CN" altLang="en-US" sz="4400" i="1" spc="-1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但忍耐也当成</a:t>
            </a:r>
            <a:endParaRPr lang="en-US" altLang="zh-CN" sz="4400" i="1" spc="-100" dirty="0">
              <a:solidFill>
                <a:schemeClr val="bg1"/>
              </a:solidFill>
              <a:effectLst>
                <a:outerShdw dist="50800" dir="3000000" algn="ctr" rotWithShape="0">
                  <a:schemeClr val="tx1"/>
                </a:outerShdw>
              </a:effectLst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 marL="574675" indent="-574675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None/>
              <a:tabLst>
                <a:tab pos="1379538" algn="l"/>
                <a:tab pos="1717675" algn="l"/>
                <a:tab pos="2293938" algn="l"/>
              </a:tabLst>
            </a:pPr>
            <a:r>
              <a:rPr lang="en-US" altLang="zh-CN" sz="4400" i="1" spc="-1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		</a:t>
            </a:r>
            <a:r>
              <a:rPr lang="zh-CN" altLang="en-US" sz="4400" i="1" spc="-1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功</a:t>
            </a:r>
            <a:r>
              <a:rPr lang="en-US" altLang="zh-CN" sz="4400" i="1" spc="-1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</a:t>
            </a:r>
            <a:r>
              <a:rPr lang="zh-CN" altLang="en-US" sz="4400" i="1" spc="-1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使你们成全完备</a:t>
            </a:r>
            <a:r>
              <a:rPr lang="en-US" altLang="zh-CN" sz="4400" i="1" spc="-1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 </a:t>
            </a:r>
            <a:r>
              <a:rPr lang="zh-CN" altLang="en-US" sz="4400" i="1" spc="-1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毫无缺欠</a:t>
            </a:r>
            <a:r>
              <a:rPr lang="en-US" altLang="zh-CN" sz="4400" i="1" spc="-1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.”</a:t>
            </a:r>
            <a:r>
              <a:rPr lang="zh-CN" altLang="en-US" sz="4400" i="1" spc="-1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4400" i="1" spc="-1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</a:t>
            </a:r>
            <a:r>
              <a:rPr lang="zh-CN" altLang="en-US" sz="4400" i="1" spc="-1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雅</a:t>
            </a:r>
            <a:r>
              <a:rPr lang="en-US" altLang="zh-CN" sz="4400" i="1" spc="-1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1:2-4)</a:t>
            </a:r>
            <a:endParaRPr lang="en-US" altLang="zh-TW" sz="4400" i="1" spc="-100" dirty="0">
              <a:solidFill>
                <a:schemeClr val="bg1"/>
              </a:solidFill>
              <a:effectLst>
                <a:outerShdw dist="50800" dir="3000000" algn="ctr" rotWithShape="0">
                  <a:schemeClr val="tx1"/>
                </a:outerShdw>
              </a:effectLst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 marL="682625" indent="-682625"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None/>
              <a:tabLst>
                <a:tab pos="1379538" algn="l"/>
                <a:tab pos="1828800" algn="l"/>
                <a:tab pos="2293938" algn="l"/>
              </a:tabLst>
            </a:pPr>
            <a:r>
              <a:rPr lang="en-US" altLang="zh-TW" sz="4400" i="1" spc="-1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		“</a:t>
            </a:r>
            <a:r>
              <a:rPr lang="zh-CN" altLang="en-US" sz="4400" i="1" spc="-1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要常常喜乐</a:t>
            </a:r>
            <a:r>
              <a:rPr lang="en-US" altLang="zh-CN" sz="4400" i="1" spc="-1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</a:t>
            </a:r>
            <a:r>
              <a:rPr lang="zh-CN" altLang="en-US" sz="4400" i="1" spc="-1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不住的祷告</a:t>
            </a:r>
            <a:r>
              <a:rPr lang="en-US" altLang="zh-CN" sz="4400" i="1" spc="-1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 </a:t>
            </a:r>
            <a:r>
              <a:rPr lang="zh-CN" altLang="en-US" sz="4400" b="1" i="1" spc="-100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凡事谢恩</a:t>
            </a:r>
            <a:r>
              <a:rPr lang="zh-CN" altLang="en-US" sz="4400" i="1" spc="-1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4400" i="1" spc="-1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;……” </a:t>
            </a:r>
            <a:endParaRPr lang="en-US" altLang="zh-TW" sz="4400" i="1" dirty="0">
              <a:solidFill>
                <a:schemeClr val="bg1"/>
              </a:solidFill>
              <a:effectLst>
                <a:outerShdw dist="50800" dir="3000000" algn="ctr" rotWithShape="0">
                  <a:schemeClr val="tx1"/>
                </a:outerShdw>
              </a:effectLst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 marL="682625" indent="-682625"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None/>
              <a:tabLst>
                <a:tab pos="7780338" algn="l"/>
              </a:tabLst>
            </a:pPr>
            <a:r>
              <a:rPr lang="en-US" altLang="zh-TW" sz="44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		</a:t>
            </a:r>
            <a:r>
              <a:rPr lang="zh-TW" altLang="en-US" sz="44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TW" sz="44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</a:t>
            </a:r>
            <a:r>
              <a:rPr lang="zh-CN" altLang="en-US" sz="44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帖前</a:t>
            </a:r>
            <a:r>
              <a:rPr lang="en-US" altLang="zh-TW" sz="44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5:16-18)</a:t>
            </a:r>
          </a:p>
          <a:p>
            <a:pPr marL="682625" indent="-682625"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None/>
              <a:tabLst>
                <a:tab pos="1379538" algn="l"/>
                <a:tab pos="1828800" algn="l"/>
                <a:tab pos="2293938" algn="l"/>
              </a:tabLst>
            </a:pPr>
            <a:r>
              <a:rPr lang="en-US" altLang="zh-TW" sz="4400" b="1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		</a:t>
            </a:r>
            <a:r>
              <a:rPr lang="zh-TW" altLang="en-US" sz="4400" b="1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凡事</a:t>
            </a:r>
            <a:r>
              <a:rPr lang="en-US" altLang="zh-TW" sz="4400" b="1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:</a:t>
            </a:r>
            <a:r>
              <a:rPr lang="en-US" altLang="zh-TW" b="1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</a:t>
            </a:r>
            <a:r>
              <a:rPr lang="en-US" altLang="zh-TW" sz="4400" b="1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TW" sz="4400" b="1" u="sng" spc="-100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in</a:t>
            </a:r>
            <a:r>
              <a:rPr lang="en-US" altLang="zh-TW" sz="4400" spc="-1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all circumstances,  not </a:t>
            </a:r>
            <a:r>
              <a:rPr lang="en-US" altLang="zh-TW" sz="4400" b="1" u="sng" spc="-100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for</a:t>
            </a:r>
            <a:r>
              <a:rPr lang="en-US" altLang="zh-TW" sz="4400" spc="-1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all things</a:t>
            </a:r>
          </a:p>
          <a:p>
            <a:pPr marL="574675" indent="-574675">
              <a:lnSpc>
                <a:spcPts val="4700"/>
              </a:lnSpc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None/>
              <a:tabLst>
                <a:tab pos="1379538" algn="l"/>
                <a:tab pos="1717675" algn="l"/>
                <a:tab pos="2293938" algn="l"/>
              </a:tabLst>
            </a:pPr>
            <a:r>
              <a:rPr lang="en-US" altLang="zh-TW" sz="4400" spc="-1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	</a:t>
            </a:r>
            <a:r>
              <a:rPr lang="en-US" altLang="zh-TW" sz="4000" spc="-1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		</a:t>
            </a:r>
            <a:r>
              <a:rPr lang="zh-CN" altLang="en-US" sz="4000" spc="-1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雅各</a:t>
            </a:r>
            <a:r>
              <a:rPr lang="en-US" altLang="zh-TW" sz="4000" spc="-1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 </a:t>
            </a:r>
            <a:r>
              <a:rPr lang="zh-CN" altLang="en-US" sz="4000" spc="-1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约瑟</a:t>
            </a:r>
            <a:r>
              <a:rPr lang="en-US" altLang="zh-CN" sz="4000" spc="-1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</a:t>
            </a:r>
            <a:r>
              <a:rPr lang="zh-CN" altLang="en-US" sz="4000" spc="-1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约伯</a:t>
            </a:r>
            <a:r>
              <a:rPr lang="en-US" altLang="zh-CN" sz="4000" spc="-1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 </a:t>
            </a:r>
            <a:r>
              <a:rPr lang="en-US" altLang="zh-TW" sz="4000" spc="-1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Squanto, </a:t>
            </a:r>
            <a:r>
              <a:rPr lang="en-US" altLang="zh-CN" sz="4000" spc="-1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Fanny Crosby, Joni, </a:t>
            </a:r>
          </a:p>
          <a:p>
            <a:pPr marL="574675" indent="-574675">
              <a:lnSpc>
                <a:spcPts val="4700"/>
              </a:lnSpc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None/>
              <a:tabLst>
                <a:tab pos="1379538" algn="l"/>
                <a:tab pos="1717675" algn="l"/>
                <a:tab pos="2293938" algn="l"/>
              </a:tabLst>
            </a:pPr>
            <a:r>
              <a:rPr lang="en-US" altLang="zh-TW" sz="4000" spc="-1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			Nick Vujicic, …</a:t>
            </a:r>
          </a:p>
        </p:txBody>
      </p:sp>
    </p:spTree>
    <p:extLst>
      <p:ext uri="{BB962C8B-B14F-4D97-AF65-F5344CB8AC3E}">
        <p14:creationId xmlns:p14="http://schemas.microsoft.com/office/powerpoint/2010/main" val="349556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386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38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538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5386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5386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5386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5386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5386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2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53862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640" name="Picture 136" descr="E/Pax DS Emergency Oxygen">
            <a:hlinkClick r:id="rId2" tooltip="E/Pax DS Emergency Oxygen"/>
            <a:extLst>
              <a:ext uri="{FF2B5EF4-FFF2-40B4-BE49-F238E27FC236}">
                <a16:creationId xmlns:a16="http://schemas.microsoft.com/office/drawing/2014/main" id="{662CC48D-468D-4418-A4D7-43F7A67DA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52238" y="3063875"/>
            <a:ext cx="8382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3676" name="Rectangle 172">
            <a:extLst>
              <a:ext uri="{FF2B5EF4-FFF2-40B4-BE49-F238E27FC236}">
                <a16:creationId xmlns:a16="http://schemas.microsoft.com/office/drawing/2014/main" id="{D03D4118-AD15-4809-80E6-1F8BB89488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066800"/>
            <a:ext cx="3733800" cy="5638800"/>
          </a:xfrm>
          <a:effectLst/>
        </p:spPr>
        <p:txBody>
          <a:bodyPr/>
          <a:lstStyle/>
          <a:p>
            <a:pPr marL="798513" indent="-798513">
              <a:lnSpc>
                <a:spcPct val="90000"/>
              </a:lnSpc>
              <a:buNone/>
              <a:tabLst>
                <a:tab pos="3657600" algn="l"/>
              </a:tabLst>
            </a:pPr>
            <a:r>
              <a:rPr lang="en-US" altLang="zh-CN" sz="4000" b="1" u="sng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“</a:t>
            </a:r>
            <a:r>
              <a:rPr lang="zh-CN" altLang="en-US" sz="4000" b="1" u="sng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理所当然</a:t>
            </a:r>
            <a:r>
              <a:rPr lang="en-US" altLang="zh-CN" sz="4000" b="1" u="sng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”</a:t>
            </a:r>
            <a:r>
              <a:rPr lang="zh-CN" altLang="en-US" sz="4000" b="1" u="sng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的事</a:t>
            </a:r>
            <a:endParaRPr lang="zh-CN" altLang="en-US" sz="4000" dirty="0">
              <a:solidFill>
                <a:srgbClr val="FFFF00"/>
              </a:solidFill>
              <a:effectLst>
                <a:outerShdw dist="50800" dir="3000000" algn="ctr" rotWithShape="0">
                  <a:schemeClr val="tx1"/>
                </a:outerShdw>
              </a:effectLst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 marL="798513" indent="-798513" algn="ctr">
              <a:lnSpc>
                <a:spcPct val="90000"/>
              </a:lnSpc>
              <a:buNone/>
              <a:tabLst>
                <a:tab pos="3657600" algn="l"/>
              </a:tabLst>
            </a:pPr>
            <a:r>
              <a:rPr lang="zh-CN" altLang="en-US" sz="4000" b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清洁空气</a:t>
            </a:r>
          </a:p>
          <a:p>
            <a:pPr marL="798513" indent="-798513" algn="ctr">
              <a:lnSpc>
                <a:spcPct val="90000"/>
              </a:lnSpc>
              <a:buNone/>
              <a:tabLst>
                <a:tab pos="3657600" algn="l"/>
              </a:tabLst>
            </a:pPr>
            <a:r>
              <a:rPr lang="zh-CN" altLang="en-US" sz="4000" b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阳光普照</a:t>
            </a:r>
          </a:p>
          <a:p>
            <a:pPr marL="798513" indent="-798513" algn="ctr">
              <a:lnSpc>
                <a:spcPct val="90000"/>
              </a:lnSpc>
              <a:buNone/>
              <a:tabLst>
                <a:tab pos="3657600" algn="l"/>
              </a:tabLst>
            </a:pPr>
            <a:r>
              <a:rPr lang="zh-CN" altLang="en-US" sz="4000" b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自来水</a:t>
            </a:r>
          </a:p>
          <a:p>
            <a:pPr marL="798513" indent="-798513" algn="ctr">
              <a:lnSpc>
                <a:spcPct val="90000"/>
              </a:lnSpc>
              <a:buNone/>
              <a:tabLst>
                <a:tab pos="3657600" algn="l"/>
              </a:tabLst>
            </a:pPr>
            <a:r>
              <a:rPr lang="zh-CN" altLang="en-US" sz="4000" b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享受饮食</a:t>
            </a:r>
          </a:p>
          <a:p>
            <a:pPr marL="798513" indent="-798513" algn="ctr">
              <a:lnSpc>
                <a:spcPct val="90000"/>
              </a:lnSpc>
              <a:buNone/>
              <a:tabLst>
                <a:tab pos="3657600" algn="l"/>
              </a:tabLst>
            </a:pPr>
            <a:r>
              <a:rPr lang="zh-CN" altLang="en-US" sz="4000" b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耳聪目明</a:t>
            </a:r>
          </a:p>
          <a:p>
            <a:pPr marL="798513" indent="-798513" algn="ctr">
              <a:lnSpc>
                <a:spcPct val="90000"/>
              </a:lnSpc>
              <a:buNone/>
              <a:tabLst>
                <a:tab pos="3657600" algn="l"/>
              </a:tabLst>
            </a:pPr>
            <a:r>
              <a:rPr lang="zh-CN" altLang="en-US" sz="4000" b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好的胃口</a:t>
            </a:r>
          </a:p>
          <a:p>
            <a:pPr marL="798513" indent="-798513" algn="ctr">
              <a:lnSpc>
                <a:spcPct val="90000"/>
              </a:lnSpc>
              <a:buNone/>
              <a:tabLst>
                <a:tab pos="3657600" algn="l"/>
              </a:tabLst>
            </a:pPr>
            <a:r>
              <a:rPr lang="zh-CN" altLang="en-US" sz="4000" b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身心健康</a:t>
            </a:r>
            <a:endParaRPr lang="zh-TW" altLang="en-US" sz="4000" b="1" dirty="0">
              <a:solidFill>
                <a:schemeClr val="bg1"/>
              </a:solidFill>
              <a:effectLst>
                <a:outerShdw dist="50800" dir="3000000" algn="ctr" rotWithShape="0">
                  <a:schemeClr val="tx1"/>
                </a:outerShdw>
              </a:effectLst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533678" name="Rectangle 174">
            <a:extLst>
              <a:ext uri="{FF2B5EF4-FFF2-40B4-BE49-F238E27FC236}">
                <a16:creationId xmlns:a16="http://schemas.microsoft.com/office/drawing/2014/main" id="{971A408B-685B-4F7E-A134-1AFD7C409C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26988"/>
            <a:ext cx="8229600" cy="887412"/>
          </a:xfrm>
          <a:noFill/>
          <a:ln/>
          <a:effectLst/>
        </p:spPr>
        <p:txBody>
          <a:bodyPr/>
          <a:lstStyle/>
          <a:p>
            <a:pPr>
              <a:lnSpc>
                <a:spcPct val="90000"/>
              </a:lnSpc>
            </a:pPr>
            <a:r>
              <a:rPr lang="zh-CN" altLang="en-US" sz="4800" b="1" u="sng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凡</a:t>
            </a:r>
            <a:r>
              <a:rPr lang="zh-CN" altLang="en-US" sz="4800" b="1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事谢</a:t>
            </a:r>
            <a:r>
              <a:rPr lang="zh-TW" altLang="en-US" sz="4800" b="1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恩</a:t>
            </a:r>
          </a:p>
        </p:txBody>
      </p:sp>
      <p:sp>
        <p:nvSpPr>
          <p:cNvPr id="533679" name="Rectangle 175">
            <a:extLst>
              <a:ext uri="{FF2B5EF4-FFF2-40B4-BE49-F238E27FC236}">
                <a16:creationId xmlns:a16="http://schemas.microsoft.com/office/drawing/2014/main" id="{62C7D267-4FD6-4784-82B8-5E1EF2050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1066800"/>
            <a:ext cx="70104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798513" indent="-798513">
              <a:spcBef>
                <a:spcPct val="20000"/>
              </a:spcBef>
              <a:buChar char="•"/>
              <a:tabLst>
                <a:tab pos="3657600" algn="l"/>
              </a:tabLst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1446213" indent="-533400">
              <a:spcBef>
                <a:spcPct val="20000"/>
              </a:spcBef>
              <a:buChar char="–"/>
              <a:tabLst>
                <a:tab pos="3657600" algn="l"/>
              </a:tabLst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2017713" indent="-457200">
              <a:spcBef>
                <a:spcPct val="20000"/>
              </a:spcBef>
              <a:buChar char="•"/>
              <a:tabLst>
                <a:tab pos="3657600" algn="l"/>
              </a:tabLs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2513013" indent="-381000">
              <a:spcBef>
                <a:spcPct val="20000"/>
              </a:spcBef>
              <a:buChar char="–"/>
              <a:tabLst>
                <a:tab pos="3657600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3008313" indent="-381000">
              <a:spcBef>
                <a:spcPct val="20000"/>
              </a:spcBef>
              <a:buChar char="»"/>
              <a:tabLst>
                <a:tab pos="3657600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3465513" indent="-3810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3657600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3922713" indent="-3810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3657600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4379913" indent="-3810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3657600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4837113" indent="-3810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3657600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zh-TW" altLang="en-US" sz="4000" b="1" u="sng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可能</a:t>
            </a:r>
            <a:r>
              <a:rPr lang="zh-CN" altLang="en-US" sz="4000" b="1" u="sng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遇见的事</a:t>
            </a:r>
            <a:endParaRPr lang="zh-TW" altLang="en-US" sz="4000" b="1" dirty="0">
              <a:solidFill>
                <a:schemeClr val="bg1"/>
              </a:solidFill>
              <a:effectLst>
                <a:outerShdw dist="50800" dir="3000000" algn="ctr" rotWithShape="0">
                  <a:schemeClr val="tx1"/>
                </a:outerShdw>
              </a:effectLst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zh-CN" altLang="en-US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污染的空气</a:t>
            </a:r>
            <a:r>
              <a:rPr lang="en-US" altLang="zh-CN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/</a:t>
            </a:r>
            <a:r>
              <a:rPr lang="zh-CN" altLang="en-US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气喘</a:t>
            </a:r>
            <a:r>
              <a:rPr lang="en-US" altLang="zh-CN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…</a:t>
            </a:r>
            <a:endParaRPr lang="zh-CN" altLang="en-US" sz="4000" dirty="0">
              <a:solidFill>
                <a:schemeClr val="bg1"/>
              </a:solidFill>
              <a:effectLst>
                <a:outerShdw dist="50800" dir="3000000" algn="ctr" rotWithShape="0">
                  <a:schemeClr val="tx1"/>
                </a:outerShdw>
              </a:effectLst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zh-CN" altLang="en-US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风雨交加</a:t>
            </a:r>
            <a:r>
              <a:rPr lang="en-US" altLang="zh-CN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/</a:t>
            </a:r>
            <a:r>
              <a:rPr lang="zh-CN" altLang="en-US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火山爆发</a:t>
            </a:r>
            <a:r>
              <a:rPr lang="en-US" altLang="zh-CN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…</a:t>
            </a:r>
            <a:endParaRPr lang="zh-CN" altLang="en-US" sz="4000" dirty="0">
              <a:solidFill>
                <a:schemeClr val="bg1"/>
              </a:solidFill>
              <a:effectLst>
                <a:outerShdw dist="50800" dir="3000000" algn="ctr" rotWithShape="0">
                  <a:schemeClr val="tx1"/>
                </a:outerShdw>
              </a:effectLst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zh-CN" altLang="en-US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挑水上山</a:t>
            </a:r>
            <a:r>
              <a:rPr lang="en-US" altLang="zh-CN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/</a:t>
            </a:r>
            <a:r>
              <a:rPr lang="zh-CN" altLang="en-US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水质不好</a:t>
            </a:r>
            <a:r>
              <a:rPr lang="en-US" altLang="zh-CN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…</a:t>
            </a:r>
            <a:endParaRPr lang="zh-CN" altLang="en-US" sz="4000" dirty="0">
              <a:solidFill>
                <a:schemeClr val="bg1"/>
              </a:solidFill>
              <a:effectLst>
                <a:outerShdw dist="50800" dir="3000000" algn="ctr" rotWithShape="0">
                  <a:schemeClr val="tx1"/>
                </a:outerShdw>
              </a:effectLst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zh-CN" altLang="en-US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齿心相连</a:t>
            </a:r>
            <a:r>
              <a:rPr lang="en-US" altLang="zh-CN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/</a:t>
            </a:r>
            <a:r>
              <a:rPr lang="zh-CN" altLang="en-US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牙齿脱落</a:t>
            </a:r>
            <a:r>
              <a:rPr lang="en-US" altLang="zh-CN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…</a:t>
            </a:r>
            <a:endParaRPr lang="zh-CN" altLang="en-US" sz="4000" dirty="0">
              <a:solidFill>
                <a:schemeClr val="bg1"/>
              </a:solidFill>
              <a:effectLst>
                <a:outerShdw dist="50800" dir="3000000" algn="ctr" rotWithShape="0">
                  <a:schemeClr val="tx1"/>
                </a:outerShdw>
              </a:effectLst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zh-CN" altLang="en-US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重听</a:t>
            </a:r>
            <a:r>
              <a:rPr lang="en-US" altLang="zh-CN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/</a:t>
            </a:r>
            <a:r>
              <a:rPr lang="zh-CN" altLang="en-US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网膜脱落</a:t>
            </a:r>
            <a:r>
              <a:rPr lang="en-US" altLang="zh-CN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/</a:t>
            </a:r>
            <a:r>
              <a:rPr lang="zh-CN" altLang="en-US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黄斑病变</a:t>
            </a:r>
            <a:r>
              <a:rPr lang="en-US" altLang="zh-CN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…</a:t>
            </a:r>
            <a:endParaRPr lang="zh-CN" altLang="en-US" sz="4000" dirty="0">
              <a:solidFill>
                <a:schemeClr val="bg1"/>
              </a:solidFill>
              <a:effectLst>
                <a:outerShdw dist="50800" dir="3000000" algn="ctr" rotWithShape="0">
                  <a:schemeClr val="tx1"/>
                </a:outerShdw>
              </a:effectLst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zh-CN" altLang="en-US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饿却没胃口</a:t>
            </a:r>
            <a:r>
              <a:rPr lang="en-US" altLang="zh-CN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/</a:t>
            </a:r>
            <a:r>
              <a:rPr lang="zh-CN" altLang="en-US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留不住</a:t>
            </a:r>
            <a:r>
              <a:rPr lang="en-US" altLang="zh-CN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…</a:t>
            </a:r>
            <a:endParaRPr lang="zh-CN" altLang="en-US" sz="4000" dirty="0">
              <a:solidFill>
                <a:schemeClr val="bg1"/>
              </a:solidFill>
              <a:effectLst>
                <a:outerShdw dist="50800" dir="3000000" algn="ctr" rotWithShape="0">
                  <a:schemeClr val="tx1"/>
                </a:outerShdw>
              </a:effectLst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zh-CN" altLang="en-US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癌</a:t>
            </a:r>
            <a:r>
              <a:rPr lang="en-US" altLang="zh-CN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/</a:t>
            </a:r>
            <a:r>
              <a:rPr lang="zh-CN" altLang="en-US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幻想症</a:t>
            </a:r>
            <a:r>
              <a:rPr lang="en-US" altLang="zh-CN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/</a:t>
            </a:r>
            <a:r>
              <a:rPr lang="zh-CN" altLang="en-US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恐惧症</a:t>
            </a:r>
            <a:r>
              <a:rPr lang="en-US" altLang="zh-CN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/</a:t>
            </a:r>
            <a:r>
              <a:rPr lang="zh-CN" altLang="en-US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老年痴呆</a:t>
            </a:r>
            <a:r>
              <a:rPr lang="en-US" altLang="zh-CN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/…</a:t>
            </a:r>
            <a:endParaRPr lang="en-US" altLang="zh-TW" sz="4000" dirty="0">
              <a:solidFill>
                <a:schemeClr val="bg1"/>
              </a:solidFill>
              <a:effectLst>
                <a:outerShdw dist="50800" dir="3000000" algn="ctr" rotWithShape="0">
                  <a:schemeClr val="tx1"/>
                </a:outerShdw>
              </a:effectLst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33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6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336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6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5336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6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5336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6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5336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6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5336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6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5336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6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5336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6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5336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6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5336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6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5336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6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5336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6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5336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6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5336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6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5336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6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1000"/>
                                        <p:tgtEl>
                                          <p:spTgt spid="5336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3676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3" name="Rectangle 3">
            <a:extLst>
              <a:ext uri="{FF2B5EF4-FFF2-40B4-BE49-F238E27FC236}">
                <a16:creationId xmlns:a16="http://schemas.microsoft.com/office/drawing/2014/main" id="{B58C55E3-EC35-4711-91DE-EA1B2A0CF7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76200"/>
            <a:ext cx="3810000" cy="5867400"/>
          </a:xfrm>
          <a:effectLst/>
        </p:spPr>
        <p:txBody>
          <a:bodyPr/>
          <a:lstStyle/>
          <a:p>
            <a:pPr marL="798513" indent="-798513">
              <a:buNone/>
              <a:tabLst>
                <a:tab pos="3657600" algn="l"/>
              </a:tabLst>
            </a:pPr>
            <a:r>
              <a:rPr lang="en-US" altLang="zh-TW" sz="4000" b="1" u="sng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“</a:t>
            </a:r>
            <a:r>
              <a:rPr lang="zh-TW" altLang="en-US" sz="4000" b="1" u="sng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理所</a:t>
            </a:r>
            <a:r>
              <a:rPr lang="zh-CN" altLang="en-US" sz="4000" b="1" u="sng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当</a:t>
            </a:r>
            <a:r>
              <a:rPr lang="zh-TW" altLang="en-US" sz="4000" b="1" u="sng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然</a:t>
            </a:r>
            <a:r>
              <a:rPr lang="en-US" altLang="zh-TW" sz="4000" b="1" u="sng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”</a:t>
            </a:r>
            <a:r>
              <a:rPr lang="zh-TW" altLang="en-US" sz="4000" b="1" u="sng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的事</a:t>
            </a:r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  <a:tabLst>
                <a:tab pos="3657600" algn="l"/>
              </a:tabLst>
            </a:pPr>
            <a:r>
              <a:rPr lang="zh-CN" altLang="en-US" sz="4000" b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高枕无忧</a:t>
            </a:r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  <a:tabLst>
                <a:tab pos="3657600" algn="l"/>
              </a:tabLst>
            </a:pPr>
            <a:r>
              <a:rPr lang="zh-CN" altLang="en-US" sz="4000" b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手脚灵活</a:t>
            </a:r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  <a:tabLst>
                <a:tab pos="3657600" algn="l"/>
              </a:tabLst>
            </a:pPr>
            <a:r>
              <a:rPr lang="zh-CN" altLang="en-US" sz="4000" b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儿女健康</a:t>
            </a:r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  <a:tabLst>
                <a:tab pos="3657600" algn="l"/>
              </a:tabLst>
            </a:pPr>
            <a:r>
              <a:rPr lang="zh-CN" altLang="en-US" sz="4000" b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家庭和谐</a:t>
            </a:r>
            <a:endParaRPr lang="en-US" altLang="zh-CN" sz="4000" b="1" dirty="0">
              <a:solidFill>
                <a:schemeClr val="bg1"/>
              </a:solidFill>
              <a:effectLst>
                <a:outerShdw dist="50800" dir="3000000" algn="ctr" rotWithShape="0">
                  <a:schemeClr val="tx1"/>
                </a:outerShdw>
              </a:effectLst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  <a:tabLst>
                <a:tab pos="3657600" algn="l"/>
              </a:tabLst>
            </a:pPr>
            <a:r>
              <a:rPr lang="zh-CN" altLang="en-US" sz="4000" b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出入平安</a:t>
            </a:r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  <a:tabLst>
                <a:tab pos="3657600" algn="l"/>
              </a:tabLst>
            </a:pPr>
            <a:r>
              <a:rPr lang="zh-CN" altLang="en-US" sz="4000" b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电脑合作</a:t>
            </a:r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  <a:tabLst>
                <a:tab pos="3657600" algn="l"/>
              </a:tabLst>
            </a:pPr>
            <a:r>
              <a:rPr lang="zh-CN" altLang="en-US" sz="4000" b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按时毕业</a:t>
            </a:r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  <a:tabLst>
                <a:tab pos="3657600" algn="l"/>
              </a:tabLst>
            </a:pPr>
            <a:r>
              <a:rPr lang="zh-CN" altLang="en-US" sz="4000" b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事业顺利</a:t>
            </a:r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  <a:tabLst>
                <a:tab pos="3657600" algn="l"/>
              </a:tabLst>
            </a:pPr>
            <a:r>
              <a:rPr lang="en-US" altLang="zh-CN" sz="4000" b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……</a:t>
            </a:r>
            <a:endParaRPr lang="zh-TW" altLang="en-US" sz="4000" b="1" dirty="0">
              <a:solidFill>
                <a:schemeClr val="bg1"/>
              </a:solidFill>
              <a:effectLst>
                <a:outerShdw dist="50800" dir="3000000" algn="ctr" rotWithShape="0">
                  <a:schemeClr val="tx1"/>
                </a:outerShdw>
              </a:effectLst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537605" name="Rectangle 5">
            <a:extLst>
              <a:ext uri="{FF2B5EF4-FFF2-40B4-BE49-F238E27FC236}">
                <a16:creationId xmlns:a16="http://schemas.microsoft.com/office/drawing/2014/main" id="{DC799832-63D0-4DF2-BF20-F0F9D65CF3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76200"/>
            <a:ext cx="792480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798513" indent="-798513">
              <a:spcBef>
                <a:spcPct val="20000"/>
              </a:spcBef>
              <a:buChar char="•"/>
              <a:tabLst>
                <a:tab pos="3657600" algn="l"/>
              </a:tabLst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1446213" indent="-533400">
              <a:spcBef>
                <a:spcPct val="20000"/>
              </a:spcBef>
              <a:buChar char="–"/>
              <a:tabLst>
                <a:tab pos="3657600" algn="l"/>
              </a:tabLst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2017713" indent="-457200">
              <a:spcBef>
                <a:spcPct val="20000"/>
              </a:spcBef>
              <a:buChar char="•"/>
              <a:tabLst>
                <a:tab pos="3657600" algn="l"/>
              </a:tabLs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2513013" indent="-381000">
              <a:spcBef>
                <a:spcPct val="20000"/>
              </a:spcBef>
              <a:buChar char="–"/>
              <a:tabLst>
                <a:tab pos="3657600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3008313" indent="-381000">
              <a:spcBef>
                <a:spcPct val="20000"/>
              </a:spcBef>
              <a:buChar char="»"/>
              <a:tabLst>
                <a:tab pos="3657600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3465513" indent="-3810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3657600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3922713" indent="-3810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3657600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4379913" indent="-3810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3657600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4837113" indent="-3810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3657600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FontTx/>
              <a:buNone/>
            </a:pPr>
            <a:r>
              <a:rPr lang="zh-TW" altLang="en-US" sz="4000" b="1" u="sng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可能</a:t>
            </a:r>
            <a:r>
              <a:rPr lang="zh-CN" altLang="en-US" sz="4000" b="1" u="sng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遇见的事</a:t>
            </a:r>
            <a:endParaRPr lang="zh-TW" altLang="en-US" sz="4000" b="1" u="sng" dirty="0">
              <a:solidFill>
                <a:srgbClr val="FFFF00"/>
              </a:solidFill>
              <a:effectLst>
                <a:outerShdw dist="50800" dir="3000000" algn="ctr" rotWithShape="0">
                  <a:schemeClr val="tx1"/>
                </a:outerShdw>
              </a:effectLst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zh-CN" altLang="en-US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寝食难安</a:t>
            </a:r>
            <a:r>
              <a:rPr lang="en-US" altLang="zh-CN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…</a:t>
            </a:r>
            <a:endParaRPr lang="zh-CN" altLang="en-US" sz="4000" dirty="0">
              <a:solidFill>
                <a:schemeClr val="bg1"/>
              </a:solidFill>
              <a:effectLst>
                <a:outerShdw dist="50800" dir="3000000" algn="ctr" rotWithShape="0">
                  <a:schemeClr val="tx1"/>
                </a:outerShdw>
              </a:effectLst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zh-CN" altLang="en-US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四肢不全</a:t>
            </a:r>
            <a:r>
              <a:rPr lang="en-US" altLang="zh-CN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/</a:t>
            </a:r>
            <a:r>
              <a:rPr lang="zh-CN" altLang="en-US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不便</a:t>
            </a:r>
            <a:r>
              <a:rPr lang="en-US" altLang="zh-CN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…</a:t>
            </a:r>
            <a:endParaRPr lang="zh-CN" altLang="en-US" sz="4000" dirty="0">
              <a:solidFill>
                <a:schemeClr val="bg1"/>
              </a:solidFill>
              <a:effectLst>
                <a:outerShdw dist="50800" dir="3000000" algn="ctr" rotWithShape="0">
                  <a:schemeClr val="tx1"/>
                </a:outerShdw>
              </a:effectLst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zh-CN" altLang="en-US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先天性缺陷</a:t>
            </a:r>
            <a:r>
              <a:rPr lang="en-US" altLang="zh-CN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/</a:t>
            </a:r>
            <a:r>
              <a:rPr lang="zh-CN" altLang="en-US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残疾</a:t>
            </a:r>
            <a:r>
              <a:rPr lang="en-US" altLang="zh-CN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…</a:t>
            </a:r>
            <a:endParaRPr lang="zh-CN" altLang="en-US" sz="4000" dirty="0">
              <a:solidFill>
                <a:schemeClr val="bg1"/>
              </a:solidFill>
              <a:effectLst>
                <a:outerShdw dist="50800" dir="3000000" algn="ctr" rotWithShape="0">
                  <a:schemeClr val="tx1"/>
                </a:outerShdw>
              </a:effectLst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zh-CN" altLang="en-US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公婆</a:t>
            </a:r>
            <a:r>
              <a:rPr lang="en-US" altLang="zh-CN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/</a:t>
            </a:r>
            <a:r>
              <a:rPr lang="zh-CN" altLang="en-US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夫妻不和</a:t>
            </a:r>
            <a:r>
              <a:rPr lang="en-US" altLang="zh-CN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/</a:t>
            </a:r>
            <a:r>
              <a:rPr lang="zh-CN" altLang="en-US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偏执狂</a:t>
            </a:r>
            <a:r>
              <a:rPr lang="en-US" altLang="zh-CN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(Paranoia)</a:t>
            </a:r>
          </a:p>
          <a:p>
            <a:pPr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zh-CN" altLang="en-US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故障</a:t>
            </a:r>
            <a:r>
              <a:rPr lang="en-US" altLang="zh-CN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/</a:t>
            </a:r>
            <a:r>
              <a:rPr lang="zh-CN" altLang="en-US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车祸</a:t>
            </a:r>
            <a:r>
              <a:rPr lang="en-US" altLang="zh-CN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/</a:t>
            </a:r>
            <a:r>
              <a:rPr lang="zh-CN" altLang="en-US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冰雨</a:t>
            </a:r>
            <a:r>
              <a:rPr lang="en-US" altLang="zh-CN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/</a:t>
            </a:r>
            <a:r>
              <a:rPr lang="zh-CN" altLang="en-US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战争</a:t>
            </a:r>
            <a:r>
              <a:rPr lang="en-US" altLang="zh-CN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/…</a:t>
            </a:r>
          </a:p>
          <a:p>
            <a:pPr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zh-CN" altLang="en-US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病毒</a:t>
            </a:r>
            <a:r>
              <a:rPr lang="en-US" altLang="zh-CN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/</a:t>
            </a:r>
            <a:r>
              <a:rPr lang="zh-CN" altLang="en-US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骇客</a:t>
            </a:r>
            <a:r>
              <a:rPr lang="en-US" altLang="zh-CN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/</a:t>
            </a:r>
            <a:r>
              <a:rPr lang="zh-CN" altLang="en-US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网路不通</a:t>
            </a:r>
            <a:r>
              <a:rPr lang="en-US" altLang="zh-CN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…</a:t>
            </a:r>
          </a:p>
          <a:p>
            <a:pPr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zh-CN" altLang="en-US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意外事件</a:t>
            </a:r>
            <a:r>
              <a:rPr lang="en-US" altLang="zh-CN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…</a:t>
            </a:r>
          </a:p>
          <a:p>
            <a:pPr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zh-CN" altLang="en-US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裁员</a:t>
            </a:r>
            <a:r>
              <a:rPr lang="en-US" altLang="zh-CN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/</a:t>
            </a:r>
            <a:r>
              <a:rPr lang="zh-CN" altLang="en-US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公司合并</a:t>
            </a:r>
            <a:r>
              <a:rPr lang="en-US" altLang="zh-CN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/</a:t>
            </a:r>
            <a:r>
              <a:rPr lang="zh-CN" altLang="en-US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竞争</a:t>
            </a:r>
            <a:r>
              <a:rPr lang="en-US" altLang="zh-CN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…</a:t>
            </a:r>
          </a:p>
          <a:p>
            <a:pPr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en-US" altLang="zh-CN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……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37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6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376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537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6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5376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537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6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5376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537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6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5376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537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6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5376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537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6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5376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537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6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5376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537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60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1000"/>
                                        <p:tgtEl>
                                          <p:spTgt spid="53760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6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1000"/>
                                        <p:tgtEl>
                                          <p:spTgt spid="5376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60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1000"/>
                                        <p:tgtEl>
                                          <p:spTgt spid="53760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651" name="Rectangle 3">
            <a:extLst>
              <a:ext uri="{FF2B5EF4-FFF2-40B4-BE49-F238E27FC236}">
                <a16:creationId xmlns:a16="http://schemas.microsoft.com/office/drawing/2014/main" id="{11B8C6DC-EA55-474E-A225-D1DA6C40E1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0"/>
            <a:ext cx="11887200" cy="6858000"/>
          </a:xfrm>
          <a:effectLst/>
        </p:spPr>
        <p:txBody>
          <a:bodyPr/>
          <a:lstStyle/>
          <a:p>
            <a:pPr marL="682625" indent="-682625" eaLnBrk="1" hangingPunct="1">
              <a:buNone/>
            </a:pPr>
            <a:r>
              <a:rPr lang="zh-CN" altLang="en-US" sz="4800" b="1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结语</a:t>
            </a:r>
          </a:p>
          <a:p>
            <a:pPr marL="682625" indent="-682625" eaLnBrk="1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4400" b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1</a:t>
            </a:r>
            <a:r>
              <a:rPr lang="en-US" altLang="zh-CN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	</a:t>
            </a:r>
            <a:r>
              <a:rPr lang="zh-CN" altLang="en-US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既是罪人</a:t>
            </a:r>
            <a:r>
              <a:rPr lang="en-US" altLang="zh-CN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, </a:t>
            </a:r>
            <a:r>
              <a:rPr lang="zh-CN" altLang="en-US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我当得的份</a:t>
            </a:r>
            <a:r>
              <a:rPr lang="en-US" altLang="zh-CN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(deserve)</a:t>
            </a:r>
            <a:r>
              <a:rPr lang="zh-CN" altLang="en-US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乃是神的审判</a:t>
            </a:r>
            <a:r>
              <a:rPr lang="en-US" altLang="zh-CN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.</a:t>
            </a:r>
          </a:p>
          <a:p>
            <a:pPr marL="682625" indent="-682625" eaLnBrk="1" hangingPunct="1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zh-CN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		</a:t>
            </a:r>
            <a:r>
              <a:rPr lang="zh-CN" altLang="en-US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蒙恩之后</a:t>
            </a:r>
            <a:r>
              <a:rPr lang="en-US" altLang="zh-CN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, </a:t>
            </a:r>
            <a:r>
              <a:rPr lang="zh-CN" altLang="en-US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才知道我一切所有都是神的恩典</a:t>
            </a:r>
            <a:r>
              <a:rPr lang="en-US" altLang="zh-CN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.</a:t>
            </a:r>
          </a:p>
          <a:p>
            <a:pPr marL="682625" indent="-682625" eaLnBrk="1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4400" b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2</a:t>
            </a:r>
            <a:r>
              <a:rPr lang="en-US" altLang="zh-CN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	</a:t>
            </a:r>
            <a:r>
              <a:rPr lang="zh-CN" altLang="en-US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感恩的心产生满足感</a:t>
            </a:r>
            <a:r>
              <a:rPr lang="en-US" altLang="zh-CN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, </a:t>
            </a:r>
            <a:r>
              <a:rPr lang="zh-CN" altLang="en-US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使人经常喜乐</a:t>
            </a:r>
            <a:r>
              <a:rPr lang="en-US" altLang="zh-CN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.</a:t>
            </a:r>
          </a:p>
          <a:p>
            <a:pPr marL="682625" indent="-682625" eaLnBrk="1" hangingPunct="1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zh-CN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		</a:t>
            </a:r>
            <a:r>
              <a:rPr lang="zh-CN" altLang="en-US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喜乐的生命最令人羡慕而愿寻其源头</a:t>
            </a:r>
            <a:r>
              <a:rPr lang="en-US" altLang="zh-CN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.</a:t>
            </a:r>
          </a:p>
          <a:p>
            <a:pPr marL="682625" indent="-682625" eaLnBrk="1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4400" b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3</a:t>
            </a:r>
            <a:r>
              <a:rPr lang="en-US" altLang="zh-CN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	</a:t>
            </a:r>
            <a:r>
              <a:rPr lang="zh-CN" altLang="en-US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神过去的恩典是经历</a:t>
            </a:r>
            <a:r>
              <a:rPr lang="en-US" altLang="zh-CN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, </a:t>
            </a:r>
            <a:r>
              <a:rPr lang="zh-CN" altLang="en-US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今天的作为是见证</a:t>
            </a:r>
            <a:r>
              <a:rPr lang="en-US" altLang="zh-CN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, </a:t>
            </a:r>
            <a:endParaRPr lang="zh-CN" altLang="en-US" sz="4400" dirty="0">
              <a:solidFill>
                <a:schemeClr val="bg1"/>
              </a:solidFill>
              <a:effectLst>
                <a:outerShdw dist="50800" dir="3000000" algn="ctr" rotWithShape="0">
                  <a:schemeClr val="tx1"/>
                </a:outerShdw>
              </a:effectLst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 marL="682625" indent="-682625" eaLnBrk="1" hangingPunct="1">
              <a:spcBef>
                <a:spcPts val="0"/>
              </a:spcBef>
              <a:spcAft>
                <a:spcPts val="600"/>
              </a:spcAft>
              <a:buNone/>
            </a:pPr>
            <a:r>
              <a:rPr lang="zh-CN" altLang="en-US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	</a:t>
            </a:r>
            <a:r>
              <a:rPr lang="en-US" altLang="zh-CN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	</a:t>
            </a:r>
            <a:r>
              <a:rPr lang="zh-CN" altLang="en-US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将来的应许是盼望</a:t>
            </a:r>
            <a:r>
              <a:rPr lang="en-US" altLang="zh-CN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.</a:t>
            </a:r>
          </a:p>
          <a:p>
            <a:pPr marL="682625" indent="-682625" eaLnBrk="1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4	</a:t>
            </a:r>
            <a:r>
              <a:rPr lang="zh-CN" altLang="en-US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懂得感恩就会经历更多的喜乐</a:t>
            </a:r>
            <a:r>
              <a:rPr lang="en-US" altLang="zh-CN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.</a:t>
            </a:r>
          </a:p>
          <a:p>
            <a:pPr marL="682625" indent="-682625" eaLnBrk="1" hangingPunct="1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zh-CN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		</a:t>
            </a:r>
            <a:r>
              <a:rPr lang="zh-CN" altLang="en-US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不要等到经历了喜乐到了才感恩</a:t>
            </a:r>
            <a:r>
              <a:rPr lang="en-US" altLang="zh-CN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82711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39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39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539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539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539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539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539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5396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6BBA97-5F77-1BCD-3C02-48748DBB53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651" name="Rectangle 3">
            <a:extLst>
              <a:ext uri="{FF2B5EF4-FFF2-40B4-BE49-F238E27FC236}">
                <a16:creationId xmlns:a16="http://schemas.microsoft.com/office/drawing/2014/main" id="{2AF5238C-4999-A72A-7E44-B8EF39625D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0"/>
            <a:ext cx="11887200" cy="6858000"/>
          </a:xfrm>
          <a:effectLst/>
        </p:spPr>
        <p:txBody>
          <a:bodyPr/>
          <a:lstStyle/>
          <a:p>
            <a:pPr marL="682625" indent="-682625" eaLnBrk="1" hangingPunct="1">
              <a:buNone/>
            </a:pPr>
            <a:r>
              <a:rPr lang="zh-CN" altLang="en-US" sz="4800" b="1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结语</a:t>
            </a:r>
          </a:p>
          <a:p>
            <a:pPr marL="682625" indent="-682625" eaLnBrk="1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4400" b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5</a:t>
            </a:r>
            <a:r>
              <a:rPr lang="en-US" altLang="zh-CN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	</a:t>
            </a:r>
            <a:r>
              <a:rPr lang="zh-CN" altLang="en-US" sz="4400" b="1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凡事谢恩</a:t>
            </a:r>
            <a:r>
              <a:rPr lang="zh-CN" altLang="en-US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是</a:t>
            </a:r>
            <a:r>
              <a:rPr lang="zh-CN" altLang="en-US" sz="4400" b="1" u="sng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信靠</a:t>
            </a:r>
            <a:r>
              <a:rPr lang="zh-CN" altLang="en-US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神的表现与见证</a:t>
            </a:r>
          </a:p>
          <a:p>
            <a:pPr marL="682625" indent="-682625" eaLnBrk="1" hangingPunct="1">
              <a:spcBef>
                <a:spcPts val="0"/>
              </a:spcBef>
              <a:spcAft>
                <a:spcPts val="600"/>
              </a:spcAft>
              <a:buNone/>
            </a:pPr>
            <a:r>
              <a:rPr lang="zh-CN" altLang="en-US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	</a:t>
            </a:r>
            <a:r>
              <a:rPr lang="en-US" altLang="zh-CN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	“</a:t>
            </a:r>
            <a:r>
              <a:rPr lang="zh-CN" altLang="en-US" sz="44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神若帮助我们</a:t>
            </a:r>
            <a:r>
              <a:rPr lang="en-US" altLang="zh-CN" sz="44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,</a:t>
            </a:r>
            <a:r>
              <a:rPr lang="zh-CN" altLang="en-US" sz="44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谁能敌挡我们呢</a:t>
            </a:r>
            <a:r>
              <a:rPr lang="en-US" altLang="zh-CN" sz="44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.”</a:t>
            </a:r>
            <a:r>
              <a:rPr lang="en-US" altLang="zh-CN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 (</a:t>
            </a:r>
            <a:r>
              <a:rPr lang="zh-CN" altLang="en-US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罗 </a:t>
            </a:r>
            <a:r>
              <a:rPr lang="en-US" altLang="zh-CN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8:31)</a:t>
            </a:r>
          </a:p>
          <a:p>
            <a:pPr marL="682625" indent="-682625" eaLnBrk="1" hangingPunct="1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zh-TW" sz="4400" b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6</a:t>
            </a:r>
            <a:r>
              <a:rPr lang="en-US" altLang="zh-TW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	</a:t>
            </a:r>
            <a:r>
              <a:rPr lang="zh-TW" altLang="en-US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感恩的</a:t>
            </a:r>
            <a:r>
              <a:rPr lang="zh-CN" altLang="en-US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拦阻与操练</a:t>
            </a:r>
            <a:endParaRPr lang="en-US" altLang="zh-TW" sz="4400" dirty="0">
              <a:solidFill>
                <a:schemeClr val="bg1"/>
              </a:solidFill>
              <a:effectLst>
                <a:outerShdw dist="50800" dir="3000000" algn="ctr" rotWithShape="0">
                  <a:schemeClr val="tx1"/>
                </a:outerShdw>
              </a:effectLst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 marL="682625" indent="-682625" eaLnBrk="1" hangingPunct="1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zh-TW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		</a:t>
            </a:r>
            <a:r>
              <a:rPr lang="zh-TW" altLang="en-US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喜事</a:t>
            </a:r>
            <a:r>
              <a:rPr lang="en-US" altLang="zh-TW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: </a:t>
            </a:r>
            <a:r>
              <a:rPr lang="en-US" altLang="zh-CN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Why not me!</a:t>
            </a:r>
            <a:r>
              <a:rPr lang="zh-TW" altLang="en-US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当仁不让</a:t>
            </a:r>
            <a:r>
              <a:rPr lang="en-US" altLang="zh-TW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!</a:t>
            </a:r>
          </a:p>
          <a:p>
            <a:pPr marL="682625" indent="-682625" eaLnBrk="1" hangingPunct="1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zh-TW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		</a:t>
            </a:r>
            <a:r>
              <a:rPr lang="zh-TW" altLang="en-US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霉事</a:t>
            </a:r>
            <a:r>
              <a:rPr lang="en-US" altLang="zh-TW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: </a:t>
            </a:r>
            <a:r>
              <a:rPr lang="en-US" altLang="zh-CN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Why me?! </a:t>
            </a:r>
            <a:r>
              <a:rPr lang="zh-TW" altLang="en-US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怎么是我</a:t>
            </a:r>
            <a:r>
              <a:rPr lang="en-US" altLang="zh-TW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!</a:t>
            </a:r>
          </a:p>
          <a:p>
            <a:pPr marL="682625" indent="-682625" eaLnBrk="1" hangingPunct="1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zh-TW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	  		</a:t>
            </a:r>
            <a:r>
              <a:rPr lang="zh-TW" altLang="en-US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还好没更糟 </a:t>
            </a:r>
            <a:r>
              <a:rPr lang="en-US" altLang="zh-CN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Could’ve been worse!</a:t>
            </a:r>
          </a:p>
          <a:p>
            <a:pPr marL="682625" indent="-682625" eaLnBrk="1" hangingPunct="1">
              <a:spcBef>
                <a:spcPts val="0"/>
              </a:spcBef>
              <a:spcAft>
                <a:spcPts val="600"/>
              </a:spcAft>
              <a:buNone/>
            </a:pPr>
            <a:endParaRPr lang="en-US" altLang="zh-CN" sz="4400" dirty="0">
              <a:solidFill>
                <a:schemeClr val="bg1"/>
              </a:solidFill>
              <a:effectLst>
                <a:outerShdw dist="50800" dir="3000000" algn="ctr" rotWithShape="0">
                  <a:schemeClr val="tx1"/>
                </a:outerShdw>
              </a:effectLst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DC3C716-DF52-1C68-2466-9580BDD79609}"/>
              </a:ext>
            </a:extLst>
          </p:cNvPr>
          <p:cNvCxnSpPr>
            <a:cxnSpLocks/>
          </p:cNvCxnSpPr>
          <p:nvPr/>
        </p:nvCxnSpPr>
        <p:spPr bwMode="auto">
          <a:xfrm>
            <a:off x="5769431" y="3197498"/>
            <a:ext cx="1912255" cy="231502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BD1561E-30EE-D733-0343-E5D324FD12F5}"/>
              </a:ext>
            </a:extLst>
          </p:cNvPr>
          <p:cNvSpPr txBox="1"/>
          <p:nvPr/>
        </p:nvSpPr>
        <p:spPr>
          <a:xfrm rot="16200000">
            <a:off x="3355524" y="3842187"/>
            <a:ext cx="535940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˃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89FFB8-4613-795E-4569-B0E7CF62666D}"/>
              </a:ext>
            </a:extLst>
          </p:cNvPr>
          <p:cNvSpPr txBox="1"/>
          <p:nvPr/>
        </p:nvSpPr>
        <p:spPr>
          <a:xfrm>
            <a:off x="3276600" y="3443069"/>
            <a:ext cx="9931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not</a:t>
            </a:r>
            <a:endParaRPr lang="en-US" sz="3600" dirty="0">
              <a:solidFill>
                <a:srgbClr val="FFFF00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F70A7AF-AB38-3124-B5C9-CF2D1E970037}"/>
              </a:ext>
            </a:extLst>
          </p:cNvPr>
          <p:cNvCxnSpPr>
            <a:cxnSpLocks/>
          </p:cNvCxnSpPr>
          <p:nvPr/>
        </p:nvCxnSpPr>
        <p:spPr bwMode="auto">
          <a:xfrm>
            <a:off x="3696064" y="3247573"/>
            <a:ext cx="861422" cy="231502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B62C79-0464-1318-B13D-AAAF93080360}"/>
              </a:ext>
            </a:extLst>
          </p:cNvPr>
          <p:cNvCxnSpPr>
            <a:cxnSpLocks/>
          </p:cNvCxnSpPr>
          <p:nvPr/>
        </p:nvCxnSpPr>
        <p:spPr bwMode="auto">
          <a:xfrm>
            <a:off x="5029200" y="3959498"/>
            <a:ext cx="2133600" cy="155302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C768F7F-8F4B-648C-0846-C0CFF717BABB}"/>
              </a:ext>
            </a:extLst>
          </p:cNvPr>
          <p:cNvSpPr txBox="1"/>
          <p:nvPr/>
        </p:nvSpPr>
        <p:spPr>
          <a:xfrm>
            <a:off x="7981584" y="2890428"/>
            <a:ext cx="299121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怎么是我</a:t>
            </a:r>
            <a:r>
              <a:rPr lang="en-US" altLang="zh-TW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!?</a:t>
            </a:r>
            <a:endParaRPr lang="en-US" sz="4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5AA7E1-D3FB-B772-0614-D5B6626AB5B9}"/>
              </a:ext>
            </a:extLst>
          </p:cNvPr>
          <p:cNvSpPr txBox="1"/>
          <p:nvPr/>
        </p:nvSpPr>
        <p:spPr>
          <a:xfrm>
            <a:off x="7467600" y="3652300"/>
            <a:ext cx="4648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2625" indent="-682625" eaLnBrk="1" hangingPunct="1">
              <a:spcBef>
                <a:spcPts val="0"/>
              </a:spcBef>
              <a:spcAft>
                <a:spcPts val="600"/>
              </a:spcAft>
              <a:buNone/>
            </a:pPr>
            <a:r>
              <a:rPr lang="zh-TW" altLang="en-US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凭什么不该是我</a:t>
            </a:r>
            <a:r>
              <a:rPr lang="en-US" altLang="zh-TW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?!</a:t>
            </a:r>
          </a:p>
        </p:txBody>
      </p:sp>
    </p:spTree>
    <p:extLst>
      <p:ext uri="{BB962C8B-B14F-4D97-AF65-F5344CB8AC3E}">
        <p14:creationId xmlns:p14="http://schemas.microsoft.com/office/powerpoint/2010/main" val="124181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39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39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539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539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539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539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651" name="Rectangle 3">
            <a:extLst>
              <a:ext uri="{FF2B5EF4-FFF2-40B4-BE49-F238E27FC236}">
                <a16:creationId xmlns:a16="http://schemas.microsoft.com/office/drawing/2014/main" id="{D83EA7D5-3C6A-4DEB-ABEE-69427E9A6C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0"/>
            <a:ext cx="11887200" cy="6858000"/>
          </a:xfrm>
          <a:effectLst/>
        </p:spPr>
        <p:txBody>
          <a:bodyPr/>
          <a:lstStyle/>
          <a:p>
            <a:pPr marL="682625" lvl="0" indent="-682625" eaLnBrk="1" hangingPunct="1">
              <a:buNone/>
            </a:pPr>
            <a:r>
              <a:rPr lang="zh-CN" altLang="en-US" sz="4800" b="1" dirty="0">
                <a:solidFill>
                  <a:srgbClr val="FFFF00"/>
                </a:solidFill>
                <a:effectLst>
                  <a:outerShdw dist="50800" dir="3000000" algn="ctr" rotWithShape="0">
                    <a:srgbClr val="000000"/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结语</a:t>
            </a:r>
            <a:endParaRPr lang="en-US" altLang="zh-CN" sz="4400" b="1" dirty="0">
              <a:solidFill>
                <a:schemeClr val="bg1"/>
              </a:solidFill>
              <a:effectLst>
                <a:outerShdw dist="50800" dir="3000000" algn="ctr" rotWithShape="0">
                  <a:schemeClr val="tx1"/>
                </a:outerShdw>
              </a:effectLst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 marL="682625" indent="-682625">
              <a:lnSpc>
                <a:spcPts val="51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509588" algn="l"/>
              </a:tabLst>
            </a:pPr>
            <a:r>
              <a:rPr lang="en-US" altLang="zh-CN" sz="4000" b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7</a:t>
            </a:r>
            <a:r>
              <a:rPr lang="en-US" altLang="zh-CN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	</a:t>
            </a:r>
            <a:r>
              <a:rPr lang="zh-CN" altLang="en-US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难道永不可抱怨</a:t>
            </a:r>
            <a:r>
              <a:rPr lang="en-US" altLang="zh-CN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 </a:t>
            </a:r>
            <a:r>
              <a:rPr lang="zh-CN" altLang="en-US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心中的委屈都压抑在心里</a:t>
            </a:r>
            <a:r>
              <a:rPr lang="en-US" altLang="zh-CN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?</a:t>
            </a:r>
          </a:p>
          <a:p>
            <a:pPr marL="682625" indent="-682625">
              <a:lnSpc>
                <a:spcPts val="51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509588" algn="l"/>
              </a:tabLst>
            </a:pPr>
            <a:r>
              <a:rPr lang="en-US" altLang="zh-CN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	</a:t>
            </a:r>
            <a:r>
              <a:rPr lang="zh-CN" altLang="en-US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也不尽然</a:t>
            </a:r>
            <a:r>
              <a:rPr lang="en-US" altLang="zh-CN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!! </a:t>
            </a:r>
            <a:r>
              <a:rPr lang="zh-CN" altLang="en-US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诗篇里有许多</a:t>
            </a:r>
            <a:r>
              <a:rPr lang="en-US" altLang="zh-CN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“</a:t>
            </a:r>
            <a:r>
              <a:rPr lang="zh-CN" altLang="en-US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抱怨</a:t>
            </a:r>
            <a:r>
              <a:rPr lang="en-US" altLang="zh-CN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”</a:t>
            </a:r>
            <a:r>
              <a:rPr lang="zh-CN" altLang="en-US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诗</a:t>
            </a:r>
            <a:r>
              <a:rPr lang="en-US" altLang="zh-CN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…</a:t>
            </a:r>
          </a:p>
          <a:p>
            <a:pPr marL="2062163" indent="-2062163">
              <a:lnSpc>
                <a:spcPts val="51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57200" algn="l"/>
              </a:tabLst>
            </a:pPr>
            <a:r>
              <a:rPr lang="en-US" altLang="zh-CN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	</a:t>
            </a:r>
            <a:r>
              <a:rPr lang="en-US" altLang="zh-CN" sz="40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13:2	</a:t>
            </a:r>
            <a:r>
              <a:rPr lang="zh-CN" altLang="en-US" sz="40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我心里筹算</a:t>
            </a:r>
            <a:r>
              <a:rPr lang="en-US" altLang="zh-CN" sz="40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</a:t>
            </a:r>
            <a:r>
              <a:rPr lang="zh-CN" altLang="en-US" sz="40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终日愁苦</a:t>
            </a:r>
            <a:r>
              <a:rPr lang="en-US" altLang="zh-CN" sz="40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 </a:t>
            </a:r>
            <a:r>
              <a:rPr lang="zh-CN" altLang="en-US" sz="40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要到几时呢</a:t>
            </a:r>
            <a:r>
              <a:rPr lang="en-US" altLang="zh-CN" sz="40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? </a:t>
            </a:r>
          </a:p>
          <a:p>
            <a:pPr marL="2062163" indent="-2062163">
              <a:lnSpc>
                <a:spcPts val="51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457200" algn="l"/>
              </a:tabLst>
            </a:pPr>
            <a:r>
              <a:rPr lang="en-US" altLang="zh-CN" sz="40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			</a:t>
            </a:r>
            <a:r>
              <a:rPr lang="zh-CN" altLang="en-US" sz="40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我的仇敌升高压制我</a:t>
            </a:r>
            <a:r>
              <a:rPr lang="en-US" altLang="zh-CN" sz="40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 </a:t>
            </a:r>
            <a:r>
              <a:rPr lang="zh-CN" altLang="en-US" sz="40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要到几时呢</a:t>
            </a:r>
            <a:r>
              <a:rPr lang="en-US" altLang="zh-CN" sz="40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? </a:t>
            </a:r>
          </a:p>
          <a:p>
            <a:pPr marL="2062163" indent="-2062163">
              <a:lnSpc>
                <a:spcPts val="51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57200" algn="l"/>
              </a:tabLst>
            </a:pPr>
            <a:r>
              <a:rPr lang="en-US" altLang="zh-CN" sz="40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	</a:t>
            </a:r>
            <a:r>
              <a:rPr lang="en-US" altLang="zh-CN" sz="4000" i="1" dirty="0">
                <a:solidFill>
                  <a:srgbClr val="FFFFFF"/>
                </a:solidFill>
                <a:effectLst>
                  <a:outerShdw dist="50800" dir="3000000" algn="ctr" rotWithShape="0">
                    <a:srgbClr val="000000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41:5	</a:t>
            </a:r>
            <a:r>
              <a:rPr lang="zh-CN" altLang="en-US" sz="4000" i="1" dirty="0">
                <a:solidFill>
                  <a:srgbClr val="FFFFFF"/>
                </a:solidFill>
                <a:effectLst>
                  <a:outerShdw dist="50800" dir="3000000" algn="ctr" rotWithShape="0">
                    <a:srgbClr val="000000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我的仇敌用恶言议论我说</a:t>
            </a:r>
            <a:r>
              <a:rPr lang="en-US" altLang="zh-CN" sz="4000" i="1" dirty="0">
                <a:solidFill>
                  <a:srgbClr val="FFFFFF"/>
                </a:solidFill>
                <a:effectLst>
                  <a:outerShdw dist="50800" dir="3000000" algn="ctr" rotWithShape="0">
                    <a:srgbClr val="000000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: </a:t>
            </a:r>
          </a:p>
          <a:p>
            <a:pPr marL="2062163" indent="-2062163">
              <a:lnSpc>
                <a:spcPts val="51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457200" algn="l"/>
              </a:tabLst>
            </a:pPr>
            <a:r>
              <a:rPr lang="en-US" altLang="zh-CN" sz="4000" i="1" dirty="0">
                <a:solidFill>
                  <a:srgbClr val="FFFFFF"/>
                </a:solidFill>
                <a:effectLst>
                  <a:outerShdw dist="50800" dir="3000000" algn="ctr" rotWithShape="0">
                    <a:srgbClr val="000000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			</a:t>
            </a:r>
            <a:r>
              <a:rPr lang="zh-CN" altLang="en-US" sz="4000" i="1" dirty="0">
                <a:solidFill>
                  <a:srgbClr val="FFFFFF"/>
                </a:solidFill>
                <a:effectLst>
                  <a:outerShdw dist="50800" dir="3000000" algn="ctr" rotWithShape="0">
                    <a:srgbClr val="000000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他几时死</a:t>
            </a:r>
            <a:r>
              <a:rPr lang="en-US" altLang="zh-CN" sz="4000" i="1" dirty="0">
                <a:solidFill>
                  <a:srgbClr val="FFFFFF"/>
                </a:solidFill>
                <a:effectLst>
                  <a:outerShdw dist="50800" dir="3000000" algn="ctr" rotWithShape="0">
                    <a:srgbClr val="000000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</a:t>
            </a:r>
            <a:r>
              <a:rPr lang="zh-CN" altLang="en-US" sz="4000" i="1" dirty="0">
                <a:solidFill>
                  <a:srgbClr val="FFFFFF"/>
                </a:solidFill>
                <a:effectLst>
                  <a:outerShdw dist="50800" dir="3000000" algn="ctr" rotWithShape="0">
                    <a:srgbClr val="000000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他的名才灭亡呢</a:t>
            </a:r>
            <a:r>
              <a:rPr lang="en-US" altLang="zh-CN" sz="4000" i="1" dirty="0">
                <a:solidFill>
                  <a:srgbClr val="FFFFFF"/>
                </a:solidFill>
                <a:effectLst>
                  <a:outerShdw dist="50800" dir="3000000" algn="ctr" rotWithShape="0">
                    <a:srgbClr val="000000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?</a:t>
            </a:r>
          </a:p>
          <a:p>
            <a:pPr marL="2062163" indent="-2062163">
              <a:lnSpc>
                <a:spcPts val="51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57200" algn="l"/>
              </a:tabLst>
            </a:pPr>
            <a:r>
              <a:rPr lang="zh-CN" altLang="en-US" sz="4000" i="1" dirty="0">
                <a:solidFill>
                  <a:srgbClr val="FFFFFF"/>
                </a:solidFill>
                <a:effectLst>
                  <a:outerShdw dist="50800" dir="3000000" algn="ctr" rotWithShape="0">
                    <a:srgbClr val="000000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	</a:t>
            </a:r>
            <a:r>
              <a:rPr lang="en-US" altLang="zh-CN" sz="4000" i="1" dirty="0">
                <a:solidFill>
                  <a:srgbClr val="FFFFFF"/>
                </a:solidFill>
                <a:effectLst>
                  <a:outerShdw dist="50800" dir="3000000" algn="ctr" rotWithShape="0">
                    <a:srgbClr val="000000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56:2	</a:t>
            </a:r>
            <a:r>
              <a:rPr lang="zh-CN" altLang="en-US" sz="4000" i="1" dirty="0">
                <a:solidFill>
                  <a:srgbClr val="FFFFFF"/>
                </a:solidFill>
                <a:effectLst>
                  <a:outerShdw dist="50800" dir="3000000" algn="ctr" rotWithShape="0">
                    <a:srgbClr val="000000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我的仇敌终日要把我吞了</a:t>
            </a:r>
            <a:r>
              <a:rPr lang="en-US" altLang="zh-CN" sz="4000" i="1" dirty="0">
                <a:solidFill>
                  <a:srgbClr val="FFFFFF"/>
                </a:solidFill>
                <a:effectLst>
                  <a:outerShdw dist="50800" dir="3000000" algn="ctr" rotWithShape="0">
                    <a:srgbClr val="000000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 </a:t>
            </a:r>
          </a:p>
          <a:p>
            <a:pPr marL="2062163" indent="-2062163">
              <a:lnSpc>
                <a:spcPts val="51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457200" algn="l"/>
              </a:tabLst>
            </a:pPr>
            <a:r>
              <a:rPr lang="en-US" altLang="zh-CN" sz="4000" i="1" dirty="0">
                <a:solidFill>
                  <a:srgbClr val="FFFFFF"/>
                </a:solidFill>
                <a:effectLst>
                  <a:outerShdw dist="50800" dir="3000000" algn="ctr" rotWithShape="0">
                    <a:srgbClr val="000000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			</a:t>
            </a:r>
            <a:r>
              <a:rPr lang="zh-CN" altLang="en-US" sz="4000" i="1" dirty="0">
                <a:solidFill>
                  <a:srgbClr val="FFFFFF"/>
                </a:solidFill>
                <a:effectLst>
                  <a:outerShdw dist="50800" dir="3000000" algn="ctr" rotWithShape="0">
                    <a:srgbClr val="000000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因逞骄傲攻击我的人甚多</a:t>
            </a:r>
            <a:r>
              <a:rPr lang="en-US" altLang="zh-CN" sz="4000" i="1" dirty="0">
                <a:solidFill>
                  <a:srgbClr val="FFFFFF"/>
                </a:solidFill>
                <a:effectLst>
                  <a:outerShdw dist="50800" dir="3000000" algn="ctr" rotWithShape="0">
                    <a:srgbClr val="000000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.</a:t>
            </a:r>
          </a:p>
          <a:p>
            <a:pPr marL="2062163" indent="-2062163">
              <a:lnSpc>
                <a:spcPts val="51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457200" algn="l"/>
              </a:tabLst>
            </a:pPr>
            <a:endParaRPr lang="en-US" altLang="zh-CN" sz="4000" i="1" dirty="0">
              <a:solidFill>
                <a:srgbClr val="FFFFFF"/>
              </a:solidFill>
              <a:effectLst>
                <a:outerShdw dist="50800" dir="3000000" algn="ctr" rotWithShape="0">
                  <a:srgbClr val="000000"/>
                </a:outerShdw>
              </a:effectLst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61200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39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39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539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539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539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539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539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5396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387" name="Rectangle 3">
            <a:extLst>
              <a:ext uri="{FF2B5EF4-FFF2-40B4-BE49-F238E27FC236}">
                <a16:creationId xmlns:a16="http://schemas.microsoft.com/office/drawing/2014/main" id="{1E610819-7387-4A5C-B72B-BFE5660C66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12192000" cy="6781800"/>
          </a:xfrm>
          <a:effectLst/>
        </p:spPr>
        <p:txBody>
          <a:bodyPr/>
          <a:lstStyle/>
          <a:p>
            <a:pPr marL="0" indent="0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None/>
              <a:tabLst>
                <a:tab pos="3657600" algn="l"/>
              </a:tabLst>
            </a:pPr>
            <a:r>
              <a:rPr lang="zh-TW" altLang="en-US" sz="4000" b="1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腓 </a:t>
            </a:r>
            <a:r>
              <a:rPr lang="en-US" altLang="zh-TW" sz="4000" b="1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4:4-7</a:t>
            </a:r>
            <a:r>
              <a:rPr lang="zh-TW" altLang="en-US" sz="4000" b="1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</a:t>
            </a:r>
            <a:r>
              <a:rPr lang="en-US" altLang="zh-CN" sz="4000" b="1" i="1" baseline="30000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4</a:t>
            </a:r>
            <a:r>
              <a:rPr lang="zh-CN" altLang="en-US" sz="40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你们要靠主常常喜乐</a:t>
            </a:r>
            <a:r>
              <a:rPr lang="en-US" altLang="zh-CN" sz="40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. </a:t>
            </a:r>
            <a:r>
              <a:rPr lang="zh-CN" altLang="en-US" sz="40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我再说</a:t>
            </a:r>
            <a:r>
              <a:rPr lang="en-US" altLang="zh-CN" sz="40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 </a:t>
            </a:r>
            <a:r>
              <a:rPr lang="zh-CN" altLang="en-US" sz="40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你们要喜乐</a:t>
            </a:r>
            <a:r>
              <a:rPr lang="en-US" altLang="zh-CN" sz="40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. </a:t>
            </a:r>
          </a:p>
          <a:p>
            <a:pPr marL="465138" indent="-465138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None/>
              <a:tabLst>
                <a:tab pos="3657600" algn="l"/>
              </a:tabLst>
            </a:pPr>
            <a:r>
              <a:rPr lang="en-US" altLang="zh-CN" sz="4000" b="1" i="1" baseline="30000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	5</a:t>
            </a:r>
            <a:r>
              <a:rPr lang="zh-CN" altLang="en-US" sz="40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当叫众人知道你们谦让的心</a:t>
            </a:r>
            <a:r>
              <a:rPr lang="en-US" altLang="zh-CN" sz="40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. </a:t>
            </a:r>
            <a:r>
              <a:rPr lang="zh-CN" altLang="en-US" sz="40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主已经近了</a:t>
            </a:r>
            <a:r>
              <a:rPr lang="en-US" altLang="zh-CN" sz="40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.</a:t>
            </a:r>
          </a:p>
          <a:p>
            <a:pPr marL="465138" indent="-465138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None/>
              <a:tabLst>
                <a:tab pos="3657600" algn="l"/>
              </a:tabLst>
            </a:pPr>
            <a:r>
              <a:rPr lang="en-US" altLang="zh-CN" sz="4000" b="1" i="1" baseline="30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	</a:t>
            </a:r>
            <a:r>
              <a:rPr lang="en-US" altLang="zh-CN" sz="4000" b="1" i="1" baseline="30000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6</a:t>
            </a:r>
            <a:r>
              <a:rPr lang="zh-CN" altLang="en-US" sz="40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应当一无挂虑</a:t>
            </a:r>
            <a:r>
              <a:rPr lang="en-US" altLang="zh-CN" sz="40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</a:t>
            </a:r>
            <a:r>
              <a:rPr lang="zh-CN" altLang="en-US" sz="40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只要凡事借著</a:t>
            </a:r>
            <a:r>
              <a:rPr lang="zh-CN" altLang="en-US" sz="4000" b="1" i="1" u="sng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祷告</a:t>
            </a:r>
            <a:r>
              <a:rPr lang="en-US" altLang="zh-CN" sz="40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 </a:t>
            </a:r>
            <a:r>
              <a:rPr lang="zh-CN" altLang="en-US" sz="4000" b="1" i="1" u="sng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祈求</a:t>
            </a:r>
            <a:r>
              <a:rPr lang="en-US" altLang="zh-CN" sz="40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 </a:t>
            </a:r>
            <a:r>
              <a:rPr lang="zh-CN" altLang="en-US" sz="40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和</a:t>
            </a:r>
            <a:r>
              <a:rPr lang="zh-CN" altLang="en-US" sz="4000" b="1" i="1" u="sng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感谢</a:t>
            </a:r>
            <a:r>
              <a:rPr lang="en-US" altLang="zh-CN" sz="40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 </a:t>
            </a:r>
          </a:p>
          <a:p>
            <a:pPr marL="465138" indent="-465138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None/>
              <a:tabLst>
                <a:tab pos="3657600" algn="l"/>
              </a:tabLst>
            </a:pPr>
            <a:r>
              <a:rPr lang="en-US" altLang="zh-CN" sz="40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	</a:t>
            </a:r>
            <a:r>
              <a:rPr lang="zh-CN" altLang="en-US" sz="40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将你们所要的告诉神</a:t>
            </a:r>
            <a:r>
              <a:rPr lang="en-US" altLang="zh-CN" sz="40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. </a:t>
            </a:r>
            <a:r>
              <a:rPr lang="en-US" altLang="zh-CN" sz="4000" b="1" i="1" baseline="30000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7</a:t>
            </a:r>
            <a:r>
              <a:rPr lang="zh-CN" altLang="en-US" sz="40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神所赐出人意外的平安</a:t>
            </a:r>
            <a:r>
              <a:rPr lang="en-US" altLang="zh-CN" sz="40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 </a:t>
            </a:r>
          </a:p>
          <a:p>
            <a:pPr marL="465138" indent="-465138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None/>
              <a:tabLst>
                <a:tab pos="3657600" algn="l"/>
              </a:tabLst>
            </a:pPr>
            <a:r>
              <a:rPr lang="en-US" altLang="zh-CN" sz="40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	</a:t>
            </a:r>
            <a:r>
              <a:rPr lang="zh-CN" altLang="en-US" sz="40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必在基督耶稣里</a:t>
            </a:r>
            <a:r>
              <a:rPr lang="en-US" altLang="zh-CN" sz="40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 </a:t>
            </a:r>
            <a:r>
              <a:rPr lang="zh-CN" altLang="en-US" sz="40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保守你们的心怀意念</a:t>
            </a:r>
            <a:r>
              <a:rPr lang="en-US" altLang="zh-CN" sz="40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.</a:t>
            </a:r>
            <a:r>
              <a:rPr lang="en-US" altLang="zh-CN" sz="4000" i="1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</a:p>
          <a:p>
            <a:pPr marL="465138" indent="-465138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None/>
              <a:tabLst>
                <a:tab pos="3657600" algn="l"/>
              </a:tabLst>
            </a:pPr>
            <a:r>
              <a:rPr lang="zh-CN" altLang="en-US" sz="4000" b="1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西 </a:t>
            </a:r>
            <a:r>
              <a:rPr lang="en-US" altLang="zh-CN" sz="4000" b="1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3:17</a:t>
            </a:r>
            <a:r>
              <a:rPr lang="zh-TW" altLang="en-US" sz="4000" b="1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</a:t>
            </a:r>
            <a:r>
              <a:rPr lang="zh-CN" altLang="en-US" sz="40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无论做甚麽</a:t>
            </a:r>
            <a:r>
              <a:rPr lang="en-US" altLang="zh-CN" sz="40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 </a:t>
            </a:r>
            <a:r>
              <a:rPr lang="zh-CN" altLang="en-US" sz="40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或说话或行事</a:t>
            </a:r>
            <a:r>
              <a:rPr lang="en-US" altLang="zh-CN" sz="40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</a:t>
            </a:r>
            <a:r>
              <a:rPr lang="zh-CN" altLang="en-US" sz="40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都要奉主耶稣的名</a:t>
            </a:r>
            <a:r>
              <a:rPr lang="en-US" altLang="zh-CN" sz="40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</a:t>
            </a:r>
          </a:p>
          <a:p>
            <a:pPr marL="465138" indent="-465138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None/>
              <a:tabLst>
                <a:tab pos="3657600" algn="l"/>
              </a:tabLst>
            </a:pPr>
            <a:r>
              <a:rPr lang="en-US" altLang="zh-CN" sz="40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	</a:t>
            </a:r>
            <a:r>
              <a:rPr lang="zh-CN" altLang="en-US" sz="40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藉著祂</a:t>
            </a:r>
            <a:r>
              <a:rPr lang="zh-CN" altLang="en-US" sz="4000" b="1" i="1" u="sng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感谢</a:t>
            </a:r>
            <a:r>
              <a:rPr lang="zh-CN" altLang="en-US" sz="40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父神</a:t>
            </a:r>
            <a:r>
              <a:rPr lang="en-US" altLang="zh-CN" sz="40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. </a:t>
            </a:r>
          </a:p>
          <a:p>
            <a:pPr marL="0" indent="0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None/>
              <a:tabLst>
                <a:tab pos="3657600" algn="l"/>
              </a:tabLst>
            </a:pPr>
            <a:r>
              <a:rPr lang="zh-TW" altLang="en-US" sz="4000" b="1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帖前 </a:t>
            </a:r>
            <a:r>
              <a:rPr lang="en-US" altLang="zh-TW" sz="4000" b="1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5:16-18  </a:t>
            </a:r>
            <a:r>
              <a:rPr lang="zh-CN" altLang="en-US" sz="40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你要常常喜乐</a:t>
            </a:r>
            <a:r>
              <a:rPr lang="en-US" altLang="zh-CN" sz="40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</a:t>
            </a:r>
            <a:r>
              <a:rPr lang="zh-CN" altLang="en-US" sz="40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不住的祷告</a:t>
            </a:r>
            <a:r>
              <a:rPr lang="en-US" altLang="zh-CN" sz="40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 </a:t>
            </a:r>
            <a:r>
              <a:rPr lang="zh-CN" altLang="en-US" sz="4000" b="1" i="1" u="sng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凡事谢恩</a:t>
            </a:r>
            <a:r>
              <a:rPr lang="zh-CN" altLang="en-US" sz="4000" b="1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40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; </a:t>
            </a:r>
          </a:p>
          <a:p>
            <a:pPr marL="465138" indent="-465138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None/>
              <a:tabLst>
                <a:tab pos="3657600" algn="l"/>
              </a:tabLst>
            </a:pPr>
            <a:r>
              <a:rPr lang="en-US" altLang="zh-CN" sz="40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	</a:t>
            </a:r>
            <a:r>
              <a:rPr lang="zh-CN" altLang="en-US" sz="40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因为这是神在基督耶稣裡向你们所定的旨意</a:t>
            </a:r>
            <a:r>
              <a:rPr lang="en-US" altLang="zh-CN" sz="40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.</a:t>
            </a:r>
            <a:endParaRPr lang="en-US" altLang="zh-CN" sz="4000" i="1" dirty="0">
              <a:solidFill>
                <a:srgbClr val="FFFF00"/>
              </a:solidFill>
              <a:effectLst>
                <a:outerShdw dist="50800" dir="3000000" algn="ctr" rotWithShape="0">
                  <a:schemeClr val="tx1"/>
                </a:outerShdw>
              </a:effectLst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3592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28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28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528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528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651" name="Rectangle 3">
            <a:extLst>
              <a:ext uri="{FF2B5EF4-FFF2-40B4-BE49-F238E27FC236}">
                <a16:creationId xmlns:a16="http://schemas.microsoft.com/office/drawing/2014/main" id="{D83EA7D5-3C6A-4DEB-ABEE-69427E9A6C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0"/>
            <a:ext cx="11887200" cy="5715000"/>
          </a:xfrm>
          <a:effectLst/>
        </p:spPr>
        <p:txBody>
          <a:bodyPr/>
          <a:lstStyle/>
          <a:p>
            <a:pPr marL="682625" lvl="0" indent="-682625" eaLnBrk="1" hangingPunct="1">
              <a:buNone/>
            </a:pPr>
            <a:r>
              <a:rPr lang="zh-CN" altLang="en-US" sz="4800" b="1" dirty="0">
                <a:solidFill>
                  <a:srgbClr val="FFFF00"/>
                </a:solidFill>
                <a:effectLst>
                  <a:outerShdw dist="50800" dir="3000000" algn="ctr" rotWithShape="0">
                    <a:srgbClr val="000000"/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结语</a:t>
            </a:r>
            <a:endParaRPr lang="en-US" altLang="zh-CN" sz="4400" i="1" dirty="0">
              <a:solidFill>
                <a:srgbClr val="FFFFFF"/>
              </a:solidFill>
              <a:effectLst>
                <a:outerShdw dist="50800" dir="3000000" algn="ctr" rotWithShape="0">
                  <a:srgbClr val="000000"/>
                </a:outerShdw>
              </a:effectLst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 marL="2062163" lvl="0" indent="-2062163">
              <a:lnSpc>
                <a:spcPts val="51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457200" algn="l"/>
              </a:tabLst>
            </a:pPr>
            <a:r>
              <a:rPr lang="en-US" altLang="zh-CN" sz="4000" i="1" dirty="0">
                <a:solidFill>
                  <a:srgbClr val="FFFFFF"/>
                </a:solidFill>
                <a:effectLst>
                  <a:outerShdw dist="50800" dir="3000000" algn="ctr" rotWithShape="0">
                    <a:srgbClr val="000000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	71:10	</a:t>
            </a:r>
            <a:r>
              <a:rPr lang="zh-CN" altLang="en-US" sz="4000" i="1" dirty="0">
                <a:solidFill>
                  <a:srgbClr val="FFFFFF"/>
                </a:solidFill>
                <a:effectLst>
                  <a:outerShdw dist="50800" dir="3000000" algn="ctr" rotWithShape="0">
                    <a:srgbClr val="000000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我的仇敌议论我</a:t>
            </a:r>
            <a:r>
              <a:rPr lang="en-US" altLang="zh-CN" sz="4000" i="1" dirty="0">
                <a:solidFill>
                  <a:srgbClr val="FFFFFF"/>
                </a:solidFill>
                <a:effectLst>
                  <a:outerShdw dist="50800" dir="3000000" algn="ctr" rotWithShape="0">
                    <a:srgbClr val="000000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; </a:t>
            </a:r>
            <a:r>
              <a:rPr lang="zh-CN" altLang="en-US" sz="4000" i="1" dirty="0">
                <a:solidFill>
                  <a:srgbClr val="FFFFFF"/>
                </a:solidFill>
                <a:effectLst>
                  <a:outerShdw dist="50800" dir="3000000" algn="ctr" rotWithShape="0">
                    <a:srgbClr val="000000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那些窥探要害我命的</a:t>
            </a:r>
            <a:endParaRPr lang="en-US" altLang="zh-CN" sz="4000" i="1" dirty="0">
              <a:solidFill>
                <a:srgbClr val="FFFFFF"/>
              </a:solidFill>
              <a:effectLst>
                <a:outerShdw dist="50800" dir="3000000" algn="ctr" rotWithShape="0">
                  <a:srgbClr val="000000"/>
                </a:outerShdw>
              </a:effectLst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 marL="2062163" lvl="0" indent="-2062163">
              <a:lnSpc>
                <a:spcPts val="51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457200" algn="l"/>
              </a:tabLst>
            </a:pPr>
            <a:r>
              <a:rPr lang="en-US" altLang="zh-CN" sz="4000" i="1" dirty="0">
                <a:solidFill>
                  <a:srgbClr val="FFFFFF"/>
                </a:solidFill>
                <a:effectLst>
                  <a:outerShdw dist="50800" dir="3000000" algn="ctr" rotWithShape="0">
                    <a:srgbClr val="000000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			</a:t>
            </a:r>
            <a:r>
              <a:rPr lang="zh-CN" altLang="en-US" sz="4000" i="1" dirty="0">
                <a:solidFill>
                  <a:srgbClr val="FFFFFF"/>
                </a:solidFill>
                <a:effectLst>
                  <a:outerShdw dist="50800" dir="3000000" algn="ctr" rotWithShape="0">
                    <a:srgbClr val="000000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彼此商议</a:t>
            </a:r>
            <a:r>
              <a:rPr lang="en-US" altLang="zh-CN" sz="4000" i="1" dirty="0">
                <a:solidFill>
                  <a:srgbClr val="FFFFFF"/>
                </a:solidFill>
                <a:effectLst>
                  <a:outerShdw dist="50800" dir="3000000" algn="ctr" rotWithShape="0">
                    <a:srgbClr val="000000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</a:t>
            </a:r>
            <a:r>
              <a:rPr lang="zh-CN" altLang="en-US" sz="4000" i="1" dirty="0">
                <a:solidFill>
                  <a:srgbClr val="FFFFFF"/>
                </a:solidFill>
                <a:effectLst>
                  <a:outerShdw dist="50800" dir="3000000" algn="ctr" rotWithShape="0">
                    <a:srgbClr val="000000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4000" i="1" dirty="0">
                <a:solidFill>
                  <a:srgbClr val="FFFFFF"/>
                </a:solidFill>
                <a:effectLst>
                  <a:outerShdw dist="50800" dir="3000000" algn="ctr" rotWithShape="0">
                    <a:srgbClr val="000000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…</a:t>
            </a:r>
          </a:p>
          <a:p>
            <a:pPr marL="2062163" indent="-2062163">
              <a:lnSpc>
                <a:spcPts val="51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57200" algn="l"/>
              </a:tabLst>
            </a:pPr>
            <a:r>
              <a:rPr lang="en-US" altLang="zh-CN" sz="40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	102:8	</a:t>
            </a:r>
            <a:r>
              <a:rPr lang="zh-CN" altLang="en-US" sz="40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我的仇敌终日辱骂我</a:t>
            </a:r>
            <a:r>
              <a:rPr lang="en-US" altLang="zh-CN" sz="40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; </a:t>
            </a:r>
            <a:r>
              <a:rPr lang="zh-CN" altLang="en-US" sz="40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向我猖狂的人</a:t>
            </a:r>
            <a:endParaRPr lang="en-US" altLang="zh-CN" sz="4000" i="1" dirty="0">
              <a:solidFill>
                <a:schemeClr val="bg1"/>
              </a:solidFill>
              <a:effectLst>
                <a:outerShdw dist="50800" dir="3000000" algn="ctr" rotWithShape="0">
                  <a:schemeClr val="tx1"/>
                </a:outerShdw>
              </a:effectLst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 marL="2062163" indent="-2062163">
              <a:lnSpc>
                <a:spcPts val="51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457200" algn="l"/>
              </a:tabLst>
            </a:pPr>
            <a:r>
              <a:rPr lang="en-US" altLang="zh-CN" sz="40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			</a:t>
            </a:r>
            <a:r>
              <a:rPr lang="zh-CN" altLang="en-US" sz="40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指着我赌咒</a:t>
            </a:r>
            <a:r>
              <a:rPr lang="en-US" altLang="zh-CN" sz="40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.</a:t>
            </a:r>
          </a:p>
          <a:p>
            <a:pPr marL="2062163" indent="-2062163">
              <a:lnSpc>
                <a:spcPts val="51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457200" algn="l"/>
              </a:tabLst>
            </a:pPr>
            <a:r>
              <a:rPr lang="en-US" altLang="zh-TW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	………	…………………………..</a:t>
            </a:r>
          </a:p>
        </p:txBody>
      </p:sp>
    </p:spTree>
    <p:extLst>
      <p:ext uri="{BB962C8B-B14F-4D97-AF65-F5344CB8AC3E}">
        <p14:creationId xmlns:p14="http://schemas.microsoft.com/office/powerpoint/2010/main" val="352986341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39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39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539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539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539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651" name="Rectangle 3">
            <a:extLst>
              <a:ext uri="{FF2B5EF4-FFF2-40B4-BE49-F238E27FC236}">
                <a16:creationId xmlns:a16="http://schemas.microsoft.com/office/drawing/2014/main" id="{D83EA7D5-3C6A-4DEB-ABEE-69427E9A6C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0"/>
            <a:ext cx="12039600" cy="6858000"/>
          </a:xfrm>
          <a:effectLst/>
        </p:spPr>
        <p:txBody>
          <a:bodyPr/>
          <a:lstStyle/>
          <a:p>
            <a:pPr marL="682625" lvl="0" indent="-682625" eaLnBrk="1" hangingPunct="1">
              <a:buNone/>
            </a:pPr>
            <a:r>
              <a:rPr lang="zh-CN" altLang="en-US" sz="4800" b="1" dirty="0">
                <a:solidFill>
                  <a:srgbClr val="FFFF00"/>
                </a:solidFill>
                <a:effectLst>
                  <a:outerShdw dist="50800" dir="3000000" algn="ctr" rotWithShape="0">
                    <a:srgbClr val="000000"/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结语</a:t>
            </a:r>
            <a:endParaRPr lang="en-US" altLang="zh-CN" sz="4400" b="1" dirty="0">
              <a:solidFill>
                <a:schemeClr val="bg1"/>
              </a:solidFill>
              <a:effectLst>
                <a:outerShdw dist="50800" dir="3000000" algn="ctr" rotWithShape="0">
                  <a:schemeClr val="tx1"/>
                </a:outerShdw>
              </a:effectLst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 marL="682625" indent="-682625">
              <a:lnSpc>
                <a:spcPts val="51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509588" algn="l"/>
                <a:tab pos="1147763" algn="l"/>
              </a:tabLst>
            </a:pPr>
            <a:r>
              <a:rPr lang="en-US" altLang="zh-CN" sz="4000" b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8	</a:t>
            </a:r>
            <a:r>
              <a:rPr lang="zh-CN" altLang="en-US" sz="4000" b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如何舒展内心的压抑与委屈</a:t>
            </a:r>
            <a:endParaRPr lang="en-US" altLang="zh-CN" sz="4000" b="1" dirty="0">
              <a:solidFill>
                <a:schemeClr val="bg1"/>
              </a:solidFill>
              <a:effectLst>
                <a:outerShdw dist="50800" dir="3000000" algn="ctr" rotWithShape="0">
                  <a:schemeClr val="tx1"/>
                </a:outerShdw>
              </a:effectLst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 marL="682625" indent="-682625">
              <a:lnSpc>
                <a:spcPts val="51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509588" algn="l"/>
                <a:tab pos="1147763" algn="l"/>
              </a:tabLst>
            </a:pPr>
            <a:r>
              <a:rPr lang="en-US" altLang="zh-CN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	a	</a:t>
            </a:r>
            <a:r>
              <a:rPr lang="zh-CN" altLang="en-US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避免对人抱怨或埋怨人</a:t>
            </a:r>
            <a:r>
              <a:rPr lang="en-US" altLang="zh-CN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; </a:t>
            </a:r>
            <a:r>
              <a:rPr lang="zh-CN" altLang="en-US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没有用</a:t>
            </a:r>
            <a:r>
              <a:rPr lang="en-US" altLang="zh-CN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!</a:t>
            </a:r>
          </a:p>
          <a:p>
            <a:pPr marL="682625" indent="-682625">
              <a:lnSpc>
                <a:spcPts val="51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09588" algn="l"/>
                <a:tab pos="1147763" algn="l"/>
              </a:tabLst>
            </a:pPr>
            <a:r>
              <a:rPr lang="en-US" altLang="zh-CN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	b	</a:t>
            </a:r>
            <a:r>
              <a:rPr lang="zh-CN" altLang="en-US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可向神倾述</a:t>
            </a:r>
            <a:r>
              <a:rPr lang="en-US" altLang="zh-CN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 </a:t>
            </a:r>
            <a:r>
              <a:rPr lang="zh-CN" altLang="en-US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却不可埋怨</a:t>
            </a:r>
            <a:r>
              <a:rPr lang="en-US" altLang="zh-CN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;</a:t>
            </a:r>
          </a:p>
          <a:p>
            <a:pPr marL="682625" indent="-682625">
              <a:lnSpc>
                <a:spcPts val="51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09588" algn="l"/>
                <a:tab pos="1147763" algn="l"/>
              </a:tabLst>
            </a:pPr>
            <a:r>
              <a:rPr lang="en-US" altLang="zh-CN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		</a:t>
            </a:r>
            <a:r>
              <a:rPr lang="en-US" altLang="zh-CN" sz="40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	“</a:t>
            </a:r>
            <a:r>
              <a:rPr lang="zh-CN" altLang="en-US" sz="40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你们也不可发怨言 </a:t>
            </a:r>
            <a:r>
              <a:rPr lang="en-US" altLang="zh-CN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</a:t>
            </a:r>
            <a:r>
              <a:rPr lang="zh-CN" altLang="en-US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得</a:t>
            </a:r>
            <a:r>
              <a:rPr lang="zh-TW" altLang="en-US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罪神</a:t>
            </a:r>
            <a:r>
              <a:rPr lang="en-US" altLang="zh-TW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)</a:t>
            </a:r>
            <a:r>
              <a:rPr lang="en-US" altLang="zh-CN" sz="40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 </a:t>
            </a:r>
            <a:r>
              <a:rPr lang="zh-CN" altLang="en-US" sz="40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像他们有些人那样</a:t>
            </a:r>
            <a:r>
              <a:rPr lang="en-US" altLang="zh-CN" sz="40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 </a:t>
            </a:r>
          </a:p>
          <a:p>
            <a:pPr marL="682625" indent="-682625">
              <a:lnSpc>
                <a:spcPts val="51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509588" algn="l"/>
                <a:tab pos="1147763" algn="l"/>
              </a:tabLst>
            </a:pPr>
            <a:r>
              <a:rPr lang="en-US" altLang="zh-CN" sz="40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			</a:t>
            </a:r>
            <a:r>
              <a:rPr lang="zh-CN" altLang="en-US" sz="40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就被那毁灭者所灭</a:t>
            </a:r>
            <a:r>
              <a:rPr lang="en-US" altLang="zh-CN" sz="40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.” (</a:t>
            </a:r>
            <a:r>
              <a:rPr lang="zh-CN" altLang="en-US" sz="40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林前</a:t>
            </a:r>
            <a:r>
              <a:rPr lang="en-US" altLang="zh-CN" sz="40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10:10)</a:t>
            </a:r>
          </a:p>
          <a:p>
            <a:pPr marL="682625" indent="-682625">
              <a:lnSpc>
                <a:spcPts val="51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09588" algn="l"/>
                <a:tab pos="1147763" algn="l"/>
              </a:tabLst>
            </a:pPr>
            <a:r>
              <a:rPr lang="en-US" altLang="zh-CN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	c	</a:t>
            </a:r>
            <a:r>
              <a:rPr lang="zh-CN" altLang="en-US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感谢神愿听我们的委屈与不平的感受</a:t>
            </a:r>
          </a:p>
          <a:p>
            <a:pPr marL="682625" indent="-682625">
              <a:lnSpc>
                <a:spcPts val="51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09588" algn="l"/>
                <a:tab pos="1147763" algn="l"/>
              </a:tabLst>
            </a:pPr>
            <a:r>
              <a:rPr lang="zh-CN" altLang="en-US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			</a:t>
            </a:r>
            <a:r>
              <a:rPr lang="en-US" altLang="zh-CN" sz="40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“</a:t>
            </a:r>
            <a:r>
              <a:rPr lang="zh-CN" altLang="en-US" sz="40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我们的大祭司并非不能体恤我们的软弱</a:t>
            </a:r>
            <a:r>
              <a:rPr lang="en-US" altLang="zh-CN" sz="40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.</a:t>
            </a:r>
            <a:r>
              <a:rPr lang="zh-CN" altLang="en-US" sz="40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他也曾</a:t>
            </a:r>
            <a:endParaRPr lang="en-US" altLang="zh-CN" sz="4000" i="1" dirty="0">
              <a:solidFill>
                <a:schemeClr val="bg1"/>
              </a:solidFill>
              <a:effectLst>
                <a:outerShdw dist="50800" dir="3000000" algn="ctr" rotWithShape="0">
                  <a:schemeClr val="tx1"/>
                </a:outerShdw>
              </a:effectLst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 marL="682625" indent="-682625">
              <a:lnSpc>
                <a:spcPts val="51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09588" algn="l"/>
                <a:tab pos="1147763" algn="l"/>
              </a:tabLst>
            </a:pPr>
            <a:r>
              <a:rPr lang="en-US" altLang="zh-CN" sz="40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			</a:t>
            </a:r>
            <a:r>
              <a:rPr lang="zh-CN" altLang="en-US" sz="40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凡事受过试探</a:t>
            </a:r>
            <a:r>
              <a:rPr lang="en-US" altLang="zh-CN" sz="40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</a:t>
            </a:r>
            <a:r>
              <a:rPr lang="zh-CN" altLang="en-US" sz="40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与我们一样</a:t>
            </a:r>
            <a:r>
              <a:rPr lang="en-US" altLang="zh-CN" sz="40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 </a:t>
            </a:r>
            <a:r>
              <a:rPr lang="zh-CN" altLang="en-US" sz="40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只是他没有犯罪</a:t>
            </a:r>
            <a:r>
              <a:rPr lang="en-US" altLang="zh-CN" sz="40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.” </a:t>
            </a:r>
          </a:p>
          <a:p>
            <a:pPr marL="682625" indent="-682625">
              <a:lnSpc>
                <a:spcPts val="51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147763" algn="l"/>
                <a:tab pos="11658600" algn="r"/>
              </a:tabLst>
            </a:pPr>
            <a:r>
              <a:rPr lang="en-US" altLang="zh-CN" sz="40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			</a:t>
            </a:r>
            <a:r>
              <a:rPr lang="zh-CN" altLang="en-US" sz="4000" i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</a:t>
            </a:r>
            <a:r>
              <a:rPr lang="zh-CN" altLang="en-US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来</a:t>
            </a:r>
            <a:r>
              <a:rPr lang="en-US" altLang="zh-CN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4:15)</a:t>
            </a:r>
          </a:p>
          <a:p>
            <a:pPr marL="682625" indent="-682625">
              <a:lnSpc>
                <a:spcPts val="51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09588" algn="l"/>
                <a:tab pos="1147763" algn="l"/>
              </a:tabLst>
            </a:pPr>
            <a:endParaRPr lang="en-US" altLang="zh-TW" sz="4400" dirty="0">
              <a:solidFill>
                <a:schemeClr val="bg1"/>
              </a:solidFill>
              <a:effectLst>
                <a:outerShdw dist="50800" dir="3000000" algn="ctr" rotWithShape="0">
                  <a:schemeClr val="tx1"/>
                </a:outerShdw>
              </a:effectLst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3CED60-4E96-7024-EAAB-324170722C21}"/>
              </a:ext>
            </a:extLst>
          </p:cNvPr>
          <p:cNvSpPr txBox="1"/>
          <p:nvPr/>
        </p:nvSpPr>
        <p:spPr>
          <a:xfrm>
            <a:off x="6858000" y="2170275"/>
            <a:ext cx="533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</a:t>
            </a:r>
            <a:r>
              <a:rPr lang="zh-CN" altLang="en-US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埋怨 </a:t>
            </a:r>
            <a:r>
              <a:rPr lang="en-US" altLang="zh-CN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altLang="zh-CN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zh-CN" altLang="en-US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怪罪 </a:t>
            </a:r>
            <a:r>
              <a:rPr lang="en-US" altLang="zh-CN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zh-CN" altLang="en-US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得罪</a:t>
            </a:r>
            <a:r>
              <a:rPr lang="en-US" altLang="zh-CN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)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39657354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39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39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539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539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539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539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539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5396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5396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32A89F-CA97-130C-4B1F-E666161658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651" name="Rectangle 3">
            <a:extLst>
              <a:ext uri="{FF2B5EF4-FFF2-40B4-BE49-F238E27FC236}">
                <a16:creationId xmlns:a16="http://schemas.microsoft.com/office/drawing/2014/main" id="{F0F2048D-F88F-7F67-D9D7-F5DE7B804A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0"/>
            <a:ext cx="12039600" cy="6858000"/>
          </a:xfrm>
          <a:effectLst/>
        </p:spPr>
        <p:txBody>
          <a:bodyPr/>
          <a:lstStyle/>
          <a:p>
            <a:pPr marL="682625" lvl="0" indent="-682625" eaLnBrk="1" hangingPunct="1">
              <a:buNone/>
            </a:pPr>
            <a:r>
              <a:rPr lang="zh-CN" altLang="en-US" sz="4800" b="1" dirty="0">
                <a:solidFill>
                  <a:srgbClr val="FFFF00"/>
                </a:solidFill>
                <a:effectLst>
                  <a:outerShdw dist="50800" dir="3000000" algn="ctr" rotWithShape="0">
                    <a:srgbClr val="000000"/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结语</a:t>
            </a:r>
            <a:endParaRPr lang="en-US" altLang="zh-CN" sz="4400" b="1" dirty="0">
              <a:solidFill>
                <a:schemeClr val="bg1"/>
              </a:solidFill>
              <a:effectLst>
                <a:outerShdw dist="50800" dir="3000000" algn="ctr" rotWithShape="0">
                  <a:schemeClr val="tx1"/>
                </a:outerShdw>
              </a:effectLst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 marL="682625" indent="-682625">
              <a:lnSpc>
                <a:spcPts val="52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509588" algn="l"/>
                <a:tab pos="1147763" algn="l"/>
              </a:tabLst>
            </a:pPr>
            <a:r>
              <a:rPr lang="en-US" altLang="zh-CN" sz="4000" b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9	</a:t>
            </a:r>
            <a:r>
              <a:rPr lang="zh-CN" altLang="en-US" sz="4000" b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从</a:t>
            </a:r>
            <a:r>
              <a:rPr lang="zh-CN" altLang="en-US" sz="4000" b="1" u="sng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感谢</a:t>
            </a:r>
            <a:r>
              <a:rPr lang="zh-CN" altLang="en-US" sz="4000" b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到</a:t>
            </a:r>
            <a:r>
              <a:rPr lang="zh-CN" altLang="en-US" sz="4000" b="1" u="sng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感恩</a:t>
            </a:r>
            <a:r>
              <a:rPr lang="zh-CN" altLang="en-US" sz="4000" b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到</a:t>
            </a:r>
            <a:r>
              <a:rPr lang="zh-CN" altLang="en-US" sz="4000" b="1" u="sng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赞美</a:t>
            </a:r>
            <a:r>
              <a:rPr lang="zh-CN" altLang="en-US" sz="4000" b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到</a:t>
            </a:r>
            <a:r>
              <a:rPr lang="zh-CN" altLang="en-US" sz="4000" b="1" u="sng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敬拜</a:t>
            </a:r>
            <a:r>
              <a:rPr lang="zh-CN" altLang="en-US" sz="4000" b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！</a:t>
            </a:r>
            <a:endParaRPr lang="en-US" altLang="zh-CN" sz="4000" b="1" dirty="0">
              <a:solidFill>
                <a:schemeClr val="bg1"/>
              </a:solidFill>
              <a:effectLst>
                <a:outerShdw dist="50800" dir="3000000" algn="ctr" rotWithShape="0">
                  <a:schemeClr val="tx1"/>
                </a:outerShdw>
              </a:effectLst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 marL="682625" indent="-682625">
              <a:lnSpc>
                <a:spcPts val="52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09588" algn="l"/>
                <a:tab pos="1147763" algn="l"/>
              </a:tabLst>
            </a:pPr>
            <a:r>
              <a:rPr lang="en-US" altLang="zh-TW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	</a:t>
            </a:r>
            <a:r>
              <a:rPr lang="en-US" altLang="zh-CN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a.	</a:t>
            </a:r>
            <a:r>
              <a:rPr lang="zh-CN" altLang="en-US" sz="4000" u="sng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感谢</a:t>
            </a:r>
            <a:r>
              <a:rPr lang="en-US" altLang="zh-CN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: </a:t>
            </a:r>
            <a:r>
              <a:rPr lang="zh-CN" altLang="en-US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最基本的情感</a:t>
            </a:r>
            <a:endParaRPr lang="en-US" altLang="zh-CN" sz="4000" dirty="0">
              <a:solidFill>
                <a:schemeClr val="bg1"/>
              </a:solidFill>
              <a:effectLst>
                <a:outerShdw dist="50800" dir="3000000" algn="ctr" rotWithShape="0">
                  <a:schemeClr val="tx1"/>
                </a:outerShdw>
              </a:effectLst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 marL="682625" indent="-682625">
              <a:lnSpc>
                <a:spcPts val="52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509588" algn="l"/>
                <a:tab pos="1147763" algn="l"/>
                <a:tab pos="1600200" algn="l"/>
              </a:tabLst>
            </a:pPr>
            <a:r>
              <a:rPr lang="en-US" altLang="zh-CN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				</a:t>
            </a:r>
            <a:r>
              <a:rPr lang="zh-CN" altLang="en-US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得了好处的人或动物都会 </a:t>
            </a:r>
            <a:r>
              <a:rPr lang="en-US" altLang="zh-CN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(</a:t>
            </a:r>
            <a:r>
              <a:rPr lang="zh-CN" altLang="en-US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自我中心</a:t>
            </a:r>
            <a:r>
              <a:rPr lang="en-US" altLang="zh-CN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)</a:t>
            </a:r>
            <a:endParaRPr lang="en-US" altLang="zh-CN" sz="4000" dirty="0">
              <a:solidFill>
                <a:schemeClr val="bg1"/>
              </a:solidFill>
              <a:effectLst>
                <a:outerShdw dist="50800" dir="3000000" algn="ctr" rotWithShape="0">
                  <a:schemeClr val="tx1"/>
                </a:outerShdw>
              </a:effectLst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 marL="682625" indent="-682625">
              <a:lnSpc>
                <a:spcPts val="52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09588" algn="l"/>
                <a:tab pos="1147763" algn="l"/>
                <a:tab pos="1600200" algn="l"/>
              </a:tabLst>
            </a:pPr>
            <a:r>
              <a:rPr lang="en-US" altLang="zh-TW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	</a:t>
            </a:r>
            <a:r>
              <a:rPr lang="en-US" altLang="zh-CN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b.	</a:t>
            </a:r>
            <a:r>
              <a:rPr lang="zh-CN" altLang="en-US" sz="4000" u="sng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感恩</a:t>
            </a:r>
            <a:r>
              <a:rPr lang="en-US" altLang="zh-CN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: </a:t>
            </a:r>
            <a:r>
              <a:rPr lang="zh-CN" altLang="en-US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对施恩者的好感</a:t>
            </a:r>
            <a:endParaRPr lang="en-US" altLang="zh-CN" sz="4000" dirty="0">
              <a:solidFill>
                <a:schemeClr val="bg1"/>
              </a:solidFill>
              <a:effectLst>
                <a:outerShdw dist="50800" dir="3000000" algn="ctr" rotWithShape="0">
                  <a:schemeClr val="tx1"/>
                </a:outerShdw>
              </a:effectLst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 marL="682625" indent="-682625">
              <a:lnSpc>
                <a:spcPts val="52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509588" algn="l"/>
                <a:tab pos="1147763" algn="l"/>
                <a:tab pos="1600200" algn="l"/>
              </a:tabLst>
            </a:pPr>
            <a:r>
              <a:rPr lang="en-US" altLang="zh-CN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				</a:t>
            </a:r>
            <a:r>
              <a:rPr lang="zh-CN" altLang="en-US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滴水之恩</a:t>
            </a:r>
            <a:r>
              <a:rPr lang="en-US" altLang="zh-CN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 </a:t>
            </a:r>
            <a:r>
              <a:rPr lang="zh-CN" altLang="en-US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涌泉相报 </a:t>
            </a:r>
            <a:r>
              <a:rPr lang="en-US" altLang="zh-CN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(</a:t>
            </a:r>
            <a:r>
              <a:rPr lang="zh-CN" altLang="en-US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自我中心</a:t>
            </a:r>
            <a:r>
              <a:rPr lang="en-US" altLang="zh-CN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)</a:t>
            </a:r>
          </a:p>
          <a:p>
            <a:pPr marL="682625" indent="-682625">
              <a:lnSpc>
                <a:spcPts val="52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09588" algn="l"/>
                <a:tab pos="1147763" algn="l"/>
                <a:tab pos="1600200" algn="l"/>
              </a:tabLst>
            </a:pPr>
            <a:r>
              <a:rPr lang="en-US" altLang="zh-CN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	c.	</a:t>
            </a:r>
            <a:r>
              <a:rPr lang="zh-CN" altLang="en-US" sz="4000" u="sng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赞美</a:t>
            </a:r>
            <a:r>
              <a:rPr lang="en-US" altLang="zh-CN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: </a:t>
            </a:r>
            <a:r>
              <a:rPr lang="zh-CN" altLang="en-US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推崇被赞美的对象的</a:t>
            </a:r>
            <a:r>
              <a:rPr lang="zh-CN" altLang="en-US" sz="4000" b="1" u="sng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作为</a:t>
            </a:r>
            <a:endParaRPr lang="en-US" altLang="zh-CN" sz="4000" b="1" u="sng" dirty="0">
              <a:solidFill>
                <a:schemeClr val="bg1"/>
              </a:solidFill>
              <a:effectLst>
                <a:outerShdw dist="50800" dir="3000000" algn="ctr" rotWithShape="0">
                  <a:schemeClr val="tx1"/>
                </a:outerShdw>
              </a:effectLst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682625" indent="-682625">
              <a:lnSpc>
                <a:spcPts val="52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509588" algn="l"/>
                <a:tab pos="1147763" algn="l"/>
                <a:tab pos="1600200" algn="l"/>
              </a:tabLst>
            </a:pPr>
            <a:r>
              <a:rPr lang="en-US" altLang="zh-CN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				</a:t>
            </a:r>
            <a:r>
              <a:rPr lang="zh-CN" altLang="en-US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虽仍是自我的感受</a:t>
            </a:r>
            <a:r>
              <a:rPr lang="en-US" altLang="zh-CN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lang="zh-CN" altLang="en-US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但不见得是自己得了好处</a:t>
            </a:r>
            <a:endParaRPr lang="en-US" altLang="zh-CN" sz="4000" dirty="0">
              <a:solidFill>
                <a:schemeClr val="bg1"/>
              </a:solidFill>
              <a:effectLst>
                <a:outerShdw dist="50800" dir="3000000" algn="ctr" rotWithShape="0">
                  <a:schemeClr val="tx1"/>
                </a:outerShdw>
              </a:effectLst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682625" indent="-682625">
              <a:lnSpc>
                <a:spcPts val="52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509588" algn="l"/>
                <a:tab pos="1147763" algn="l"/>
              </a:tabLst>
            </a:pPr>
            <a:r>
              <a:rPr lang="en-US" altLang="zh-CN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	d.	</a:t>
            </a:r>
            <a:r>
              <a:rPr lang="zh-CN" altLang="en-US" sz="4000" u="sng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敬拜</a:t>
            </a:r>
            <a:r>
              <a:rPr lang="en-US" altLang="zh-CN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: </a:t>
            </a:r>
            <a:r>
              <a:rPr lang="zh-CN" altLang="en-US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将荣耀归给唯一值得的神</a:t>
            </a:r>
            <a:r>
              <a:rPr lang="en-US" altLang="zh-CN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—</a:t>
            </a:r>
            <a:r>
              <a:rPr lang="zh-CN" altLang="en-US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祂的</a:t>
            </a:r>
            <a:r>
              <a:rPr lang="zh-CN" altLang="en-US" sz="4000" b="1" u="sng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所是</a:t>
            </a:r>
            <a:endParaRPr lang="en-US" altLang="zh-CN" sz="4000" b="1" u="sng" dirty="0">
              <a:solidFill>
                <a:schemeClr val="bg1"/>
              </a:solidFill>
              <a:effectLst>
                <a:outerShdw dist="50800" dir="3000000" algn="ctr" rotWithShape="0">
                  <a:schemeClr val="tx1"/>
                </a:outerShdw>
              </a:effectLst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 marL="682625" indent="-682625">
              <a:lnSpc>
                <a:spcPts val="51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509588" algn="l"/>
                <a:tab pos="1147763" algn="l"/>
              </a:tabLst>
            </a:pPr>
            <a:endParaRPr lang="en-US" altLang="zh-TW" sz="4000" dirty="0">
              <a:solidFill>
                <a:schemeClr val="bg1"/>
              </a:solidFill>
              <a:effectLst>
                <a:outerShdw dist="50800" dir="3000000" algn="ctr" rotWithShape="0">
                  <a:schemeClr val="tx1"/>
                </a:outerShdw>
              </a:effectLst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4935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39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39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539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539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539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539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539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5396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651" name="Rectangle 3">
            <a:extLst>
              <a:ext uri="{FF2B5EF4-FFF2-40B4-BE49-F238E27FC236}">
                <a16:creationId xmlns:a16="http://schemas.microsoft.com/office/drawing/2014/main" id="{D83EA7D5-3C6A-4DEB-ABEE-69427E9A6C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228600"/>
            <a:ext cx="11887200" cy="5715000"/>
          </a:xfrm>
          <a:effectLst/>
        </p:spPr>
        <p:txBody>
          <a:bodyPr/>
          <a:lstStyle/>
          <a:p>
            <a:pPr marL="682625" indent="-682625" algn="ctr">
              <a:lnSpc>
                <a:spcPts val="51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509588" algn="l"/>
              </a:tabLst>
            </a:pPr>
            <a:r>
              <a:rPr lang="zh-CN" altLang="en-US" sz="5400" b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因此</a:t>
            </a:r>
            <a:endParaRPr lang="en-US" altLang="zh-CN" sz="5400" b="1" dirty="0">
              <a:solidFill>
                <a:schemeClr val="bg1"/>
              </a:solidFill>
              <a:effectLst>
                <a:outerShdw dist="50800" dir="3000000" algn="ctr" rotWithShape="0">
                  <a:schemeClr val="tx1"/>
                </a:outerShdw>
              </a:effectLst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 marL="682625" indent="-682625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09588" algn="l"/>
                <a:tab pos="1147763" algn="l"/>
              </a:tabLst>
            </a:pPr>
            <a:r>
              <a:rPr lang="zh-CN" altLang="en-US" sz="4800" b="1" i="1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应当一无挂虑</a:t>
            </a:r>
            <a:r>
              <a:rPr lang="en-US" altLang="zh-CN" sz="4800" b="1" i="1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 </a:t>
            </a:r>
            <a:endParaRPr lang="en-US" altLang="zh-CN" sz="4800" dirty="0">
              <a:solidFill>
                <a:schemeClr val="bg1"/>
              </a:solidFill>
              <a:effectLst>
                <a:outerShdw dist="50800" dir="3000000" algn="ctr" rotWithShape="0">
                  <a:schemeClr val="tx1"/>
                </a:outerShdw>
              </a:effectLst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 marL="682625" indent="-682625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09588" algn="l"/>
                <a:tab pos="1147763" algn="l"/>
              </a:tabLst>
            </a:pPr>
            <a:r>
              <a:rPr lang="zh-CN" altLang="en-US" sz="4800" b="1" i="1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只要凡事藉著祷告</a:t>
            </a:r>
            <a:r>
              <a:rPr lang="en-US" altLang="zh-CN" sz="4800" b="1" i="1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</a:t>
            </a:r>
            <a:r>
              <a:rPr lang="zh-CN" altLang="en-US" sz="4800" b="1" i="1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祈求和感谢</a:t>
            </a:r>
            <a:r>
              <a:rPr lang="en-US" altLang="zh-CN" sz="4800" b="1" i="1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 </a:t>
            </a:r>
          </a:p>
          <a:p>
            <a:pPr marL="682625" indent="-682625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09588" algn="l"/>
                <a:tab pos="1147763" algn="l"/>
              </a:tabLst>
            </a:pPr>
            <a:r>
              <a:rPr lang="zh-CN" altLang="en-US" sz="4800" b="1" i="1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将你们所要的告诉神</a:t>
            </a:r>
            <a:r>
              <a:rPr lang="en-US" altLang="zh-CN" sz="4800" b="1" i="1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. </a:t>
            </a:r>
          </a:p>
          <a:p>
            <a:pPr marL="682625" indent="-682625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09588" algn="l"/>
                <a:tab pos="1147763" algn="l"/>
              </a:tabLst>
            </a:pPr>
            <a:r>
              <a:rPr lang="zh-CN" altLang="en-US" sz="4800" b="1" i="1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神所赐出人意外的平安</a:t>
            </a:r>
            <a:r>
              <a:rPr lang="en-US" altLang="zh-CN" sz="4800" b="1" i="1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</a:t>
            </a:r>
          </a:p>
          <a:p>
            <a:pPr marL="682625" indent="-682625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09588" algn="l"/>
                <a:tab pos="1147763" algn="l"/>
              </a:tabLst>
            </a:pPr>
            <a:r>
              <a:rPr lang="zh-CN" altLang="en-US" sz="4800" b="1" i="1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必在基督耶稣裡</a:t>
            </a:r>
          </a:p>
          <a:p>
            <a:pPr marL="682625" indent="-682625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09588" algn="l"/>
                <a:tab pos="1147763" algn="l"/>
              </a:tabLst>
            </a:pPr>
            <a:r>
              <a:rPr lang="zh-CN" altLang="en-US" sz="4800" b="1" i="1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保守你们的心怀意念</a:t>
            </a:r>
            <a:r>
              <a:rPr lang="en-US" altLang="zh-CN" sz="4800" b="1" i="1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.</a:t>
            </a:r>
          </a:p>
          <a:p>
            <a:pPr marL="682625" indent="-682625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09588" algn="l"/>
                <a:tab pos="1147763" algn="l"/>
              </a:tabLst>
            </a:pPr>
            <a:r>
              <a:rPr lang="en-US" altLang="zh-CN" sz="4800" b="1" i="1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zh-CN" altLang="en-US" sz="4800" b="1" i="1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腓 </a:t>
            </a:r>
            <a:r>
              <a:rPr lang="en-US" altLang="zh-CN" sz="4800" b="1" i="1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4:6-7</a:t>
            </a:r>
          </a:p>
          <a:p>
            <a:pPr marL="682625" indent="-682625">
              <a:lnSpc>
                <a:spcPts val="51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509588" algn="l"/>
                <a:tab pos="1147763" algn="l"/>
              </a:tabLst>
            </a:pPr>
            <a:endParaRPr lang="en-US" altLang="zh-TW" sz="4400" dirty="0">
              <a:solidFill>
                <a:schemeClr val="bg1"/>
              </a:solidFill>
              <a:effectLst>
                <a:outerShdw dist="50800" dir="3000000" algn="ctr" rotWithShape="0">
                  <a:schemeClr val="tx1"/>
                </a:outerShdw>
              </a:effectLst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4AA45A-A7E3-3A55-2ECA-01C058D1ECAC}"/>
              </a:ext>
            </a:extLst>
          </p:cNvPr>
          <p:cNvSpPr txBox="1"/>
          <p:nvPr/>
        </p:nvSpPr>
        <p:spPr>
          <a:xfrm>
            <a:off x="8077200" y="939800"/>
            <a:ext cx="1905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</a:t>
            </a:r>
            <a:r>
              <a:rPr lang="zh-CN" altLang="en-US" sz="48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信靠</a:t>
            </a:r>
            <a:r>
              <a:rPr lang="en-US" altLang="zh-CN" sz="48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)</a:t>
            </a:r>
            <a:endParaRPr lang="en-US" sz="4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7A0522-6985-948E-961D-B2FA96BCFA63}"/>
              </a:ext>
            </a:extLst>
          </p:cNvPr>
          <p:cNvSpPr txBox="1"/>
          <p:nvPr/>
        </p:nvSpPr>
        <p:spPr>
          <a:xfrm>
            <a:off x="9023350" y="2534503"/>
            <a:ext cx="18732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8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</a:t>
            </a:r>
            <a:r>
              <a:rPr lang="zh-CN" altLang="en-US" sz="48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交托</a:t>
            </a:r>
            <a:r>
              <a:rPr lang="en-US" altLang="zh-CN" sz="48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)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5EFC97-701C-6A9A-3832-C6D341E90D6E}"/>
              </a:ext>
            </a:extLst>
          </p:cNvPr>
          <p:cNvSpPr txBox="1"/>
          <p:nvPr/>
        </p:nvSpPr>
        <p:spPr>
          <a:xfrm>
            <a:off x="8763000" y="4951615"/>
            <a:ext cx="2209800" cy="8522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2625" indent="-682625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09588" algn="l"/>
                <a:tab pos="1147763" algn="l"/>
              </a:tabLst>
            </a:pPr>
            <a:r>
              <a:rPr lang="en-US" altLang="zh-CN" sz="48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</a:t>
            </a:r>
            <a:r>
              <a:rPr lang="zh-CN" altLang="en-US" sz="48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踏实</a:t>
            </a:r>
            <a:r>
              <a:rPr lang="en-US" altLang="zh-CN" sz="48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)</a:t>
            </a:r>
            <a:endParaRPr lang="en-US" altLang="zh-CN" sz="1800" dirty="0">
              <a:solidFill>
                <a:schemeClr val="bg1"/>
              </a:solidFill>
              <a:effectLst>
                <a:outerShdw dist="50800" dir="3000000" algn="ctr" rotWithShape="0">
                  <a:schemeClr val="tx1"/>
                </a:outerShdw>
              </a:effectLst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2714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39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39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539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539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539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539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39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8EF2EE-C015-252F-F0C7-7F301ADDD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AF405-F29C-CA62-2684-90FEEDC79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zh-TW" altLang="en-US" sz="5400" b="1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感谢神</a:t>
            </a:r>
            <a:endParaRPr lang="en-US" sz="5400" b="1" dirty="0">
              <a:solidFill>
                <a:srgbClr val="FFFF00"/>
              </a:solidFill>
              <a:effectLst>
                <a:outerShdw dist="50800" dir="3000000" algn="ctr" rotWithShape="0">
                  <a:schemeClr val="tx1"/>
                </a:outerShdw>
              </a:effectLst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6E3978-5B03-CB18-49C5-B75C7B6EC4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676400"/>
            <a:ext cx="11887200" cy="4572000"/>
          </a:xfrm>
        </p:spPr>
        <p:txBody>
          <a:bodyPr/>
          <a:lstStyle/>
          <a:p>
            <a:pPr marL="0" indent="0" algn="ctr">
              <a:buNone/>
            </a:pPr>
            <a:r>
              <a:rPr lang="zh-CN" altLang="en-US" sz="4400" spc="-15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感谢神，赐我救赎主，感谢神，丰富预备，</a:t>
            </a:r>
          </a:p>
          <a:p>
            <a:pPr marL="0" indent="0" algn="ctr">
              <a:buNone/>
            </a:pPr>
            <a:r>
              <a:rPr lang="zh-CN" altLang="en-US" sz="4400" spc="-15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感谢神，过去的同在，感谢神，主常荫庇，</a:t>
            </a:r>
          </a:p>
          <a:p>
            <a:pPr marL="0" indent="0" algn="ctr">
              <a:buNone/>
            </a:pPr>
            <a:r>
              <a:rPr lang="zh-CN" altLang="en-US" sz="4400" spc="-15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感谢神，赐温暖春天，感谢神，萧索秋景，</a:t>
            </a:r>
          </a:p>
          <a:p>
            <a:pPr marL="0" indent="0" algn="ctr">
              <a:buNone/>
            </a:pPr>
            <a:r>
              <a:rPr lang="zh-CN" altLang="en-US" sz="4400" spc="-15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感谢神，抹乾我眼泪，感谢神，赐我安宁。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92483E-7B62-F25F-1296-7D0199D0BC7A}"/>
              </a:ext>
            </a:extLst>
          </p:cNvPr>
          <p:cNvSpPr txBox="1"/>
          <p:nvPr/>
        </p:nvSpPr>
        <p:spPr>
          <a:xfrm>
            <a:off x="304800" y="304800"/>
            <a:ext cx="914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spc="-150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1/3</a:t>
            </a:r>
            <a:endParaRPr lang="en-US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381646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7A0FBF-F142-6378-54F6-F0B639901E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A0631-9A73-9AF5-6691-63DA7C5B7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zh-TW" altLang="en-US" sz="5400" b="1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感谢神</a:t>
            </a:r>
            <a:endParaRPr lang="en-US" sz="5400" b="1" dirty="0">
              <a:solidFill>
                <a:srgbClr val="FFFF00"/>
              </a:solidFill>
              <a:effectLst>
                <a:outerShdw dist="50800" dir="3000000" algn="ctr" rotWithShape="0">
                  <a:schemeClr val="tx1"/>
                </a:outerShdw>
              </a:effectLst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C8D28D-ED81-E2E1-697B-8398419397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676400"/>
            <a:ext cx="11887200" cy="4572000"/>
          </a:xfrm>
        </p:spPr>
        <p:txBody>
          <a:bodyPr/>
          <a:lstStyle/>
          <a:p>
            <a:pPr marL="0" indent="0" algn="ctr">
              <a:buNone/>
            </a:pPr>
            <a:r>
              <a:rPr lang="zh-CN" altLang="en-US" sz="4400" spc="-15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感谢神，祷告蒙应允，感谢神，未蒙垂听，</a:t>
            </a:r>
          </a:p>
          <a:p>
            <a:pPr marL="0" indent="0" algn="ctr">
              <a:buNone/>
            </a:pPr>
            <a:r>
              <a:rPr lang="zh-CN" altLang="en-US" sz="4400" spc="-15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感谢神，渡过了风暴，感谢神，丰富供应，</a:t>
            </a:r>
          </a:p>
          <a:p>
            <a:pPr marL="0" indent="0" algn="ctr">
              <a:buNone/>
            </a:pPr>
            <a:r>
              <a:rPr lang="zh-CN" altLang="en-US" sz="4400" spc="-15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感谢神，赐我苦与乐，感谢神，绝望得慰，</a:t>
            </a:r>
          </a:p>
          <a:p>
            <a:pPr marL="0" indent="0" algn="ctr">
              <a:buNone/>
            </a:pPr>
            <a:r>
              <a:rPr lang="zh-CN" altLang="en-US" sz="4400" spc="-15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感谢神，无比的慈爱，感谢神，无限恩惠。</a:t>
            </a:r>
            <a:endParaRPr lang="zh-TW" altLang="en-US" sz="4400" spc="-150" dirty="0">
              <a:solidFill>
                <a:schemeClr val="bg1"/>
              </a:solidFill>
              <a:effectLst>
                <a:outerShdw dist="50800" dir="3000000" algn="ctr" rotWithShape="0">
                  <a:schemeClr val="tx1"/>
                </a:outerShdw>
              </a:effectLst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C21DC9-1D2D-AA6C-7D38-871B7A1ED8CE}"/>
              </a:ext>
            </a:extLst>
          </p:cNvPr>
          <p:cNvSpPr txBox="1"/>
          <p:nvPr/>
        </p:nvSpPr>
        <p:spPr>
          <a:xfrm>
            <a:off x="304800" y="304800"/>
            <a:ext cx="914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spc="-150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2/3</a:t>
            </a:r>
            <a:endParaRPr lang="en-US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383160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DCEEC6-A326-ECF2-8DAC-74B30B712A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DCBBB-169D-856C-D7D9-74E6513FA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zh-TW" altLang="en-US" sz="5400" b="1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感谢神</a:t>
            </a:r>
            <a:endParaRPr lang="en-US" sz="5400" b="1" dirty="0">
              <a:solidFill>
                <a:srgbClr val="FFFF00"/>
              </a:solidFill>
              <a:effectLst>
                <a:outerShdw dist="50800" dir="3000000" algn="ctr" rotWithShape="0">
                  <a:schemeClr val="tx1"/>
                </a:outerShdw>
              </a:effectLst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C153BA-5429-5CBE-FEC9-5E1380273D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676400"/>
            <a:ext cx="11887200" cy="4572000"/>
          </a:xfrm>
        </p:spPr>
        <p:txBody>
          <a:bodyPr/>
          <a:lstStyle/>
          <a:p>
            <a:pPr marL="0" indent="0" algn="ctr">
              <a:buNone/>
            </a:pPr>
            <a:r>
              <a:rPr lang="zh-CN" altLang="en-US" sz="4400" spc="-15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感谢神，赐路旁玫瑰，感谢神，玫瑰有刺，</a:t>
            </a:r>
          </a:p>
          <a:p>
            <a:pPr marL="0" indent="0" algn="ctr">
              <a:buNone/>
            </a:pPr>
            <a:r>
              <a:rPr lang="zh-CN" altLang="en-US" sz="4400" spc="-15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感谢神，赐家庭温暖，感谢神，盼望福祉，</a:t>
            </a:r>
          </a:p>
          <a:p>
            <a:pPr marL="0" indent="0" algn="ctr">
              <a:buNone/>
            </a:pPr>
            <a:r>
              <a:rPr lang="zh-CN" altLang="en-US" sz="4400" spc="-15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感谢神，赐喜乐忧愁，感谢神，属天安宁，</a:t>
            </a:r>
          </a:p>
          <a:p>
            <a:pPr marL="0" indent="0" algn="ctr">
              <a:buNone/>
            </a:pPr>
            <a:r>
              <a:rPr lang="zh-CN" altLang="en-US" sz="4400" spc="-15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感谢神，赐明天盼望，感谢神，永远不停。</a:t>
            </a:r>
            <a:endParaRPr lang="zh-TW" altLang="en-US" sz="4400" spc="-150" dirty="0">
              <a:solidFill>
                <a:schemeClr val="bg1"/>
              </a:solidFill>
              <a:effectLst>
                <a:outerShdw dist="50800" dir="3000000" algn="ctr" rotWithShape="0">
                  <a:schemeClr val="tx1"/>
                </a:outerShdw>
              </a:effectLst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629BD6-50BC-3938-E7AA-B40BDD8B3117}"/>
              </a:ext>
            </a:extLst>
          </p:cNvPr>
          <p:cNvSpPr txBox="1"/>
          <p:nvPr/>
        </p:nvSpPr>
        <p:spPr>
          <a:xfrm>
            <a:off x="304800" y="304800"/>
            <a:ext cx="914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spc="-150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3/3</a:t>
            </a:r>
            <a:endParaRPr lang="en-US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569543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63C0DD-7AC9-499A-9D66-CD9F82382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914400"/>
            <a:ext cx="9144000" cy="5943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73C93D-8BE5-4BF1-B97B-CAE737B7A02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000" y="914400"/>
            <a:ext cx="9144000" cy="5943600"/>
          </a:xfrm>
          <a:prstGeom prst="rect">
            <a:avLst/>
          </a:prstGeom>
        </p:spPr>
      </p:pic>
      <p:sp>
        <p:nvSpPr>
          <p:cNvPr id="528387" name="Rectangle 3">
            <a:extLst>
              <a:ext uri="{FF2B5EF4-FFF2-40B4-BE49-F238E27FC236}">
                <a16:creationId xmlns:a16="http://schemas.microsoft.com/office/drawing/2014/main" id="{1E610819-7387-4A5C-B72B-BFE5660C66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0"/>
            <a:ext cx="10515600" cy="6858000"/>
          </a:xfrm>
          <a:effectLst/>
        </p:spPr>
        <p:txBody>
          <a:bodyPr/>
          <a:lstStyle/>
          <a:p>
            <a:pPr marL="0" indent="0">
              <a:lnSpc>
                <a:spcPct val="110000"/>
              </a:lnSpc>
              <a:spcBef>
                <a:spcPct val="0"/>
              </a:spcBef>
              <a:buNone/>
              <a:tabLst>
                <a:tab pos="3657600" algn="l"/>
              </a:tabLst>
            </a:pPr>
            <a:endParaRPr lang="en-US" altLang="zh-CN" sz="4800" b="1" dirty="0">
              <a:solidFill>
                <a:srgbClr val="FFFF00"/>
              </a:solidFill>
              <a:effectLst>
                <a:outerShdw dist="50800" dir="3000000" algn="ctr" rotWithShape="0">
                  <a:schemeClr val="tx1"/>
                </a:outerShdw>
              </a:effectLst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 marL="1255713" inden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None/>
              <a:tabLst>
                <a:tab pos="3657600" algn="l"/>
              </a:tabLst>
            </a:pPr>
            <a:r>
              <a:rPr lang="zh-CN" altLang="en-US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主后</a:t>
            </a:r>
            <a:r>
              <a:rPr lang="en-US" altLang="zh-CN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1534, </a:t>
            </a:r>
            <a:r>
              <a:rPr lang="zh-CN" altLang="en-US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英国国王亨利八世</a:t>
            </a:r>
            <a:r>
              <a:rPr lang="zh-CN" altLang="en-US" sz="4400" spc="-1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因</a:t>
            </a:r>
            <a:r>
              <a:rPr lang="zh-CN" altLang="en-US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为要休不孕的王后凯瑟琳</a:t>
            </a:r>
            <a:r>
              <a:rPr lang="en-US" altLang="zh-CN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 </a:t>
            </a:r>
            <a:r>
              <a:rPr lang="zh-CN" altLang="en-US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娶已怀孕的安波琳 </a:t>
            </a:r>
            <a:r>
              <a:rPr lang="en-US" altLang="zh-CN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(Ann Boleyn), </a:t>
            </a:r>
            <a:r>
              <a:rPr lang="zh-CN" altLang="en-US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脱离了罗马天主教</a:t>
            </a:r>
            <a:r>
              <a:rPr lang="en-US" altLang="zh-CN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 </a:t>
            </a:r>
            <a:r>
              <a:rPr lang="zh-CN" altLang="en-US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设</a:t>
            </a:r>
            <a:r>
              <a:rPr lang="zh-CN" altLang="en-US" sz="4400" u="sng" spc="-5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安立</a:t>
            </a:r>
            <a:r>
              <a:rPr lang="zh-CN" altLang="en-US" sz="4400" u="sng" spc="-1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甘教会</a:t>
            </a:r>
            <a:r>
              <a:rPr lang="zh-CN" altLang="en-US" sz="4400" spc="-1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为国教</a:t>
            </a:r>
            <a:r>
              <a:rPr lang="en-US" altLang="zh-CN" sz="4400" spc="-1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 </a:t>
            </a:r>
            <a:r>
              <a:rPr lang="zh-CN" altLang="en-US" sz="4400" spc="-1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以国王为首</a:t>
            </a:r>
            <a:r>
              <a:rPr lang="en-US" altLang="zh-CN" sz="4400" spc="-1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. </a:t>
            </a:r>
          </a:p>
          <a:p>
            <a:pPr marL="1255713" inden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None/>
              <a:tabLst>
                <a:tab pos="3657600" algn="l"/>
              </a:tabLst>
            </a:pPr>
            <a:r>
              <a:rPr lang="zh-CN" altLang="en-US" sz="4400" spc="-1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部分</a:t>
            </a:r>
            <a:r>
              <a:rPr lang="zh-CN" altLang="en-US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清教徒因对这国教不满而受到逼迫</a:t>
            </a:r>
            <a:r>
              <a:rPr lang="en-US" altLang="zh-CN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. </a:t>
            </a:r>
            <a:r>
              <a:rPr lang="zh-CN" altLang="en-US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这些信徒</a:t>
            </a:r>
            <a:r>
              <a:rPr lang="en-US" altLang="zh-CN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</a:t>
            </a:r>
            <a:r>
              <a:rPr lang="zh-CN" altLang="en-US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分离派</a:t>
            </a:r>
            <a:r>
              <a:rPr lang="en-US" altLang="zh-CN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Separatists)</a:t>
            </a:r>
            <a:r>
              <a:rPr lang="zh-CN" altLang="en-US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决定移民荷兰</a:t>
            </a:r>
            <a:r>
              <a:rPr lang="en-US" altLang="zh-CN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 </a:t>
            </a:r>
            <a:r>
              <a:rPr lang="zh-CN" altLang="en-US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可以有更多</a:t>
            </a:r>
            <a:r>
              <a:rPr lang="zh-CN" altLang="en-US" sz="4400" spc="-5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的信仰自由</a:t>
            </a:r>
            <a:r>
              <a:rPr lang="en-US" altLang="zh-CN" sz="4400" spc="-5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. </a:t>
            </a:r>
            <a:endParaRPr lang="en-US" altLang="zh-TW" sz="4400" dirty="0">
              <a:solidFill>
                <a:schemeClr val="bg1"/>
              </a:solidFill>
              <a:effectLst>
                <a:outerShdw dist="50800" dir="3000000" algn="ctr" rotWithShape="0">
                  <a:schemeClr val="tx1"/>
                </a:outerShdw>
              </a:effectLst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A8CD0B-0BB4-879B-33EB-E8E17E4781C3}"/>
              </a:ext>
            </a:extLst>
          </p:cNvPr>
          <p:cNvSpPr txBox="1"/>
          <p:nvPr/>
        </p:nvSpPr>
        <p:spPr>
          <a:xfrm>
            <a:off x="3962400" y="0"/>
            <a:ext cx="3881610" cy="8522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tabLst>
                <a:tab pos="3657600" algn="l"/>
              </a:tabLst>
              <a:defRPr/>
            </a:pPr>
            <a:r>
              <a:rPr kumimoji="1" lang="zh-CN" altLang="en-US" sz="4800" b="1" kern="0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感恩节的渊源</a:t>
            </a:r>
            <a:endParaRPr kumimoji="1" lang="zh-TW" altLang="en-US" sz="4800" b="1" kern="0" dirty="0">
              <a:solidFill>
                <a:srgbClr val="FFFF00"/>
              </a:solidFill>
              <a:effectLst>
                <a:outerShdw dist="50800" dir="3000000" algn="ctr" rotWithShape="0">
                  <a:schemeClr val="tx1"/>
                </a:outerShdw>
              </a:effectLst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9725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528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528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63C0DD-7AC9-499A-9D66-CD9F82382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914400"/>
            <a:ext cx="9144000" cy="5943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73C93D-8BE5-4BF1-B97B-CAE737B7A02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000" y="914400"/>
            <a:ext cx="9144000" cy="5943600"/>
          </a:xfrm>
          <a:prstGeom prst="rect">
            <a:avLst/>
          </a:prstGeom>
        </p:spPr>
      </p:pic>
      <p:sp>
        <p:nvSpPr>
          <p:cNvPr id="528387" name="Rectangle 3">
            <a:extLst>
              <a:ext uri="{FF2B5EF4-FFF2-40B4-BE49-F238E27FC236}">
                <a16:creationId xmlns:a16="http://schemas.microsoft.com/office/drawing/2014/main" id="{1E610819-7387-4A5C-B72B-BFE5660C66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47800" y="0"/>
            <a:ext cx="9220200" cy="6858000"/>
          </a:xfrm>
          <a:effectLst/>
        </p:spPr>
        <p:txBody>
          <a:bodyPr/>
          <a:lstStyle/>
          <a:p>
            <a:pPr marL="0" indent="0">
              <a:lnSpc>
                <a:spcPct val="110000"/>
              </a:lnSpc>
              <a:spcBef>
                <a:spcPct val="0"/>
              </a:spcBef>
              <a:buNone/>
              <a:tabLst>
                <a:tab pos="3657600" algn="l"/>
              </a:tabLst>
            </a:pPr>
            <a:endParaRPr lang="zh-TW" altLang="en-US" sz="4800" b="1" dirty="0">
              <a:solidFill>
                <a:srgbClr val="FFFF00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 marL="0" indent="0">
              <a:lnSpc>
                <a:spcPct val="110000"/>
              </a:lnSpc>
              <a:spcBef>
                <a:spcPct val="0"/>
              </a:spcBef>
              <a:buNone/>
              <a:tabLst>
                <a:tab pos="3657600" algn="l"/>
              </a:tabLst>
            </a:pPr>
            <a:r>
              <a:rPr lang="zh-CN" altLang="en-US" sz="4400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不久他们却发现</a:t>
            </a:r>
            <a:r>
              <a:rPr lang="en-US" altLang="zh-CN" sz="4400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 </a:t>
            </a:r>
            <a:r>
              <a:rPr lang="zh-CN" altLang="en-US" sz="4400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孩子们很快的就变成只会荷兰语</a:t>
            </a:r>
            <a:r>
              <a:rPr lang="en-US" altLang="zh-CN" sz="4400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 </a:t>
            </a:r>
            <a:r>
              <a:rPr lang="zh-CN" altLang="en-US" sz="4400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而且接受荷兰的文化</a:t>
            </a:r>
            <a:r>
              <a:rPr lang="en-US" altLang="zh-CN" sz="4400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. </a:t>
            </a:r>
            <a:r>
              <a:rPr lang="zh-CN" altLang="en-US" sz="4400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荷兰的宗教信仰自由固然使他们可以自由敬拜</a:t>
            </a:r>
            <a:r>
              <a:rPr lang="en-US" altLang="zh-CN" sz="4400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 </a:t>
            </a:r>
            <a:r>
              <a:rPr lang="zh-CN" altLang="en-US" sz="4400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更多人把这自由当作</a:t>
            </a:r>
            <a:r>
              <a:rPr lang="zh-CN" altLang="en-US" sz="4400" b="1" u="sng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由自</a:t>
            </a:r>
            <a:r>
              <a:rPr lang="en-US" altLang="zh-CN" sz="4400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 </a:t>
            </a:r>
            <a:r>
              <a:rPr lang="zh-CN" altLang="en-US" sz="4400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引进了许多不合圣经的信仰与宗教</a:t>
            </a:r>
            <a:r>
              <a:rPr lang="en-US" altLang="zh-CN" sz="4400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. </a:t>
            </a:r>
            <a:r>
              <a:rPr lang="zh-CN" altLang="en-US" sz="4400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这宗教自由反而成了后代的隐忧</a:t>
            </a:r>
            <a:r>
              <a:rPr lang="en-US" altLang="zh-CN" sz="4400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. </a:t>
            </a:r>
          </a:p>
          <a:p>
            <a:pPr marL="0" indent="0">
              <a:lnSpc>
                <a:spcPct val="110000"/>
              </a:lnSpc>
              <a:spcBef>
                <a:spcPct val="0"/>
              </a:spcBef>
              <a:buNone/>
              <a:tabLst>
                <a:tab pos="3657600" algn="l"/>
              </a:tabLst>
            </a:pPr>
            <a:r>
              <a:rPr lang="zh-CN" altLang="en-US" sz="4400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终于决定在</a:t>
            </a:r>
            <a:r>
              <a:rPr lang="en-US" altLang="zh-CN" sz="4400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1620</a:t>
            </a:r>
            <a:r>
              <a:rPr lang="zh-CN" altLang="en-US" sz="4400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年扬帆</a:t>
            </a:r>
            <a:r>
              <a:rPr lang="en-US" altLang="zh-CN" sz="4400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. 66</a:t>
            </a:r>
            <a:r>
              <a:rPr lang="zh-CN" altLang="en-US" sz="4400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天后</a:t>
            </a:r>
            <a:r>
              <a:rPr lang="en-US" altLang="zh-CN" sz="4400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 </a:t>
            </a:r>
            <a:r>
              <a:rPr lang="zh-CN" altLang="en-US" sz="4400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于</a:t>
            </a:r>
            <a:r>
              <a:rPr lang="en-US" altLang="zh-CN" sz="4400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11</a:t>
            </a:r>
            <a:r>
              <a:rPr lang="zh-CN" altLang="en-US" sz="4400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月</a:t>
            </a:r>
            <a:r>
              <a:rPr lang="en-US" altLang="zh-CN" sz="4400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11</a:t>
            </a:r>
            <a:r>
              <a:rPr lang="zh-CN" altLang="en-US" sz="4400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日抵鳕鱼角</a:t>
            </a:r>
            <a:r>
              <a:rPr lang="en-US" altLang="zh-CN" sz="4400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(Cape Cod)</a:t>
            </a:r>
            <a:endParaRPr lang="en-US" altLang="zh-TW" sz="4400" dirty="0">
              <a:solidFill>
                <a:schemeClr val="bg1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96ED5A-DDB2-65B2-0C19-459379B3DA60}"/>
              </a:ext>
            </a:extLst>
          </p:cNvPr>
          <p:cNvSpPr txBox="1"/>
          <p:nvPr/>
        </p:nvSpPr>
        <p:spPr>
          <a:xfrm>
            <a:off x="3962400" y="0"/>
            <a:ext cx="3881610" cy="8522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tabLst>
                <a:tab pos="3657600" algn="l"/>
              </a:tabLst>
              <a:defRPr/>
            </a:pPr>
            <a:r>
              <a:rPr kumimoji="1" lang="zh-CN" altLang="en-US" sz="4800" b="1" kern="0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感恩节的渊源</a:t>
            </a:r>
            <a:endParaRPr kumimoji="1" lang="zh-TW" altLang="en-US" sz="4800" b="1" kern="0" dirty="0">
              <a:solidFill>
                <a:srgbClr val="FFFF00"/>
              </a:solidFill>
              <a:effectLst>
                <a:outerShdw dist="50800" dir="3000000" algn="ctr" rotWithShape="0">
                  <a:schemeClr val="tx1"/>
                </a:outerShdw>
              </a:effectLst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72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28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528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9C12EB-B136-41C7-8777-B5C882565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099048"/>
          </a:xfrm>
          <a:prstGeom prst="rect">
            <a:avLst/>
          </a:prstGeom>
        </p:spPr>
      </p:pic>
      <p:pic>
        <p:nvPicPr>
          <p:cNvPr id="527365" name="Picture 5">
            <a:extLst>
              <a:ext uri="{FF2B5EF4-FFF2-40B4-BE49-F238E27FC236}">
                <a16:creationId xmlns:a16="http://schemas.microsoft.com/office/drawing/2014/main" id="{93DCD829-A451-44DB-AE8A-C2C57A933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064" y="0"/>
            <a:ext cx="45799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7370" name="Picture 10">
            <a:extLst>
              <a:ext uri="{FF2B5EF4-FFF2-40B4-BE49-F238E27FC236}">
                <a16:creationId xmlns:a16="http://schemas.microsoft.com/office/drawing/2014/main" id="{E36C956D-A12C-4DE9-922D-142A88465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3" r="15094"/>
          <a:stretch>
            <a:fillRect/>
          </a:stretch>
        </p:blipFill>
        <p:spPr bwMode="auto">
          <a:xfrm>
            <a:off x="1529316" y="7089"/>
            <a:ext cx="9144000" cy="688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27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27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0"/>
                                        <p:tgtEl>
                                          <p:spTgt spid="527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1463" name="Picture 7">
            <a:extLst>
              <a:ext uri="{FF2B5EF4-FFF2-40B4-BE49-F238E27FC236}">
                <a16:creationId xmlns:a16="http://schemas.microsoft.com/office/drawing/2014/main" id="{7C5D1771-24DE-4B67-A53A-884B3ADC5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0"/>
            <a:ext cx="52117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609930F-0A3D-40CD-ABF7-180D427A1A9C}"/>
              </a:ext>
            </a:extLst>
          </p:cNvPr>
          <p:cNvSpPr/>
          <p:nvPr/>
        </p:nvSpPr>
        <p:spPr bwMode="auto">
          <a:xfrm>
            <a:off x="4399280" y="76200"/>
            <a:ext cx="3581400" cy="7620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z="5400" b="1" u="sng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DFPLiShuW5-B5-AZ" pitchFamily="66" charset="-120"/>
            </a:endParaRPr>
          </a:p>
        </p:txBody>
      </p:sp>
      <p:sp>
        <p:nvSpPr>
          <p:cNvPr id="531464" name="Rectangle 8">
            <a:extLst>
              <a:ext uri="{FF2B5EF4-FFF2-40B4-BE49-F238E27FC236}">
                <a16:creationId xmlns:a16="http://schemas.microsoft.com/office/drawing/2014/main" id="{31AA2475-A041-4459-A9CF-D08A785F34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-5715"/>
            <a:ext cx="9144000" cy="6894195"/>
          </a:xfrm>
          <a:prstGeom prst="rect">
            <a:avLst/>
          </a:prstGeom>
          <a:solidFill>
            <a:srgbClr val="541306"/>
          </a:solidFill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zh-CN" altLang="en-US" sz="3400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奉神的名</a:t>
            </a:r>
            <a:r>
              <a:rPr lang="en-US" altLang="zh-CN" sz="3400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 </a:t>
            </a:r>
            <a:r>
              <a:rPr lang="zh-CN" altLang="en-US" sz="3400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阿们</a:t>
            </a:r>
            <a:r>
              <a:rPr lang="en-US" altLang="zh-CN" sz="3400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. </a:t>
            </a:r>
            <a:r>
              <a:rPr lang="zh-CN" altLang="en-US" sz="3400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我们签名的人</a:t>
            </a:r>
            <a:r>
              <a:rPr lang="en-US" altLang="zh-CN" sz="3400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 </a:t>
            </a:r>
            <a:r>
              <a:rPr lang="zh-CN" altLang="en-US" sz="3400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是靠神恩典可敬畏的大不列颠</a:t>
            </a:r>
            <a:r>
              <a:rPr lang="en-US" altLang="zh-CN" sz="3400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 </a:t>
            </a:r>
            <a:r>
              <a:rPr lang="zh-CN" altLang="en-US" sz="3400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法兰西</a:t>
            </a:r>
            <a:r>
              <a:rPr lang="en-US" altLang="zh-CN" sz="3400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 </a:t>
            </a:r>
            <a:r>
              <a:rPr lang="zh-CN" altLang="en-US" sz="3400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爱尔兰王雅各</a:t>
            </a:r>
            <a:r>
              <a:rPr lang="en-US" altLang="zh-CN" sz="3400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 </a:t>
            </a:r>
            <a:r>
              <a:rPr lang="zh-CN" altLang="en-US" sz="3400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真理护卫者的忠诚臣民</a:t>
            </a:r>
            <a:r>
              <a:rPr lang="en-US" altLang="zh-CN" sz="3400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. </a:t>
            </a:r>
            <a:r>
              <a:rPr lang="zh-CN" altLang="en-US" sz="3400" b="1" dirty="0">
                <a:solidFill>
                  <a:srgbClr val="FFFF00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我们此次航行的目的</a:t>
            </a:r>
            <a:r>
              <a:rPr lang="en-US" altLang="zh-CN" sz="3400" b="1" dirty="0">
                <a:solidFill>
                  <a:srgbClr val="FFFF00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 </a:t>
            </a:r>
            <a:r>
              <a:rPr lang="zh-CN" altLang="en-US" sz="3400" b="1" dirty="0">
                <a:solidFill>
                  <a:srgbClr val="FFFF00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是为了神的荣耀</a:t>
            </a:r>
            <a:r>
              <a:rPr lang="en-US" altLang="zh-CN" sz="3400" b="1" dirty="0">
                <a:solidFill>
                  <a:srgbClr val="FFFF00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 </a:t>
            </a:r>
            <a:r>
              <a:rPr lang="zh-CN" altLang="en-US" sz="3400" b="1" dirty="0">
                <a:solidFill>
                  <a:srgbClr val="FFFF00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促进基督的信仰</a:t>
            </a:r>
            <a:r>
              <a:rPr lang="en-US" altLang="zh-CN" sz="3400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 </a:t>
            </a:r>
            <a:r>
              <a:rPr lang="zh-CN" altLang="en-US" sz="3400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并我们王与国家的荣耀</a:t>
            </a:r>
            <a:r>
              <a:rPr lang="en-US" altLang="zh-CN" sz="3400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 </a:t>
            </a:r>
            <a:r>
              <a:rPr lang="zh-CN" altLang="en-US" sz="3400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在维吉尼亚北部</a:t>
            </a:r>
            <a:r>
              <a:rPr lang="en-US" altLang="zh-CN" sz="3400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 </a:t>
            </a:r>
            <a:r>
              <a:rPr lang="zh-CN" altLang="en-US" sz="3400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建立第一处殖民地</a:t>
            </a:r>
            <a:r>
              <a:rPr lang="en-US" altLang="zh-CN" sz="3400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. </a:t>
            </a:r>
            <a:r>
              <a:rPr lang="zh-CN" altLang="en-US" sz="3400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在神面前</a:t>
            </a:r>
            <a:r>
              <a:rPr lang="en-US" altLang="zh-CN" sz="3400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 </a:t>
            </a:r>
            <a:r>
              <a:rPr lang="zh-CN" altLang="en-US" sz="3400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我们庄严的同心合意</a:t>
            </a:r>
            <a:r>
              <a:rPr lang="en-US" altLang="zh-CN" sz="3400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 </a:t>
            </a:r>
            <a:r>
              <a:rPr lang="zh-CN" altLang="en-US" sz="3400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共同立约</a:t>
            </a:r>
            <a:r>
              <a:rPr lang="en-US" altLang="zh-CN" sz="3400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 </a:t>
            </a:r>
            <a:r>
              <a:rPr lang="zh-CN" altLang="en-US" sz="3400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合建一政治体制</a:t>
            </a:r>
            <a:r>
              <a:rPr lang="en-US" altLang="zh-CN" sz="3400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 </a:t>
            </a:r>
            <a:r>
              <a:rPr lang="zh-CN" altLang="en-US" sz="3400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以规律的保守并进展前述目标</a:t>
            </a:r>
            <a:r>
              <a:rPr lang="en-US" altLang="zh-CN" sz="3400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; </a:t>
            </a:r>
            <a:r>
              <a:rPr lang="zh-CN" altLang="en-US" sz="3400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并为此实施</a:t>
            </a:r>
            <a:r>
              <a:rPr lang="en-US" altLang="zh-CN" sz="3400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 </a:t>
            </a:r>
            <a:r>
              <a:rPr lang="zh-CN" altLang="en-US" sz="3400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组合</a:t>
            </a:r>
            <a:r>
              <a:rPr lang="en-US" altLang="zh-CN" sz="3400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 </a:t>
            </a:r>
            <a:r>
              <a:rPr lang="zh-CN" altLang="en-US" sz="3400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制订公义并平等的法律</a:t>
            </a:r>
            <a:r>
              <a:rPr lang="en-US" altLang="zh-CN" sz="3400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 </a:t>
            </a:r>
            <a:r>
              <a:rPr lang="zh-CN" altLang="en-US" sz="3400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规章</a:t>
            </a:r>
            <a:r>
              <a:rPr lang="en-US" altLang="zh-CN" sz="3400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 </a:t>
            </a:r>
            <a:r>
              <a:rPr lang="zh-CN" altLang="en-US" sz="3400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律令</a:t>
            </a:r>
            <a:r>
              <a:rPr lang="en-US" altLang="zh-CN" sz="3400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 </a:t>
            </a:r>
            <a:r>
              <a:rPr lang="zh-CN" altLang="en-US" sz="3400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条例</a:t>
            </a:r>
            <a:r>
              <a:rPr lang="en-US" altLang="zh-CN" sz="3400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 </a:t>
            </a:r>
            <a:r>
              <a:rPr lang="zh-CN" altLang="en-US" sz="3400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宪章</a:t>
            </a:r>
            <a:r>
              <a:rPr lang="en-US" altLang="zh-CN" sz="3400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 </a:t>
            </a:r>
            <a:r>
              <a:rPr lang="zh-CN" altLang="en-US" sz="3400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制度</a:t>
            </a:r>
            <a:r>
              <a:rPr lang="en-US" altLang="zh-CN" sz="3400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 </a:t>
            </a:r>
            <a:r>
              <a:rPr lang="zh-CN" altLang="en-US" sz="3400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随时随地</a:t>
            </a:r>
            <a:r>
              <a:rPr lang="en-US" altLang="zh-CN" sz="3400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 </a:t>
            </a:r>
            <a:r>
              <a:rPr lang="zh-CN" altLang="en-US" sz="3400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适当并便宜行事</a:t>
            </a:r>
            <a:r>
              <a:rPr lang="en-US" altLang="zh-CN" sz="3400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 </a:t>
            </a:r>
            <a:r>
              <a:rPr lang="zh-CN" altLang="en-US" sz="3400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以促进本殖民地的全体利益</a:t>
            </a:r>
            <a:r>
              <a:rPr lang="en-US" altLang="zh-CN" sz="3400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 </a:t>
            </a:r>
            <a:r>
              <a:rPr lang="zh-CN" altLang="en-US" sz="3400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我们应许为此竭尽忠诚与顺从</a:t>
            </a:r>
            <a:r>
              <a:rPr lang="en-US" altLang="zh-CN" sz="3400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. </a:t>
            </a:r>
            <a:r>
              <a:rPr lang="zh-CN" altLang="en-US" sz="3400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我们谨此签名为证</a:t>
            </a:r>
            <a:r>
              <a:rPr lang="en-US" altLang="zh-CN" sz="3400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. </a:t>
            </a:r>
            <a:r>
              <a:rPr lang="zh-CN" altLang="en-US" sz="3400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在鳕鱼角</a:t>
            </a:r>
            <a:r>
              <a:rPr lang="en-US" altLang="zh-CN" sz="3400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 11</a:t>
            </a:r>
            <a:r>
              <a:rPr lang="zh-CN" altLang="en-US" sz="3400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月</a:t>
            </a:r>
            <a:r>
              <a:rPr lang="en-US" altLang="zh-CN" sz="3400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11</a:t>
            </a:r>
            <a:r>
              <a:rPr lang="zh-CN" altLang="en-US" sz="3400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日</a:t>
            </a:r>
            <a:r>
              <a:rPr lang="en-US" altLang="zh-CN" sz="3400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 </a:t>
            </a:r>
            <a:r>
              <a:rPr lang="zh-CN" altLang="en-US" sz="3400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英格兰</a:t>
            </a:r>
            <a:r>
              <a:rPr lang="en-US" altLang="zh-CN" sz="3400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 </a:t>
            </a:r>
            <a:r>
              <a:rPr lang="zh-CN" altLang="en-US" sz="3400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法兰西</a:t>
            </a:r>
            <a:r>
              <a:rPr lang="en-US" altLang="zh-CN" sz="3400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 </a:t>
            </a:r>
            <a:r>
              <a:rPr lang="zh-CN" altLang="en-US" sz="3400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爱尔兰的王雅各在位第</a:t>
            </a:r>
            <a:r>
              <a:rPr lang="en-US" altLang="zh-CN" sz="3400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18</a:t>
            </a:r>
            <a:r>
              <a:rPr lang="zh-CN" altLang="en-US" sz="3400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年</a:t>
            </a:r>
            <a:r>
              <a:rPr lang="en-US" altLang="zh-CN" sz="3400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 </a:t>
            </a:r>
            <a:r>
              <a:rPr lang="zh-CN" altLang="en-US" sz="3400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兼为苏格兰王第</a:t>
            </a:r>
            <a:r>
              <a:rPr lang="en-US" altLang="zh-CN" sz="3400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54</a:t>
            </a:r>
            <a:r>
              <a:rPr lang="zh-CN" altLang="en-US" sz="3400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年</a:t>
            </a:r>
            <a:r>
              <a:rPr lang="en-US" altLang="zh-CN" sz="3400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 </a:t>
            </a:r>
            <a:r>
              <a:rPr lang="zh-CN" altLang="en-US" sz="3400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主后</a:t>
            </a:r>
            <a:r>
              <a:rPr lang="en-US" altLang="zh-CN" sz="3400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1620</a:t>
            </a:r>
            <a:r>
              <a:rPr lang="zh-CN" altLang="en-US" sz="3400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年 </a:t>
            </a:r>
            <a:r>
              <a:rPr lang="en-US" altLang="zh-CN" sz="3400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— </a:t>
            </a:r>
            <a:r>
              <a:rPr lang="zh-CN" altLang="en-US" sz="3400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五月花公约</a:t>
            </a:r>
            <a:endParaRPr lang="en-US" altLang="zh-TW" sz="3400" b="1" dirty="0">
              <a:solidFill>
                <a:schemeClr val="bg1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pic>
        <p:nvPicPr>
          <p:cNvPr id="531465" name="Picture 9">
            <a:extLst>
              <a:ext uri="{FF2B5EF4-FFF2-40B4-BE49-F238E27FC236}">
                <a16:creationId xmlns:a16="http://schemas.microsoft.com/office/drawing/2014/main" id="{F4EAD61E-F0ED-482E-AAFB-8FD7AA394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7" r="4393"/>
          <a:stretch>
            <a:fillRect/>
          </a:stretch>
        </p:blipFill>
        <p:spPr bwMode="auto">
          <a:xfrm>
            <a:off x="1524000" y="5715"/>
            <a:ext cx="9144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464AAF-FBD8-BBF8-89FD-77469E6049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6668"/>
            <a:ext cx="10377488" cy="68875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2629A3-FCE3-0789-EE7C-BDE871DDAE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381" y="-685800"/>
            <a:ext cx="10939219" cy="77205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8A2A6A-8332-6A94-A268-77C8BD3336C4}"/>
              </a:ext>
            </a:extLst>
          </p:cNvPr>
          <p:cNvSpPr txBox="1"/>
          <p:nvPr/>
        </p:nvSpPr>
        <p:spPr>
          <a:xfrm>
            <a:off x="2286000" y="4848761"/>
            <a:ext cx="802322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outerShdw dist="50800" dir="3000000" algn="ctr" rotWithShape="0">
                    <a:srgbClr val="000000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1941</a:t>
            </a:r>
            <a:r>
              <a:rPr lang="zh-CN" altLang="en-US" sz="4000" b="1" dirty="0">
                <a:solidFill>
                  <a:schemeClr val="bg1"/>
                </a:solidFill>
                <a:effectLst>
                  <a:outerShdw dist="50800" dir="3000000" algn="ctr" rotWithShape="0">
                    <a:srgbClr val="000000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年</a:t>
            </a:r>
            <a:r>
              <a:rPr lang="en-US" altLang="zh-CN" sz="4000" b="1" dirty="0">
                <a:solidFill>
                  <a:schemeClr val="bg1"/>
                </a:solidFill>
                <a:effectLst>
                  <a:outerShdw dist="50800" dir="3000000" algn="ctr" rotWithShape="0">
                    <a:srgbClr val="000000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zh-CN" altLang="en-US" sz="4000" b="1" dirty="0">
                <a:solidFill>
                  <a:schemeClr val="bg1"/>
                </a:solidFill>
                <a:effectLst>
                  <a:outerShdw dist="50800" dir="3000000" algn="ctr" rotWithShape="0">
                    <a:srgbClr val="000000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国会定</a:t>
            </a:r>
            <a:r>
              <a:rPr lang="en-US" altLang="zh-CN" sz="4000" b="1" dirty="0">
                <a:solidFill>
                  <a:schemeClr val="bg1"/>
                </a:solidFill>
                <a:effectLst>
                  <a:outerShdw dist="50800" dir="3000000" algn="ctr" rotWithShape="0">
                    <a:srgbClr val="000000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</a:t>
            </a:r>
            <a:r>
              <a:rPr lang="zh-CN" altLang="en-US" sz="4000" b="1" dirty="0">
                <a:solidFill>
                  <a:schemeClr val="bg1"/>
                </a:solidFill>
                <a:effectLst>
                  <a:outerShdw dist="50800" dir="3000000" algn="ctr" rotWithShape="0">
                    <a:srgbClr val="000000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月第四个礼拜四</a:t>
            </a:r>
            <a:endParaRPr lang="en-US" altLang="zh-CN" sz="4000" b="1" dirty="0">
              <a:solidFill>
                <a:schemeClr val="bg1"/>
              </a:solidFill>
              <a:effectLst>
                <a:outerShdw dist="50800" dir="3000000" algn="ctr" rotWithShape="0">
                  <a:srgbClr val="000000"/>
                </a:outerShdw>
              </a:effectLst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 algn="ctr"/>
            <a:r>
              <a:rPr lang="zh-CN" altLang="en-US" sz="4000" b="1" dirty="0">
                <a:solidFill>
                  <a:schemeClr val="bg1"/>
                </a:solidFill>
                <a:effectLst>
                  <a:outerShdw dist="50800" dir="3000000" algn="ctr" rotWithShape="0">
                    <a:srgbClr val="000000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为感恩节</a:t>
            </a:r>
            <a:r>
              <a:rPr lang="en-US" altLang="zh-CN" sz="4000" b="1" dirty="0">
                <a:solidFill>
                  <a:schemeClr val="bg1"/>
                </a:solidFill>
                <a:effectLst>
                  <a:outerShdw dist="50800" dir="3000000" algn="ctr" rotWithShape="0">
                    <a:srgbClr val="000000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—</a:t>
            </a:r>
            <a:r>
              <a:rPr lang="zh-CN" altLang="en-US" sz="4000" b="1" dirty="0">
                <a:solidFill>
                  <a:schemeClr val="bg1"/>
                </a:solidFill>
                <a:effectLst>
                  <a:outerShdw dist="50800" dir="3000000" algn="ctr" rotWithShape="0">
                    <a:srgbClr val="000000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国定假日</a:t>
            </a:r>
            <a:endParaRPr lang="en-US" sz="4000" b="1" dirty="0">
              <a:solidFill>
                <a:schemeClr val="bg1"/>
              </a:solidFill>
              <a:effectLst>
                <a:outerShdw dist="50800" dir="3000000" algn="ctr" rotWithShape="0">
                  <a:srgbClr val="000000"/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5780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31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531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3146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2">
            <a:extLst>
              <a:ext uri="{FF2B5EF4-FFF2-40B4-BE49-F238E27FC236}">
                <a16:creationId xmlns:a16="http://schemas.microsoft.com/office/drawing/2014/main" id="{650FC8C7-8C33-4AF9-95A7-06AB8C4B69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76201"/>
            <a:ext cx="12039600" cy="5629275"/>
          </a:xfrm>
          <a:effectLst/>
        </p:spPr>
        <p:txBody>
          <a:bodyPr/>
          <a:lstStyle/>
          <a:p>
            <a:pPr marL="465138" indent="-465138">
              <a:spcBef>
                <a:spcPct val="0"/>
              </a:spcBef>
              <a:spcAft>
                <a:spcPts val="1800"/>
              </a:spcAft>
              <a:buClr>
                <a:schemeClr val="tx1"/>
              </a:buClr>
              <a:buNone/>
              <a:tabLst>
                <a:tab pos="1143000" algn="l"/>
                <a:tab pos="4343400" algn="l"/>
                <a:tab pos="5029200" algn="l"/>
              </a:tabLst>
            </a:pPr>
            <a:r>
              <a:rPr lang="zh-TW" altLang="en-US" sz="4800" b="1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主旨</a:t>
            </a:r>
          </a:p>
          <a:p>
            <a:pPr marL="465138" indent="-465138" algn="ctr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None/>
              <a:tabLst>
                <a:tab pos="1143000" algn="l"/>
                <a:tab pos="4343400" algn="l"/>
                <a:tab pos="5029200" algn="l"/>
              </a:tabLst>
            </a:pPr>
            <a:r>
              <a:rPr lang="zh-CN" altLang="en-US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从</a:t>
            </a:r>
            <a:r>
              <a:rPr lang="zh-CN" altLang="en-US" sz="4400" b="1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历史的背景</a:t>
            </a:r>
            <a:endParaRPr lang="en-US" altLang="zh-CN" sz="4400" b="1" dirty="0">
              <a:solidFill>
                <a:srgbClr val="FFFF00"/>
              </a:solidFill>
              <a:effectLst>
                <a:outerShdw dist="50800" dir="3000000" algn="ctr" rotWithShape="0">
                  <a:schemeClr val="tx1"/>
                </a:outerShdw>
              </a:effectLst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 marL="465138" indent="-465138" algn="ctr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None/>
              <a:tabLst>
                <a:tab pos="1143000" algn="l"/>
                <a:tab pos="4343400" algn="l"/>
                <a:tab pos="5029200" algn="l"/>
              </a:tabLst>
            </a:pPr>
            <a:r>
              <a:rPr lang="zh-CN" altLang="en-US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可以看见对</a:t>
            </a:r>
            <a:r>
              <a:rPr lang="zh-CN" altLang="en-US" sz="4400" b="1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未来的盼望</a:t>
            </a:r>
            <a:r>
              <a:rPr lang="en-US" altLang="zh-CN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.</a:t>
            </a:r>
          </a:p>
          <a:p>
            <a:pPr marL="465138" indent="-465138" algn="ctr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None/>
              <a:tabLst>
                <a:tab pos="1143000" algn="l"/>
                <a:tab pos="4343400" algn="l"/>
                <a:tab pos="5029200" algn="l"/>
              </a:tabLst>
            </a:pPr>
            <a:r>
              <a:rPr lang="zh-CN" altLang="en-US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因为在这堕落的世代</a:t>
            </a:r>
            <a:r>
              <a:rPr lang="en-US" altLang="zh-CN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</a:t>
            </a:r>
          </a:p>
          <a:p>
            <a:pPr marL="465138" indent="-465138" algn="ctr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None/>
              <a:tabLst>
                <a:tab pos="1143000" algn="l"/>
                <a:tab pos="4343400" algn="l"/>
                <a:tab pos="5029200" algn="l"/>
              </a:tabLst>
            </a:pPr>
            <a:r>
              <a:rPr lang="zh-CN" altLang="en-US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蒙福乃是神的恩典</a:t>
            </a:r>
            <a:r>
              <a:rPr lang="en-US" altLang="zh-CN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</a:t>
            </a:r>
          </a:p>
          <a:p>
            <a:pPr marL="465138" indent="-465138" algn="ctr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None/>
              <a:tabLst>
                <a:tab pos="1143000" algn="l"/>
                <a:tab pos="4343400" algn="l"/>
                <a:tab pos="5029200" algn="l"/>
              </a:tabLst>
            </a:pPr>
            <a:r>
              <a:rPr lang="zh-CN" altLang="en-US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受苦才是理所当然</a:t>
            </a:r>
            <a:r>
              <a:rPr lang="en-US" altLang="zh-CN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!</a:t>
            </a:r>
          </a:p>
          <a:p>
            <a:pPr marL="465138" indent="-465138" algn="ctr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None/>
              <a:tabLst>
                <a:tab pos="1143000" algn="l"/>
                <a:tab pos="4343400" algn="l"/>
                <a:tab pos="5029200" algn="l"/>
              </a:tabLst>
            </a:pPr>
            <a:r>
              <a:rPr lang="zh-CN" altLang="en-US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有了如此的了解</a:t>
            </a:r>
            <a:r>
              <a:rPr lang="en-US" altLang="zh-CN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 </a:t>
            </a:r>
            <a:r>
              <a:rPr lang="zh-CN" altLang="en-US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才知道</a:t>
            </a:r>
            <a:r>
              <a:rPr lang="en-US" altLang="zh-CN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 </a:t>
            </a:r>
            <a:r>
              <a:rPr lang="zh-CN" altLang="en-US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也才能够</a:t>
            </a:r>
          </a:p>
          <a:p>
            <a:pPr marL="465138" indent="-465138" algn="ctr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  <a:buNone/>
              <a:tabLst>
                <a:tab pos="1143000" algn="l"/>
                <a:tab pos="4343400" algn="l"/>
                <a:tab pos="5029200" algn="l"/>
              </a:tabLst>
            </a:pPr>
            <a:r>
              <a:rPr lang="zh-CN" altLang="en-US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在</a:t>
            </a:r>
            <a:r>
              <a:rPr lang="zh-CN" altLang="en-US" sz="4400" b="1" u="sng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凡事谢恩</a:t>
            </a:r>
            <a:r>
              <a:rPr lang="zh-CN" altLang="en-US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中完成</a:t>
            </a:r>
            <a:r>
              <a:rPr lang="zh-CN" altLang="en-US" sz="4400" b="1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今日的使命</a:t>
            </a:r>
            <a:r>
              <a:rPr lang="en-US" altLang="zh-CN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!</a:t>
            </a:r>
            <a:endParaRPr lang="en-US" altLang="zh-TW" sz="4400" dirty="0">
              <a:solidFill>
                <a:schemeClr val="bg1"/>
              </a:solidFill>
              <a:effectLst>
                <a:outerShdw dist="50800" dir="3000000" algn="ctr" rotWithShape="0">
                  <a:schemeClr val="tx1"/>
                </a:outerShdw>
              </a:effectLst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24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24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2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5242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2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5242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2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5242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2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5242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2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242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314" name="Rectangle 2">
            <a:extLst>
              <a:ext uri="{FF2B5EF4-FFF2-40B4-BE49-F238E27FC236}">
                <a16:creationId xmlns:a16="http://schemas.microsoft.com/office/drawing/2014/main" id="{85986AA9-974F-4FD1-8B7D-A25DFE1382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76200"/>
            <a:ext cx="12268200" cy="6477000"/>
          </a:xfrm>
          <a:effectLst/>
        </p:spPr>
        <p:txBody>
          <a:bodyPr/>
          <a:lstStyle/>
          <a:p>
            <a:pPr marL="682625" indent="-682625"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None/>
              <a:tabLst>
                <a:tab pos="1379538" algn="l"/>
                <a:tab pos="1828800" algn="l"/>
                <a:tab pos="2293938" algn="l"/>
              </a:tabLst>
            </a:pPr>
            <a:r>
              <a:rPr lang="zh-TW" altLang="en-US" sz="4400" b="1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一	</a:t>
            </a:r>
            <a:r>
              <a:rPr lang="zh-CN" altLang="en-US" sz="4400" b="1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历</a:t>
            </a:r>
            <a:r>
              <a:rPr lang="zh-TW" altLang="en-US" sz="4400" b="1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史的背景</a:t>
            </a:r>
          </a:p>
          <a:p>
            <a:pPr marL="682625" indent="-682625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None/>
              <a:tabLst>
                <a:tab pos="1379538" algn="l"/>
                <a:tab pos="1828800" algn="l"/>
                <a:tab pos="2293938" algn="l"/>
              </a:tabLst>
            </a:pPr>
            <a:r>
              <a:rPr lang="zh-CN" altLang="en-US" sz="4400" b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	</a:t>
            </a:r>
            <a:r>
              <a:rPr lang="en-US" altLang="zh-CN" sz="4400" b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A	</a:t>
            </a:r>
            <a:r>
              <a:rPr lang="zh-CN" altLang="en-US" sz="4400" b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忘记历史的教训必定重蹈覆辙</a:t>
            </a:r>
          </a:p>
          <a:p>
            <a:pPr marL="682625" indent="-682625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None/>
              <a:tabLst>
                <a:tab pos="1379538" algn="l"/>
                <a:tab pos="1828800" algn="l"/>
                <a:tab pos="2293938" algn="l"/>
              </a:tabLst>
            </a:pPr>
            <a:r>
              <a:rPr lang="zh-CN" altLang="en-US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		</a:t>
            </a:r>
            <a:r>
              <a:rPr lang="en-US" altLang="zh-CN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1	</a:t>
            </a:r>
            <a:r>
              <a:rPr lang="zh-CN" altLang="en-US" sz="4400" b="1" u="sng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顺境</a:t>
            </a:r>
            <a:r>
              <a:rPr lang="zh-CN" altLang="en-US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可以是无形的腐蚀 </a:t>
            </a:r>
            <a:r>
              <a:rPr lang="en-US" altLang="zh-CN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zh-CN" altLang="en-US" sz="4400" b="1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享受</a:t>
            </a:r>
            <a:r>
              <a:rPr lang="en-US" altLang="zh-CN" sz="4000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(pleasure)</a:t>
            </a:r>
            <a:endParaRPr lang="zh-CN" altLang="en-US" sz="4000" dirty="0">
              <a:solidFill>
                <a:srgbClr val="FFFF00"/>
              </a:solidFill>
              <a:effectLst>
                <a:outerShdw dist="50800" dir="3000000" algn="ctr" rotWithShape="0">
                  <a:schemeClr val="tx1"/>
                </a:outerShdw>
              </a:effectLst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 marL="682625" indent="-682625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None/>
              <a:tabLst>
                <a:tab pos="1379538" algn="l"/>
                <a:tab pos="1828800" algn="l"/>
                <a:tab pos="2293938" algn="l"/>
              </a:tabLst>
            </a:pPr>
            <a:r>
              <a:rPr lang="zh-CN" altLang="en-US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			环境愈舒适</a:t>
            </a:r>
            <a:r>
              <a:rPr lang="en-US" altLang="zh-CN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 </a:t>
            </a:r>
            <a:r>
              <a:rPr lang="zh-CN" altLang="en-US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愈想找新的寻乐的方式</a:t>
            </a:r>
          </a:p>
          <a:p>
            <a:pPr marL="682625" indent="-682625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None/>
              <a:tabLst>
                <a:tab pos="1379538" algn="l"/>
                <a:tab pos="1828800" algn="l"/>
                <a:tab pos="2293938" algn="l"/>
              </a:tabLst>
            </a:pPr>
            <a:r>
              <a:rPr lang="zh-CN" altLang="en-US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	</a:t>
            </a:r>
            <a:r>
              <a:rPr lang="en-US" altLang="zh-CN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		</a:t>
            </a:r>
            <a:r>
              <a:rPr lang="en-US" altLang="zh-CN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</a:t>
            </a:r>
            <a:r>
              <a:rPr lang="zh-CN" altLang="en-US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以色列士师期</a:t>
            </a:r>
            <a:r>
              <a:rPr lang="en-US" altLang="zh-CN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; </a:t>
            </a:r>
            <a:r>
              <a:rPr lang="zh-CN" altLang="en-US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天主教专权</a:t>
            </a:r>
            <a:r>
              <a:rPr lang="en-US" altLang="zh-CN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—</a:t>
            </a:r>
            <a:r>
              <a:rPr lang="zh-CN" altLang="en-US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欧洲黑暗时期</a:t>
            </a:r>
            <a:r>
              <a:rPr lang="en-US" altLang="zh-CN" sz="40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)</a:t>
            </a:r>
          </a:p>
          <a:p>
            <a:pPr marL="682625" indent="-682625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None/>
              <a:tabLst>
                <a:tab pos="1379538" algn="l"/>
                <a:tab pos="1828800" algn="l"/>
                <a:tab pos="2293938" algn="l"/>
              </a:tabLst>
            </a:pPr>
            <a:r>
              <a:rPr lang="en-US" altLang="zh-CN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zh-CN" altLang="en-US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		</a:t>
            </a:r>
            <a:r>
              <a:rPr lang="en-US" altLang="zh-CN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2	</a:t>
            </a:r>
            <a:r>
              <a:rPr lang="zh-CN" altLang="en-US" sz="4400" b="1" u="sng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逆境</a:t>
            </a:r>
            <a:r>
              <a:rPr lang="zh-CN" altLang="en-US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可成为化妆的祝福 </a:t>
            </a:r>
            <a:r>
              <a:rPr lang="en-US" altLang="zh-CN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zh-CN" altLang="en-US" sz="4400" b="1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动力</a:t>
            </a:r>
            <a:r>
              <a:rPr lang="en-US" altLang="zh-CN" sz="4000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(motivation)</a:t>
            </a:r>
            <a:endParaRPr lang="zh-CN" altLang="en-US" sz="4000" dirty="0">
              <a:solidFill>
                <a:srgbClr val="FFFF00"/>
              </a:solidFill>
              <a:effectLst>
                <a:outerShdw dist="50800" dir="3000000" algn="ctr" rotWithShape="0">
                  <a:schemeClr val="tx1"/>
                </a:outerShdw>
              </a:effectLst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 marL="682625" indent="-682625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None/>
              <a:tabLst>
                <a:tab pos="1379538" algn="l"/>
                <a:tab pos="1828800" algn="l"/>
                <a:tab pos="2293938" algn="l"/>
              </a:tabLst>
            </a:pPr>
            <a:r>
              <a:rPr lang="zh-CN" altLang="en-US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			环境愈险恶</a:t>
            </a:r>
            <a:r>
              <a:rPr lang="en-US" altLang="zh-CN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 </a:t>
            </a:r>
            <a:r>
              <a:rPr lang="zh-CN" altLang="en-US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愈想改善或离开环境</a:t>
            </a:r>
          </a:p>
          <a:p>
            <a:pPr marL="682625" indent="-682625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None/>
              <a:tabLst>
                <a:tab pos="1379538" algn="l"/>
                <a:tab pos="1828800" algn="l"/>
                <a:tab pos="2293938" algn="l"/>
              </a:tabLst>
            </a:pPr>
            <a:r>
              <a:rPr lang="zh-CN" altLang="en-US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	</a:t>
            </a:r>
            <a:r>
              <a:rPr lang="en-US" altLang="zh-CN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		</a:t>
            </a:r>
            <a:r>
              <a:rPr lang="zh-CN" altLang="en-US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信仰归正</a:t>
            </a:r>
            <a:r>
              <a:rPr lang="en-US" altLang="zh-CN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—</a:t>
            </a:r>
            <a:r>
              <a:rPr lang="zh-CN" altLang="en-US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马丁路德 </a:t>
            </a:r>
            <a:r>
              <a:rPr lang="en-US" altLang="zh-CN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(Reformation)</a:t>
            </a:r>
            <a:endParaRPr lang="zh-CN" altLang="en-US" sz="4400" dirty="0">
              <a:solidFill>
                <a:schemeClr val="bg1"/>
              </a:solidFill>
              <a:effectLst>
                <a:outerShdw dist="50800" dir="3000000" algn="ctr" rotWithShape="0">
                  <a:schemeClr val="tx1"/>
                </a:outerShdw>
              </a:effectLst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 marL="682625" indent="-682625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None/>
              <a:tabLst>
                <a:tab pos="1379538" algn="l"/>
                <a:tab pos="1828800" algn="l"/>
                <a:tab pos="2293938" algn="l"/>
              </a:tabLst>
            </a:pPr>
            <a:r>
              <a:rPr lang="zh-CN" altLang="en-US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	</a:t>
            </a:r>
            <a:r>
              <a:rPr lang="en-US" altLang="zh-CN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		</a:t>
            </a:r>
            <a:r>
              <a:rPr lang="zh-CN" altLang="en-US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清教徒</a:t>
            </a:r>
            <a:r>
              <a:rPr lang="en-US" altLang="zh-CN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</a:t>
            </a:r>
            <a:r>
              <a:rPr lang="zh-CN" altLang="en-US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分离派</a:t>
            </a:r>
            <a:r>
              <a:rPr lang="en-US" altLang="zh-CN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)</a:t>
            </a:r>
            <a:r>
              <a:rPr lang="zh-CN" altLang="en-US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的行动</a:t>
            </a:r>
            <a:r>
              <a:rPr lang="en-US" altLang="zh-CN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: </a:t>
            </a:r>
            <a:r>
              <a:rPr lang="zh-CN" altLang="en-US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从荷兰到新大陆</a:t>
            </a:r>
            <a:endParaRPr lang="en-US" altLang="zh-CN" sz="4400" spc="-100" dirty="0">
              <a:solidFill>
                <a:schemeClr val="bg1"/>
              </a:solidFill>
              <a:effectLst>
                <a:outerShdw dist="50800" dir="3000000" algn="ctr" rotWithShape="0">
                  <a:schemeClr val="tx1"/>
                </a:outerShdw>
              </a:effectLst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8019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253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253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5253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5253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5253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5253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5253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5253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314" name="Rectangle 2">
            <a:extLst>
              <a:ext uri="{FF2B5EF4-FFF2-40B4-BE49-F238E27FC236}">
                <a16:creationId xmlns:a16="http://schemas.microsoft.com/office/drawing/2014/main" id="{85986AA9-974F-4FD1-8B7D-A25DFE1382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76201"/>
            <a:ext cx="11887200" cy="5629275"/>
          </a:xfrm>
          <a:effectLst/>
        </p:spPr>
        <p:txBody>
          <a:bodyPr/>
          <a:lstStyle/>
          <a:p>
            <a:pPr marL="682625" indent="-682625"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None/>
              <a:tabLst>
                <a:tab pos="1379538" algn="l"/>
                <a:tab pos="1828800" algn="l"/>
                <a:tab pos="2293938" algn="l"/>
              </a:tabLst>
            </a:pPr>
            <a:r>
              <a:rPr lang="zh-TW" altLang="en-US" sz="4400" b="1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一	</a:t>
            </a:r>
            <a:r>
              <a:rPr lang="zh-CN" altLang="en-US" sz="4400" b="1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历</a:t>
            </a:r>
            <a:r>
              <a:rPr lang="zh-TW" altLang="en-US" sz="4400" b="1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史的背景</a:t>
            </a:r>
          </a:p>
          <a:p>
            <a:pPr marL="682625" indent="-682625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None/>
              <a:tabLst>
                <a:tab pos="1379538" algn="l"/>
                <a:tab pos="1828800" algn="l"/>
                <a:tab pos="2293938" algn="l"/>
              </a:tabLst>
            </a:pPr>
            <a:r>
              <a:rPr lang="zh-TW" altLang="en-US" sz="4000" dirty="0">
                <a:solidFill>
                  <a:srgbClr val="FFFF00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	</a:t>
            </a:r>
            <a:r>
              <a:rPr lang="en-US" altLang="zh-CN" sz="4400" b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A	</a:t>
            </a:r>
            <a:r>
              <a:rPr lang="zh-CN" altLang="en-US" sz="4400" b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忘记历史的教训必定重蹈覆辙</a:t>
            </a:r>
          </a:p>
          <a:p>
            <a:pPr marL="682625" indent="-682625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None/>
              <a:tabLst>
                <a:tab pos="1379538" algn="l"/>
                <a:tab pos="1828800" algn="l"/>
                <a:tab pos="2293938" algn="l"/>
              </a:tabLst>
            </a:pPr>
            <a:r>
              <a:rPr lang="zh-CN" altLang="en-US" sz="4400" b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	</a:t>
            </a:r>
            <a:r>
              <a:rPr lang="en-US" altLang="zh-CN" sz="4400" b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B	</a:t>
            </a:r>
            <a:r>
              <a:rPr lang="zh-CN" altLang="en-US" sz="4400" b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记取历史的教训才会随时警醒</a:t>
            </a:r>
          </a:p>
          <a:p>
            <a:pPr marL="682625" indent="-682625"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None/>
              <a:tabLst>
                <a:tab pos="1379538" algn="l"/>
                <a:tab pos="1828800" algn="l"/>
                <a:tab pos="2293938" algn="l"/>
              </a:tabLst>
            </a:pPr>
            <a:r>
              <a:rPr lang="zh-CN" altLang="en-US" sz="4400" b="1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		</a:t>
            </a:r>
            <a:r>
              <a:rPr lang="en-US" altLang="zh-CN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1	…</a:t>
            </a:r>
            <a:r>
              <a:rPr lang="zh-CN" altLang="en-US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在逆境中操练</a:t>
            </a:r>
            <a:r>
              <a:rPr lang="en-US" altLang="zh-CN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 </a:t>
            </a:r>
            <a:r>
              <a:rPr lang="zh-CN" altLang="en-US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成长</a:t>
            </a:r>
            <a:r>
              <a:rPr lang="en-US" altLang="zh-CN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 </a:t>
            </a:r>
            <a:r>
              <a:rPr lang="zh-CN" altLang="en-US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见证神的信实</a:t>
            </a:r>
          </a:p>
          <a:p>
            <a:pPr marL="682625" indent="-682625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None/>
              <a:tabLst>
                <a:tab pos="1379538" algn="l"/>
                <a:tab pos="1828800" algn="l"/>
                <a:tab pos="2293938" algn="l"/>
              </a:tabLst>
            </a:pPr>
            <a:r>
              <a:rPr lang="zh-CN" altLang="en-US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				是荣耀神的机会</a:t>
            </a:r>
          </a:p>
          <a:p>
            <a:pPr marL="682625" indent="-682625"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None/>
              <a:tabLst>
                <a:tab pos="1379538" algn="l"/>
                <a:tab pos="1828800" algn="l"/>
                <a:tab pos="2293938" algn="l"/>
              </a:tabLst>
            </a:pPr>
            <a:r>
              <a:rPr lang="zh-CN" altLang="en-US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		</a:t>
            </a:r>
            <a:r>
              <a:rPr lang="en-US" altLang="zh-CN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2	…</a:t>
            </a:r>
            <a:r>
              <a:rPr lang="zh-CN" altLang="en-US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在与自己有利害关系的情况下</a:t>
            </a:r>
            <a:r>
              <a:rPr lang="en-US" altLang="zh-CN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 </a:t>
            </a:r>
            <a:endParaRPr lang="zh-CN" altLang="en-US" sz="4400" dirty="0">
              <a:solidFill>
                <a:schemeClr val="bg1"/>
              </a:solidFill>
              <a:effectLst>
                <a:outerShdw dist="50800" dir="3000000" algn="ctr" rotWithShape="0">
                  <a:schemeClr val="tx1"/>
                </a:outerShdw>
              </a:effectLst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 marL="682625" indent="-682625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None/>
              <a:tabLst>
                <a:tab pos="1379538" algn="l"/>
                <a:tab pos="1828800" algn="l"/>
                <a:tab pos="2293938" algn="l"/>
              </a:tabLst>
            </a:pPr>
            <a:r>
              <a:rPr lang="zh-CN" altLang="en-US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		</a:t>
            </a:r>
            <a:r>
              <a:rPr lang="en-US" altLang="zh-CN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	</a:t>
            </a:r>
            <a:r>
              <a:rPr lang="zh-CN" altLang="en-US" sz="4400" dirty="0">
                <a:solidFill>
                  <a:schemeClr val="bg1"/>
                </a:solidFill>
                <a:effectLst>
                  <a:outerShdw dist="50800" dir="3000000" algn="ctr" rotWithShape="0">
                    <a:schemeClr val="tx1"/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	选择捨己利人才是爱神的真实流露</a:t>
            </a:r>
            <a:endParaRPr lang="zh-TW" altLang="en-US" sz="4000" dirty="0">
              <a:solidFill>
                <a:schemeClr val="bg1"/>
              </a:solidFill>
              <a:effectLst>
                <a:outerShdw dist="50800" dir="3000000" algn="ctr" rotWithShape="0">
                  <a:schemeClr val="tx1"/>
                </a:outerShdw>
              </a:effectLst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253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253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5253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5253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5253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New Master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PMingLiU"/>
        <a:cs typeface=""/>
      </a:majorFont>
      <a:minorFont>
        <a:latin typeface="Arial"/>
        <a:ea typeface="PMingLiU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TW" altLang="en-US" sz="5400" b="1" i="0" u="sng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ea typeface="DFPLiShuW5-B5-AZ" pitchFamily="66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TW" altLang="en-US" sz="5400" b="1" i="0" u="sng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ea typeface="DFPLiShuW5-B5-AZ" pitchFamily="66" charset="-12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5022</TotalTime>
  <Words>3158</Words>
  <Application>Microsoft Office PowerPoint</Application>
  <PresentationFormat>Widescreen</PresentationFormat>
  <Paragraphs>210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Arial</vt:lpstr>
      <vt:lpstr>Calibri</vt:lpstr>
      <vt:lpstr>New Master</vt:lpstr>
      <vt:lpstr>凡事谢恩 Give Thanks  In All Circumstances 腓 4:4-7; 西 3:17; 帖前 5:18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凡事谢恩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感谢神</vt:lpstr>
      <vt:lpstr>感谢神</vt:lpstr>
      <vt:lpstr>感谢神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George</dc:creator>
  <cp:lastModifiedBy>George Hsu</cp:lastModifiedBy>
  <cp:revision>75</cp:revision>
  <dcterms:created xsi:type="dcterms:W3CDTF">2012-01-02T14:22:06Z</dcterms:created>
  <dcterms:modified xsi:type="dcterms:W3CDTF">2024-11-24T14:39:05Z</dcterms:modified>
</cp:coreProperties>
</file>