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320" r:id="rId2"/>
    <p:sldId id="280" r:id="rId3"/>
    <p:sldId id="281" r:id="rId4"/>
    <p:sldId id="282" r:id="rId5"/>
    <p:sldId id="283" r:id="rId6"/>
    <p:sldId id="284" r:id="rId7"/>
    <p:sldId id="309" r:id="rId8"/>
    <p:sldId id="285" r:id="rId9"/>
    <p:sldId id="333" r:id="rId10"/>
    <p:sldId id="288" r:id="rId11"/>
    <p:sldId id="295" r:id="rId12"/>
    <p:sldId id="296" r:id="rId13"/>
    <p:sldId id="297" r:id="rId14"/>
    <p:sldId id="298" r:id="rId15"/>
    <p:sldId id="299" r:id="rId16"/>
    <p:sldId id="335" r:id="rId17"/>
    <p:sldId id="300" r:id="rId18"/>
    <p:sldId id="301" r:id="rId19"/>
    <p:sldId id="332" r:id="rId20"/>
    <p:sldId id="302" r:id="rId21"/>
    <p:sldId id="303" r:id="rId22"/>
    <p:sldId id="311" r:id="rId23"/>
    <p:sldId id="304" r:id="rId24"/>
    <p:sldId id="321" r:id="rId25"/>
    <p:sldId id="322" r:id="rId26"/>
    <p:sldId id="323" r:id="rId27"/>
    <p:sldId id="324" r:id="rId28"/>
    <p:sldId id="328" r:id="rId29"/>
    <p:sldId id="329" r:id="rId30"/>
    <p:sldId id="327" r:id="rId31"/>
    <p:sldId id="277" r:id="rId32"/>
    <p:sldId id="316" r:id="rId33"/>
    <p:sldId id="317" r:id="rId34"/>
    <p:sldId id="318" r:id="rId35"/>
    <p:sldId id="334" r:id="rId36"/>
    <p:sldId id="312" r:id="rId37"/>
    <p:sldId id="313" r:id="rId38"/>
    <p:sldId id="314" r:id="rId39"/>
    <p:sldId id="315"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PMingLiU" panose="02020500000000000000" pitchFamily="18" charset="-120"/>
        <a:cs typeface="+mn-cs"/>
      </a:defRPr>
    </a:lvl1pPr>
    <a:lvl2pPr marL="457200" algn="l" rtl="0" fontAlgn="base">
      <a:spcBef>
        <a:spcPct val="0"/>
      </a:spcBef>
      <a:spcAft>
        <a:spcPct val="0"/>
      </a:spcAft>
      <a:defRPr kern="1200">
        <a:solidFill>
          <a:schemeClr val="tx1"/>
        </a:solidFill>
        <a:latin typeface="Arial" panose="020B0604020202020204" pitchFamily="34" charset="0"/>
        <a:ea typeface="PMingLiU" panose="02020500000000000000" pitchFamily="18" charset="-120"/>
        <a:cs typeface="+mn-cs"/>
      </a:defRPr>
    </a:lvl2pPr>
    <a:lvl3pPr marL="914400" algn="l" rtl="0" fontAlgn="base">
      <a:spcBef>
        <a:spcPct val="0"/>
      </a:spcBef>
      <a:spcAft>
        <a:spcPct val="0"/>
      </a:spcAft>
      <a:defRPr kern="1200">
        <a:solidFill>
          <a:schemeClr val="tx1"/>
        </a:solidFill>
        <a:latin typeface="Arial" panose="020B0604020202020204" pitchFamily="34" charset="0"/>
        <a:ea typeface="PMingLiU" panose="02020500000000000000" pitchFamily="18" charset="-120"/>
        <a:cs typeface="+mn-cs"/>
      </a:defRPr>
    </a:lvl3pPr>
    <a:lvl4pPr marL="1371600" algn="l" rtl="0" fontAlgn="base">
      <a:spcBef>
        <a:spcPct val="0"/>
      </a:spcBef>
      <a:spcAft>
        <a:spcPct val="0"/>
      </a:spcAft>
      <a:defRPr kern="1200">
        <a:solidFill>
          <a:schemeClr val="tx1"/>
        </a:solidFill>
        <a:latin typeface="Arial" panose="020B0604020202020204" pitchFamily="34" charset="0"/>
        <a:ea typeface="PMingLiU" panose="02020500000000000000" pitchFamily="18" charset="-120"/>
        <a:cs typeface="+mn-cs"/>
      </a:defRPr>
    </a:lvl4pPr>
    <a:lvl5pPr marL="1828800" algn="l" rtl="0" fontAlgn="base">
      <a:spcBef>
        <a:spcPct val="0"/>
      </a:spcBef>
      <a:spcAft>
        <a:spcPct val="0"/>
      </a:spcAft>
      <a:defRPr kern="1200">
        <a:solidFill>
          <a:schemeClr val="tx1"/>
        </a:solidFill>
        <a:latin typeface="Arial" panose="020B0604020202020204" pitchFamily="34" charset="0"/>
        <a:ea typeface="PMingLiU" panose="02020500000000000000" pitchFamily="18" charset="-120"/>
        <a:cs typeface="+mn-cs"/>
      </a:defRPr>
    </a:lvl5pPr>
    <a:lvl6pPr marL="2286000" algn="l" defTabSz="914400" rtl="0" eaLnBrk="1" latinLnBrk="0" hangingPunct="1">
      <a:defRPr kern="1200">
        <a:solidFill>
          <a:schemeClr val="tx1"/>
        </a:solidFill>
        <a:latin typeface="Arial" panose="020B0604020202020204" pitchFamily="34" charset="0"/>
        <a:ea typeface="PMingLiU" panose="02020500000000000000" pitchFamily="18" charset="-120"/>
        <a:cs typeface="+mn-cs"/>
      </a:defRPr>
    </a:lvl6pPr>
    <a:lvl7pPr marL="2743200" algn="l" defTabSz="914400" rtl="0" eaLnBrk="1" latinLnBrk="0" hangingPunct="1">
      <a:defRPr kern="1200">
        <a:solidFill>
          <a:schemeClr val="tx1"/>
        </a:solidFill>
        <a:latin typeface="Arial" panose="020B0604020202020204" pitchFamily="34" charset="0"/>
        <a:ea typeface="PMingLiU" panose="02020500000000000000" pitchFamily="18" charset="-120"/>
        <a:cs typeface="+mn-cs"/>
      </a:defRPr>
    </a:lvl7pPr>
    <a:lvl8pPr marL="3200400" algn="l" defTabSz="914400" rtl="0" eaLnBrk="1" latinLnBrk="0" hangingPunct="1">
      <a:defRPr kern="1200">
        <a:solidFill>
          <a:schemeClr val="tx1"/>
        </a:solidFill>
        <a:latin typeface="Arial" panose="020B0604020202020204" pitchFamily="34" charset="0"/>
        <a:ea typeface="PMingLiU" panose="02020500000000000000" pitchFamily="18" charset="-120"/>
        <a:cs typeface="+mn-cs"/>
      </a:defRPr>
    </a:lvl8pPr>
    <a:lvl9pPr marL="3657600" algn="l" defTabSz="914400" rtl="0" eaLnBrk="1" latinLnBrk="0" hangingPunct="1">
      <a:defRPr kern="1200">
        <a:solidFill>
          <a:schemeClr val="tx1"/>
        </a:solidFill>
        <a:latin typeface="Arial" panose="020B0604020202020204" pitchFamily="34" charset="0"/>
        <a:ea typeface="PMingLiU"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03" autoAdjust="0"/>
    <p:restoredTop sz="94660"/>
  </p:normalViewPr>
  <p:slideViewPr>
    <p:cSldViewPr>
      <p:cViewPr varScale="1">
        <p:scale>
          <a:sx n="47" d="100"/>
          <a:sy n="47" d="100"/>
        </p:scale>
        <p:origin x="590" y="5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4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A491919-0ACF-4403-8197-D2775059D20A}" type="datetimeFigureOut">
              <a:rPr lang="en-US" altLang="en-US"/>
              <a:pPr/>
              <a:t>4/23/2016</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B521D6D-3362-423C-8564-038AA819CAC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882B9F8C-B2D9-4670-99FA-CB30DD45F1D7}" type="slidenum">
              <a:rPr lang="en-US" altLang="zh-TW">
                <a:solidFill>
                  <a:srgbClr val="000000"/>
                </a:solidFill>
              </a:rPr>
              <a:pPr eaLnBrk="1" hangingPunct="1"/>
              <a:t>24</a:t>
            </a:fld>
            <a:endParaRPr lang="en-US" altLang="zh-TW">
              <a:solidFill>
                <a:srgbClr val="000000"/>
              </a:solidFill>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A typical Chinese students in US university during the first year or so.  Church activities are occasional but has not invited Christ into his/her life.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658897C8-BA39-4F50-94D6-80134A4A721A}" type="slidenum">
              <a:rPr lang="en-US" altLang="zh-TW">
                <a:solidFill>
                  <a:srgbClr val="000000"/>
                </a:solidFill>
              </a:rPr>
              <a:pPr eaLnBrk="1" hangingPunct="1"/>
              <a:t>25</a:t>
            </a:fld>
            <a:endParaRPr lang="en-US" altLang="zh-TW">
              <a:solidFill>
                <a:srgbClr val="000000"/>
              </a:solidFill>
            </a:endParaRPr>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Then, the miracle happened.  He/she made the decision and was embraced into the church or fellowship, but can’t afford to spend too much time in the church due to limited time and other demanding obligations.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217F02F9-633B-4BFE-A947-8F0A8B991CA7}" type="slidenum">
              <a:rPr lang="en-US" altLang="zh-TW">
                <a:solidFill>
                  <a:srgbClr val="000000"/>
                </a:solidFill>
              </a:rPr>
              <a:pPr eaLnBrk="1" hangingPunct="1"/>
              <a:t>26</a:t>
            </a:fld>
            <a:endParaRPr lang="en-US" altLang="zh-TW">
              <a:solidFill>
                <a:srgbClr val="000000"/>
              </a:solidFill>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Gradually, he/she grew and becomes very excited about the church ministries, especially sharing the gospel.  He/she tries to live a balanced life.  But often times is deceived into believing the skewed concept of “separation of church and state”  and considering politics as dirty and should be avoided altogether.  But religion only becomes a—religion—rather than a life changing truth that can set man free.  Therefore, though Christ and church life have become the largest compartment of his/her life, nevertheless, it is still just a compartment that does not affect the other parts of his/her life.  This person is pretty much still governed by the old Self, though hidden, yet still very dominant.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8EED6F08-8304-4EF1-A263-5D25B79D6AB4}" type="slidenum">
              <a:rPr lang="en-US" altLang="zh-TW">
                <a:solidFill>
                  <a:srgbClr val="000000"/>
                </a:solidFill>
              </a:rPr>
              <a:pPr eaLnBrk="1" hangingPunct="1"/>
              <a:t>27</a:t>
            </a:fld>
            <a:endParaRPr lang="en-US" altLang="zh-TW">
              <a:solidFill>
                <a:srgbClr val="000000"/>
              </a:solidFill>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A true believer must from the very beginning, invited Christ, not just into the door of his life, but onto the throne and center of his/her life.   Then Christ shall start influencing all areas of his/her life.  There will be no place not affected, however small that influence might be.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0645E912-AA2D-4ED8-98F8-03A35FBE633C}" type="slidenum">
              <a:rPr lang="en-US" altLang="zh-TW">
                <a:solidFill>
                  <a:srgbClr val="000000"/>
                </a:solidFill>
              </a:rPr>
              <a:pPr eaLnBrk="1" hangingPunct="1"/>
              <a:t>28</a:t>
            </a:fld>
            <a:endParaRPr lang="en-US" altLang="zh-TW">
              <a:solidFill>
                <a:srgbClr val="000000"/>
              </a:solidFill>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A true believer must from the very beginning, invited Christ, not just into the door of his life, but onto the throne and center of his/her life.   Then Christ shall start influencing all areas of his/her life.  There will be no place not affected, however small that influence might be.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2C203E69-3359-4184-9335-9223365372FD}" type="slidenum">
              <a:rPr lang="en-US" altLang="zh-TW">
                <a:solidFill>
                  <a:srgbClr val="000000"/>
                </a:solidFill>
              </a:rPr>
              <a:pPr eaLnBrk="1" hangingPunct="1"/>
              <a:t>29</a:t>
            </a:fld>
            <a:endParaRPr lang="en-US" altLang="zh-TW">
              <a:solidFill>
                <a:srgbClr val="000000"/>
              </a:solidFill>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A true believer must from the very beginning, invited Christ, not just into the door of his life, but onto the throne and center of his/her life.   Then Christ shall start influencing all areas of his/her life.  There will be no place not affected, however small that influence might be.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1CDAA8EC-E030-4756-979B-AD309DC848EF}" type="slidenum">
              <a:rPr lang="en-US" altLang="zh-TW">
                <a:solidFill>
                  <a:srgbClr val="000000"/>
                </a:solidFill>
              </a:rPr>
              <a:pPr eaLnBrk="1" hangingPunct="1"/>
              <a:t>30</a:t>
            </a:fld>
            <a:endParaRPr lang="en-US" altLang="zh-TW">
              <a:solidFill>
                <a:srgbClr val="000000"/>
              </a:solidFill>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a:t>…</a:t>
            </a:r>
            <a:r>
              <a:rPr lang="en-US" altLang="zh-TW" i="1"/>
              <a:t>until we all reach unity in the faith and in the knowledge of the Son of God and become mature, attaining to the whole measure of the fullness of Christ.</a:t>
            </a:r>
            <a:r>
              <a:rPr lang="en-US" altLang="zh-TW"/>
              <a:t> (Eph. 4:13; NIV)  Then, every single issue of our lives become full of Christ and bear all kind of fruits.  The fruit of this life will be so abundant that he/she will not be able to contain the fruit of the spirit that it just ooze out constantly which attracts people to ask:  Whatever you have, I don’t have it but I want it.  Sharing gospel then becomes super easy!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BA13FB31-C7A2-4488-B2D3-3E315A465D74}" type="datetimeFigureOut">
              <a:rPr lang="en-US" altLang="en-US"/>
              <a:pPr/>
              <a:t>4/23/2016</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A1E4F84-CE29-4590-AA2F-CFBC24F93045}" type="slidenum">
              <a:rPr lang="en-US" altLang="en-US"/>
              <a:pPr/>
              <a:t>‹#›</a:t>
            </a:fld>
            <a:endParaRPr lang="en-US" altLang="en-US"/>
          </a:p>
        </p:txBody>
      </p:sp>
    </p:spTree>
    <p:extLst>
      <p:ext uri="{BB962C8B-B14F-4D97-AF65-F5344CB8AC3E}">
        <p14:creationId xmlns:p14="http://schemas.microsoft.com/office/powerpoint/2010/main" val="167465511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023108AE-44D8-4105-B7B1-C92DC463C749}" type="datetimeFigureOut">
              <a:rPr lang="en-US" altLang="en-US"/>
              <a:pPr/>
              <a:t>4/23/2016</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DBE47E6-D506-40A9-BFFC-A875207199A9}" type="slidenum">
              <a:rPr lang="en-US" altLang="en-US"/>
              <a:pPr/>
              <a:t>‹#›</a:t>
            </a:fld>
            <a:endParaRPr lang="en-US" altLang="en-US"/>
          </a:p>
        </p:txBody>
      </p:sp>
    </p:spTree>
    <p:extLst>
      <p:ext uri="{BB962C8B-B14F-4D97-AF65-F5344CB8AC3E}">
        <p14:creationId xmlns:p14="http://schemas.microsoft.com/office/powerpoint/2010/main" val="530963002"/>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290F282-BEFE-4CEA-ACF3-7B243D71428A}" type="datetimeFigureOut">
              <a:rPr lang="en-US" altLang="en-US"/>
              <a:pPr/>
              <a:t>4/23/2016</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A038B4FD-5897-4F70-9BAA-7E68814B3E1A}" type="slidenum">
              <a:rPr lang="en-US" altLang="en-US"/>
              <a:pPr/>
              <a:t>‹#›</a:t>
            </a:fld>
            <a:endParaRPr lang="en-US" altLang="en-US"/>
          </a:p>
        </p:txBody>
      </p:sp>
    </p:spTree>
    <p:extLst>
      <p:ext uri="{BB962C8B-B14F-4D97-AF65-F5344CB8AC3E}">
        <p14:creationId xmlns:p14="http://schemas.microsoft.com/office/powerpoint/2010/main" val="220126750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52A8F751-61D2-45C5-8F17-2BA23F269512}" type="datetimeFigureOut">
              <a:rPr lang="en-US" altLang="en-US"/>
              <a:pPr/>
              <a:t>4/23/2016</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1A62D47-3AF9-40A7-84E5-C38DB4077DAB}" type="slidenum">
              <a:rPr lang="en-US" altLang="en-US"/>
              <a:pPr/>
              <a:t>‹#›</a:t>
            </a:fld>
            <a:endParaRPr lang="en-US" altLang="en-US"/>
          </a:p>
        </p:txBody>
      </p:sp>
    </p:spTree>
    <p:extLst>
      <p:ext uri="{BB962C8B-B14F-4D97-AF65-F5344CB8AC3E}">
        <p14:creationId xmlns:p14="http://schemas.microsoft.com/office/powerpoint/2010/main" val="205499945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C9B0ABAF-C239-4436-B7EE-A9B13EB0F2CB}" type="datetimeFigureOut">
              <a:rPr lang="en-US" altLang="en-US"/>
              <a:pPr/>
              <a:t>4/23/2016</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BCA54936-625D-4729-AD2E-517D27F23B0D}" type="slidenum">
              <a:rPr lang="en-US" altLang="en-US"/>
              <a:pPr/>
              <a:t>‹#›</a:t>
            </a:fld>
            <a:endParaRPr lang="en-US" altLang="en-US"/>
          </a:p>
        </p:txBody>
      </p:sp>
    </p:spTree>
    <p:extLst>
      <p:ext uri="{BB962C8B-B14F-4D97-AF65-F5344CB8AC3E}">
        <p14:creationId xmlns:p14="http://schemas.microsoft.com/office/powerpoint/2010/main" val="40906216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5AD93CCD-0CDA-4E4B-841B-A986F5A1A110}" type="datetimeFigureOut">
              <a:rPr lang="en-US" altLang="en-US"/>
              <a:pPr/>
              <a:t>4/23/2016</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E8B8058C-3C95-4B78-9D02-E6D4A8298A1F}" type="slidenum">
              <a:rPr lang="en-US" altLang="en-US"/>
              <a:pPr/>
              <a:t>‹#›</a:t>
            </a:fld>
            <a:endParaRPr lang="en-US" altLang="en-US"/>
          </a:p>
        </p:txBody>
      </p:sp>
    </p:spTree>
    <p:extLst>
      <p:ext uri="{BB962C8B-B14F-4D97-AF65-F5344CB8AC3E}">
        <p14:creationId xmlns:p14="http://schemas.microsoft.com/office/powerpoint/2010/main" val="49189053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A8F7002C-5E23-48E4-876D-E2CA9F5B72A9}" type="datetimeFigureOut">
              <a:rPr lang="en-US" altLang="en-US"/>
              <a:pPr/>
              <a:t>4/23/2016</a:t>
            </a:fld>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4BBB36E5-5982-45E2-8276-943B57B32977}" type="slidenum">
              <a:rPr lang="en-US" altLang="en-US"/>
              <a:pPr/>
              <a:t>‹#›</a:t>
            </a:fld>
            <a:endParaRPr lang="en-US" altLang="en-US"/>
          </a:p>
        </p:txBody>
      </p:sp>
    </p:spTree>
    <p:extLst>
      <p:ext uri="{BB962C8B-B14F-4D97-AF65-F5344CB8AC3E}">
        <p14:creationId xmlns:p14="http://schemas.microsoft.com/office/powerpoint/2010/main" val="1088162904"/>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0C747AC-0721-4782-AB9B-96F42A98DD2C}" type="datetimeFigureOut">
              <a:rPr lang="en-US" altLang="en-US"/>
              <a:pPr/>
              <a:t>4/23/2016</a:t>
            </a:fld>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553B0A6C-7555-4E6A-BCF1-724BA68BA55B}" type="slidenum">
              <a:rPr lang="en-US" altLang="en-US"/>
              <a:pPr/>
              <a:t>‹#›</a:t>
            </a:fld>
            <a:endParaRPr lang="en-US" altLang="en-US"/>
          </a:p>
        </p:txBody>
      </p:sp>
    </p:spTree>
    <p:extLst>
      <p:ext uri="{BB962C8B-B14F-4D97-AF65-F5344CB8AC3E}">
        <p14:creationId xmlns:p14="http://schemas.microsoft.com/office/powerpoint/2010/main" val="194266658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02460761-B40F-4523-A810-E751AD447A09}" type="datetimeFigureOut">
              <a:rPr lang="en-US" altLang="en-US"/>
              <a:pPr/>
              <a:t>4/23/2016</a:t>
            </a:fld>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88E7E95C-5330-458F-A4BF-D47B9BAC7C9A}" type="slidenum">
              <a:rPr lang="en-US" altLang="en-US"/>
              <a:pPr/>
              <a:t>‹#›</a:t>
            </a:fld>
            <a:endParaRPr lang="en-US" altLang="en-US"/>
          </a:p>
        </p:txBody>
      </p:sp>
    </p:spTree>
    <p:extLst>
      <p:ext uri="{BB962C8B-B14F-4D97-AF65-F5344CB8AC3E}">
        <p14:creationId xmlns:p14="http://schemas.microsoft.com/office/powerpoint/2010/main" val="173232841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5A795F0-CE48-4E2D-8FAB-4FCD0FFEBE8D}" type="datetimeFigureOut">
              <a:rPr lang="en-US" altLang="en-US"/>
              <a:pPr/>
              <a:t>4/23/2016</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C04AFEA-A316-413C-8CF8-3833A3E5B05A}" type="slidenum">
              <a:rPr lang="en-US" altLang="en-US"/>
              <a:pPr/>
              <a:t>‹#›</a:t>
            </a:fld>
            <a:endParaRPr lang="en-US" altLang="en-US"/>
          </a:p>
        </p:txBody>
      </p:sp>
    </p:spTree>
    <p:extLst>
      <p:ext uri="{BB962C8B-B14F-4D97-AF65-F5344CB8AC3E}">
        <p14:creationId xmlns:p14="http://schemas.microsoft.com/office/powerpoint/2010/main" val="109794013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BD9B01-A635-4128-B482-A5F2DEABABD5}" type="datetimeFigureOut">
              <a:rPr lang="en-US" altLang="en-US"/>
              <a:pPr/>
              <a:t>4/23/2016</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353D46B-A665-40B8-94C5-6CA59B99A14B}" type="slidenum">
              <a:rPr lang="en-US" altLang="en-US"/>
              <a:pPr/>
              <a:t>‹#›</a:t>
            </a:fld>
            <a:endParaRPr lang="en-US" altLang="en-US"/>
          </a:p>
        </p:txBody>
      </p:sp>
    </p:spTree>
    <p:extLst>
      <p:ext uri="{BB962C8B-B14F-4D97-AF65-F5344CB8AC3E}">
        <p14:creationId xmlns:p14="http://schemas.microsoft.com/office/powerpoint/2010/main" val="387718951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70185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solidFill>
                  <a:srgbClr val="000000"/>
                </a:solidFill>
              </a:defRPr>
            </a:lvl1pPr>
          </a:lstStyle>
          <a:p>
            <a:fld id="{7030E560-331A-4111-889E-EC41CDB7A047}" type="datetimeFigureOut">
              <a:rPr lang="en-US" altLang="en-US"/>
              <a:pPr/>
              <a:t>4/23/2016</a:t>
            </a:fld>
            <a:endParaRPr lang="en-US" altLang="en-US"/>
          </a:p>
        </p:txBody>
      </p:sp>
      <p:sp>
        <p:nvSpPr>
          <p:cNvPr id="70185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solidFill>
                  <a:srgbClr val="000000"/>
                </a:solidFill>
              </a:defRPr>
            </a:lvl1pPr>
          </a:lstStyle>
          <a:p>
            <a:endParaRPr lang="en-US" altLang="en-US"/>
          </a:p>
        </p:txBody>
      </p:sp>
      <p:sp>
        <p:nvSpPr>
          <p:cNvPr id="70185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solidFill>
                  <a:srgbClr val="000000"/>
                </a:solidFill>
              </a:defRPr>
            </a:lvl1pPr>
          </a:lstStyle>
          <a:p>
            <a:fld id="{BC90065B-9BB5-4F21-B25B-D1D77CA00378}" type="slidenum">
              <a:rPr lang="en-US" altLang="en-US"/>
              <a:pPr/>
              <a:t>‹#›</a:t>
            </a:fld>
            <a:endParaRPr lang="en-US" altLang="en-US"/>
          </a:p>
        </p:txBody>
      </p:sp>
      <p:pic>
        <p:nvPicPr>
          <p:cNvPr id="1031" name="Picture 3" descr="C:\Users\George\Desktop\thy word is a lamp.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09600" y="0"/>
            <a:ext cx="103568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txStyles>
    <p:titleStyle>
      <a:lvl1pPr algn="ctr" rtl="0" eaLnBrk="0" fontAlgn="base" hangingPunct="0">
        <a:spcBef>
          <a:spcPct val="0"/>
        </a:spcBef>
        <a:spcAft>
          <a:spcPct val="0"/>
        </a:spcAft>
        <a:defRPr kumimoji="1" sz="4400">
          <a:solidFill>
            <a:schemeClr val="tx2"/>
          </a:solidFill>
          <a:latin typeface="+mj-lt"/>
          <a:ea typeface="PMingLiU" panose="02020500000000000000" pitchFamily="18" charset="-120"/>
          <a:cs typeface="+mj-cs"/>
        </a:defRPr>
      </a:lvl1pPr>
      <a:lvl2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defRPr>
      </a:lvl2pPr>
      <a:lvl3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defRPr>
      </a:lvl3pPr>
      <a:lvl4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defRPr>
      </a:lvl4pPr>
      <a:lvl5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defRPr>
      </a:lvl5pPr>
      <a:lvl6pPr marL="457200" algn="ctr" rtl="0" eaLnBrk="1" fontAlgn="base" hangingPunct="1">
        <a:spcBef>
          <a:spcPct val="0"/>
        </a:spcBef>
        <a:spcAft>
          <a:spcPct val="0"/>
        </a:spcAft>
        <a:defRPr kumimoji="1" sz="4400">
          <a:solidFill>
            <a:schemeClr val="tx2"/>
          </a:solidFill>
          <a:latin typeface="Arial" charset="0"/>
          <a:ea typeface="PMingLiU" pitchFamily="18" charset="-120"/>
        </a:defRPr>
      </a:lvl6pPr>
      <a:lvl7pPr marL="914400" algn="ctr" rtl="0" eaLnBrk="1" fontAlgn="base" hangingPunct="1">
        <a:spcBef>
          <a:spcPct val="0"/>
        </a:spcBef>
        <a:spcAft>
          <a:spcPct val="0"/>
        </a:spcAft>
        <a:defRPr kumimoji="1" sz="4400">
          <a:solidFill>
            <a:schemeClr val="tx2"/>
          </a:solidFill>
          <a:latin typeface="Arial" charset="0"/>
          <a:ea typeface="PMingLiU" pitchFamily="18" charset="-120"/>
        </a:defRPr>
      </a:lvl7pPr>
      <a:lvl8pPr marL="1371600" algn="ctr" rtl="0" eaLnBrk="1" fontAlgn="base" hangingPunct="1">
        <a:spcBef>
          <a:spcPct val="0"/>
        </a:spcBef>
        <a:spcAft>
          <a:spcPct val="0"/>
        </a:spcAft>
        <a:defRPr kumimoji="1" sz="4400">
          <a:solidFill>
            <a:schemeClr val="tx2"/>
          </a:solidFill>
          <a:latin typeface="Arial" charset="0"/>
          <a:ea typeface="PMingLiU" pitchFamily="18" charset="-120"/>
        </a:defRPr>
      </a:lvl8pPr>
      <a:lvl9pPr marL="1828800" algn="ctr" rtl="0" eaLnBrk="1" fontAlgn="base" hangingPunct="1">
        <a:spcBef>
          <a:spcPct val="0"/>
        </a:spcBef>
        <a:spcAft>
          <a:spcPct val="0"/>
        </a:spcAft>
        <a:defRPr kumimoji="1" sz="4400">
          <a:solidFill>
            <a:schemeClr val="tx2"/>
          </a:solidFill>
          <a:latin typeface="Arial" charset="0"/>
          <a:ea typeface="PMingLiU"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PMingLiU" panose="02020500000000000000" pitchFamily="18" charset="-120"/>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PMingLiU" panose="02020500000000000000" pitchFamily="18" charset="-120"/>
        </a:defRPr>
      </a:lvl2pPr>
      <a:lvl3pPr marL="1143000" indent="-228600" algn="l" rtl="0" eaLnBrk="0" fontAlgn="base" hangingPunct="0">
        <a:spcBef>
          <a:spcPct val="20000"/>
        </a:spcBef>
        <a:spcAft>
          <a:spcPct val="0"/>
        </a:spcAft>
        <a:buChar char="•"/>
        <a:defRPr kumimoji="1" sz="2400">
          <a:solidFill>
            <a:schemeClr val="tx1"/>
          </a:solidFill>
          <a:latin typeface="+mn-lt"/>
          <a:ea typeface="PMingLiU" panose="02020500000000000000" pitchFamily="18" charset="-120"/>
        </a:defRPr>
      </a:lvl3pPr>
      <a:lvl4pPr marL="1600200" indent="-228600" algn="l" rtl="0" eaLnBrk="0" fontAlgn="base" hangingPunct="0">
        <a:spcBef>
          <a:spcPct val="20000"/>
        </a:spcBef>
        <a:spcAft>
          <a:spcPct val="0"/>
        </a:spcAft>
        <a:buChar char="–"/>
        <a:defRPr kumimoji="1" sz="2000">
          <a:solidFill>
            <a:schemeClr val="tx1"/>
          </a:solidFill>
          <a:latin typeface="+mn-lt"/>
          <a:ea typeface="PMingLiU" panose="02020500000000000000" pitchFamily="18" charset="-120"/>
        </a:defRPr>
      </a:lvl4pPr>
      <a:lvl5pPr marL="2057400" indent="-228600" algn="l" rtl="0" eaLnBrk="0" fontAlgn="base" hangingPunct="0">
        <a:spcBef>
          <a:spcPct val="20000"/>
        </a:spcBef>
        <a:spcAft>
          <a:spcPct val="0"/>
        </a:spcAft>
        <a:buChar char="»"/>
        <a:defRPr kumimoji="1" sz="2000">
          <a:solidFill>
            <a:schemeClr val="tx1"/>
          </a:solidFill>
          <a:latin typeface="+mn-lt"/>
          <a:ea typeface="PMingLiU" panose="02020500000000000000" pitchFamily="18" charset="-12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63513" y="1828800"/>
            <a:ext cx="8763000" cy="3657600"/>
          </a:xfrm>
          <a:prstGeom prst="rect">
            <a:avLst/>
          </a:prstGeom>
          <a:noFill/>
          <a:ln w="9525">
            <a:noFill/>
            <a:miter lim="800000"/>
            <a:headEnd/>
            <a:tailEnd/>
          </a:ln>
          <a:effectLst>
            <a:outerShdw dist="53882" dir="2700000" algn="ctr" rotWithShape="0">
              <a:schemeClr val="tx1"/>
            </a:outerShdw>
          </a:effectLst>
        </p:spPr>
        <p:txBody>
          <a:bodyPr/>
          <a:lstStyle/>
          <a:p>
            <a:pPr algn="ctr">
              <a:spcBef>
                <a:spcPct val="20000"/>
              </a:spcBef>
              <a:defRPr/>
            </a:pPr>
            <a:r>
              <a:rPr lang="zh-CN" altLang="en-US" sz="7200" b="1" kern="0" dirty="0">
                <a:solidFill>
                  <a:srgbClr val="FFFF00"/>
                </a:solidFill>
                <a:latin typeface="Calibri" panose="020F0502020204030204" pitchFamily="34" charset="0"/>
                <a:ea typeface="DFKai-SB" panose="03000509000000000000" pitchFamily="65" charset="-120"/>
              </a:rPr>
              <a:t>教会的形象</a:t>
            </a:r>
            <a:endParaRPr lang="en-US" altLang="zh-TW" sz="7200" b="1" kern="0" dirty="0">
              <a:solidFill>
                <a:srgbClr val="FFFF00"/>
              </a:solidFill>
              <a:latin typeface="Calibri" panose="020F0502020204030204" pitchFamily="34" charset="0"/>
              <a:ea typeface="DFKai-SB" panose="03000509000000000000" pitchFamily="65" charset="-120"/>
            </a:endParaRPr>
          </a:p>
          <a:p>
            <a:pPr marL="342900" indent="-342900" algn="ctr">
              <a:spcBef>
                <a:spcPct val="20000"/>
              </a:spcBef>
              <a:defRPr/>
            </a:pPr>
            <a:r>
              <a:rPr lang="en-US" altLang="zh-TW" sz="4800" kern="0" dirty="0">
                <a:solidFill>
                  <a:schemeClr val="bg1"/>
                </a:solidFill>
                <a:latin typeface="Calibri" panose="020F0502020204030204" pitchFamily="34" charset="0"/>
                <a:ea typeface="DFKai-SB" panose="03000509000000000000" pitchFamily="65" charset="-120"/>
                <a:cs typeface="Calibri" pitchFamily="34" charset="0"/>
              </a:rPr>
              <a:t>(</a:t>
            </a:r>
            <a:r>
              <a:rPr lang="zh-TW" altLang="en-US" sz="4800" kern="0" dirty="0">
                <a:solidFill>
                  <a:schemeClr val="bg1"/>
                </a:solidFill>
                <a:latin typeface="Calibri" panose="020F0502020204030204" pitchFamily="34" charset="0"/>
                <a:ea typeface="DFKai-SB" panose="03000509000000000000" pitchFamily="65" charset="-120"/>
                <a:cs typeface="Calibri" pitchFamily="34" charset="0"/>
              </a:rPr>
              <a:t>腓</a:t>
            </a:r>
            <a:r>
              <a:rPr lang="en-US" altLang="zh-TW" sz="4800" kern="0" dirty="0">
                <a:solidFill>
                  <a:schemeClr val="bg1"/>
                </a:solidFill>
                <a:latin typeface="Calibri" panose="020F0502020204030204" pitchFamily="34" charset="0"/>
                <a:ea typeface="DFKai-SB" panose="03000509000000000000" pitchFamily="65" charset="-120"/>
                <a:cs typeface="Calibri" pitchFamily="34" charset="0"/>
              </a:rPr>
              <a:t>2:3-25)</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152400" y="152400"/>
            <a:ext cx="8991600" cy="6172200"/>
          </a:xfrm>
        </p:spPr>
        <p:txBody>
          <a:bodyPr/>
          <a:lstStyle/>
          <a:p>
            <a:pPr marL="0" indent="0">
              <a:spcAft>
                <a:spcPct val="25000"/>
              </a:spcAft>
              <a:buNone/>
              <a:tabLst>
                <a:tab pos="465138" algn="l"/>
                <a:tab pos="914400" algn="l"/>
                <a:tab pos="1379538" algn="l"/>
                <a:tab pos="5037138" algn="l"/>
              </a:tabLst>
              <a:defRPr/>
            </a:pPr>
            <a:r>
              <a:rPr lang="zh-TW" altLang="en-US"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rPr>
              <a:t>前言</a:t>
            </a:r>
            <a:endParaRPr lang="en-US" altLang="zh-TW"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a:p>
            <a:pPr marL="0" indent="0" algn="ctr">
              <a:spcBef>
                <a:spcPct val="0"/>
              </a:spcBef>
              <a:spcAft>
                <a:spcPts val="600"/>
              </a:spcAft>
              <a:buFontTx/>
              <a:buNone/>
              <a:tabLst>
                <a:tab pos="465138" algn="l"/>
                <a:tab pos="914400" algn="l"/>
                <a:tab pos="1379538" algn="l"/>
                <a:tab pos="5037138" algn="l"/>
              </a:tabLst>
            </a:pPr>
            <a:endParaRPr lang="en-US" altLang="zh-TW" sz="4800" dirty="0">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endParaRPr>
          </a:p>
          <a:p>
            <a:pPr marL="0" indent="0" algn="ctr">
              <a:spcBef>
                <a:spcPct val="0"/>
              </a:spcBef>
              <a:spcAft>
                <a:spcPts val="600"/>
              </a:spcAft>
              <a:buFontTx/>
              <a:buNone/>
              <a:tabLst>
                <a:tab pos="465138" algn="l"/>
                <a:tab pos="914400" algn="l"/>
                <a:tab pos="1379538" algn="l"/>
                <a:tab pos="5037138" algn="l"/>
              </a:tabLst>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若要成為主耶稣的见证</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spcBef>
                <a:spcPct val="0"/>
              </a:spcBef>
              <a:spcAft>
                <a:spcPts val="600"/>
              </a:spcAft>
              <a:buFontTx/>
              <a:buNone/>
              <a:tabLst>
                <a:tab pos="465138" algn="l"/>
                <a:tab pos="914400" algn="l"/>
                <a:tab pos="1379538" algn="l"/>
                <a:tab pos="5037138" algn="l"/>
              </a:tabLst>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就必须要</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spcBef>
                <a:spcPct val="0"/>
              </a:spcBef>
              <a:spcAft>
                <a:spcPts val="600"/>
              </a:spcAft>
              <a:buFontTx/>
              <a:buNone/>
              <a:tabLst>
                <a:tab pos="465138" algn="l"/>
                <a:tab pos="914400" algn="l"/>
                <a:tab pos="1379538" algn="l"/>
                <a:tab pos="5037138" algn="l"/>
              </a:tabLst>
            </a:pPr>
            <a:r>
              <a:rPr lang="zh-CN" altLang="en-US" sz="44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有主耶稣基督的形象</a:t>
            </a:r>
            <a:r>
              <a:rPr lang="en-US" altLang="zh-CN" sz="44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7954">
                                            <p:txEl>
                                              <p:pRg st="2" end="2"/>
                                            </p:txEl>
                                          </p:spTgt>
                                        </p:tgtEl>
                                        <p:attrNameLst>
                                          <p:attrName>style.visibility</p:attrName>
                                        </p:attrNameLst>
                                      </p:cBhvr>
                                      <p:to>
                                        <p:strVal val="visible"/>
                                      </p:to>
                                    </p:set>
                                    <p:animEffect transition="in" filter="wipe(left)">
                                      <p:cBhvr>
                                        <p:cTn id="7" dur="1000"/>
                                        <p:tgtEl>
                                          <p:spTgt spid="637954">
                                            <p:txEl>
                                              <p:pRg st="2" end="2"/>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37954">
                                            <p:txEl>
                                              <p:pRg st="3" end="3"/>
                                            </p:txEl>
                                          </p:spTgt>
                                        </p:tgtEl>
                                        <p:attrNameLst>
                                          <p:attrName>style.visibility</p:attrName>
                                        </p:attrNameLst>
                                      </p:cBhvr>
                                      <p:to>
                                        <p:strVal val="visible"/>
                                      </p:to>
                                    </p:set>
                                    <p:animEffect transition="in" filter="wipe(left)">
                                      <p:cBhvr>
                                        <p:cTn id="11" dur="1000"/>
                                        <p:tgtEl>
                                          <p:spTgt spid="637954">
                                            <p:txEl>
                                              <p:pRg st="3" end="3"/>
                                            </p:txEl>
                                          </p:spTgt>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37954">
                                            <p:txEl>
                                              <p:pRg st="4" end="4"/>
                                            </p:txEl>
                                          </p:spTgt>
                                        </p:tgtEl>
                                        <p:attrNameLst>
                                          <p:attrName>style.visibility</p:attrName>
                                        </p:attrNameLst>
                                      </p:cBhvr>
                                      <p:to>
                                        <p:strVal val="visible"/>
                                      </p:to>
                                    </p:set>
                                    <p:animEffect transition="in" filter="wipe(left)">
                                      <p:cBhvr>
                                        <p:cTn id="15" dur="1000"/>
                                        <p:tgtEl>
                                          <p:spTgt spid="6379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152400" y="152400"/>
            <a:ext cx="8991600" cy="6172200"/>
          </a:xfrm>
        </p:spPr>
        <p:txBody>
          <a:bodyPr/>
          <a:lstStyle/>
          <a:p>
            <a:pPr marL="0" indent="0">
              <a:spcAft>
                <a:spcPct val="25000"/>
              </a:spcAft>
              <a:buFontTx/>
              <a:buNone/>
              <a:tabLst>
                <a:tab pos="465138" algn="l"/>
                <a:tab pos="914400" algn="l"/>
                <a:tab pos="1379538" algn="l"/>
                <a:tab pos="5037138" algn="l"/>
              </a:tabLst>
              <a:defRPr/>
            </a:pPr>
            <a:r>
              <a:rPr lang="zh-TW" altLang="en-US"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rPr>
              <a:t>前言</a:t>
            </a:r>
            <a:endParaRPr lang="en-US" altLang="zh-TW"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a:p>
            <a:pPr marL="0" indent="0">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今天</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基督徒与教会的形象并不理想</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当然我们都知道</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这左倾的自由派媒</a:t>
            </a:r>
          </a:p>
          <a:p>
            <a:pPr marL="0" indent="0">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体对我们的形象问题「很有贡献</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甚至出现了</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Christian Terrorist</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的名词</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但是怪罪别人是无益的</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难道基督徒与教会</a:t>
            </a:r>
            <a:endPar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a:p>
            <a:pPr marL="0" indent="0" algn="ctr">
              <a:spcBef>
                <a:spcPct val="0"/>
              </a:spcBef>
              <a:spcAft>
                <a:spcPts val="600"/>
              </a:spcAft>
              <a:buFontTx/>
              <a:buNone/>
              <a:tabLst>
                <a:tab pos="465138" algn="l"/>
                <a:tab pos="914400" algn="l"/>
                <a:tab pos="1379538" algn="l"/>
                <a:tab pos="5037138" algn="l"/>
              </a:tabLst>
              <a:defRPr/>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自己就没有任何责任吗</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endPar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7954">
                                            <p:txEl>
                                              <p:pRg st="1" end="1"/>
                                            </p:txEl>
                                          </p:spTgt>
                                        </p:tgtEl>
                                        <p:attrNameLst>
                                          <p:attrName>style.visibility</p:attrName>
                                        </p:attrNameLst>
                                      </p:cBhvr>
                                      <p:to>
                                        <p:strVal val="visible"/>
                                      </p:to>
                                    </p:set>
                                    <p:animEffect transition="in" filter="wipe(left)">
                                      <p:cBhvr>
                                        <p:cTn id="7" dur="1000"/>
                                        <p:tgtEl>
                                          <p:spTgt spid="63795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37954">
                                            <p:txEl>
                                              <p:pRg st="2" end="2"/>
                                            </p:txEl>
                                          </p:spTgt>
                                        </p:tgtEl>
                                        <p:attrNameLst>
                                          <p:attrName>style.visibility</p:attrName>
                                        </p:attrNameLst>
                                      </p:cBhvr>
                                      <p:to>
                                        <p:strVal val="visible"/>
                                      </p:to>
                                    </p:set>
                                    <p:animEffect transition="in" filter="wipe(left)">
                                      <p:cBhvr>
                                        <p:cTn id="12" dur="1000"/>
                                        <p:tgtEl>
                                          <p:spTgt spid="637954">
                                            <p:txEl>
                                              <p:pRg st="2" end="2"/>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637954">
                                            <p:txEl>
                                              <p:pRg st="3" end="3"/>
                                            </p:txEl>
                                          </p:spTgt>
                                        </p:tgtEl>
                                        <p:attrNameLst>
                                          <p:attrName>style.visibility</p:attrName>
                                        </p:attrNameLst>
                                      </p:cBhvr>
                                      <p:to>
                                        <p:strVal val="visible"/>
                                      </p:to>
                                    </p:set>
                                    <p:animEffect transition="in" filter="wipe(left)">
                                      <p:cBhvr>
                                        <p:cTn id="16" dur="1000"/>
                                        <p:tgtEl>
                                          <p:spTgt spid="637954">
                                            <p:txEl>
                                              <p:pRg st="3" end="3"/>
                                            </p:txEl>
                                          </p:spTgt>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637954">
                                            <p:txEl>
                                              <p:pRg st="4" end="4"/>
                                            </p:txEl>
                                          </p:spTgt>
                                        </p:tgtEl>
                                        <p:attrNameLst>
                                          <p:attrName>style.visibility</p:attrName>
                                        </p:attrNameLst>
                                      </p:cBhvr>
                                      <p:to>
                                        <p:strVal val="visible"/>
                                      </p:to>
                                    </p:set>
                                    <p:animEffect transition="in" filter="wipe(left)">
                                      <p:cBhvr>
                                        <p:cTn id="20" dur="1000"/>
                                        <p:tgtEl>
                                          <p:spTgt spid="63795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637954">
                                            <p:txEl>
                                              <p:pRg st="5" end="5"/>
                                            </p:txEl>
                                          </p:spTgt>
                                        </p:tgtEl>
                                        <p:attrNameLst>
                                          <p:attrName>style.visibility</p:attrName>
                                        </p:attrNameLst>
                                      </p:cBhvr>
                                      <p:to>
                                        <p:strVal val="visible"/>
                                      </p:to>
                                    </p:set>
                                    <p:animEffect transition="in" filter="wipe(left)">
                                      <p:cBhvr>
                                        <p:cTn id="25" dur="1000"/>
                                        <p:tgtEl>
                                          <p:spTgt spid="63795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37954">
                                            <p:txEl>
                                              <p:pRg st="6" end="6"/>
                                            </p:txEl>
                                          </p:spTgt>
                                        </p:tgtEl>
                                        <p:attrNameLst>
                                          <p:attrName>style.visibility</p:attrName>
                                        </p:attrNameLst>
                                      </p:cBhvr>
                                      <p:to>
                                        <p:strVal val="visible"/>
                                      </p:to>
                                    </p:set>
                                    <p:animEffect transition="in" filter="wipe(left)">
                                      <p:cBhvr>
                                        <p:cTn id="30" dur="1000"/>
                                        <p:tgtEl>
                                          <p:spTgt spid="637954">
                                            <p:txEl>
                                              <p:pRg st="6" end="6"/>
                                            </p:txEl>
                                          </p:spTgt>
                                        </p:tgtEl>
                                      </p:cBhvr>
                                    </p:animEffect>
                                  </p:childTnLst>
                                </p:cTn>
                              </p:par>
                            </p:childTnLst>
                          </p:cTn>
                        </p:par>
                        <p:par>
                          <p:cTn id="31" fill="hold">
                            <p:stCondLst>
                              <p:cond delay="1000"/>
                            </p:stCondLst>
                            <p:childTnLst>
                              <p:par>
                                <p:cTn id="32" presetID="22" presetClass="entr" presetSubtype="8" fill="hold" nodeType="afterEffect">
                                  <p:stCondLst>
                                    <p:cond delay="0"/>
                                  </p:stCondLst>
                                  <p:childTnLst>
                                    <p:set>
                                      <p:cBhvr>
                                        <p:cTn id="33" dur="1" fill="hold">
                                          <p:stCondLst>
                                            <p:cond delay="0"/>
                                          </p:stCondLst>
                                        </p:cTn>
                                        <p:tgtEl>
                                          <p:spTgt spid="637954">
                                            <p:txEl>
                                              <p:pRg st="7" end="7"/>
                                            </p:txEl>
                                          </p:spTgt>
                                        </p:tgtEl>
                                        <p:attrNameLst>
                                          <p:attrName>style.visibility</p:attrName>
                                        </p:attrNameLst>
                                      </p:cBhvr>
                                      <p:to>
                                        <p:strVal val="visible"/>
                                      </p:to>
                                    </p:set>
                                    <p:animEffect transition="in" filter="wipe(left)">
                                      <p:cBhvr>
                                        <p:cTn id="34" dur="1000"/>
                                        <p:tgtEl>
                                          <p:spTgt spid="63795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0D4B741D-DD65-4592-9835-A2BB48AA7D64}" type="slidenum">
              <a:rPr lang="en-US" altLang="zh-TW">
                <a:solidFill>
                  <a:srgbClr val="000000"/>
                </a:solidFill>
              </a:rPr>
              <a:pPr eaLnBrk="1" hangingPunct="1"/>
              <a:t>12</a:t>
            </a:fld>
            <a:endParaRPr lang="en-US" altLang="zh-TW">
              <a:solidFill>
                <a:srgbClr val="000000"/>
              </a:solidFill>
            </a:endParaRPr>
          </a:p>
        </p:txBody>
      </p:sp>
      <p:sp>
        <p:nvSpPr>
          <p:cNvPr id="6" name="TextBox 5"/>
          <p:cNvSpPr txBox="1"/>
          <p:nvPr/>
        </p:nvSpPr>
        <p:spPr>
          <a:xfrm>
            <a:off x="533400" y="914400"/>
            <a:ext cx="7848600" cy="5078413"/>
          </a:xfrm>
          <a:prstGeom prst="rect">
            <a:avLst/>
          </a:prstGeom>
          <a:noFill/>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其实</a:t>
            </a:r>
          </a:p>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有一些形象的问题</a:t>
            </a:r>
          </a:p>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确实成了我们</a:t>
            </a:r>
          </a:p>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成為主的见证</a:t>
            </a:r>
          </a:p>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的拦阻</a:t>
            </a:r>
            <a:r>
              <a:rPr lang="en-US" altLang="zh-CN"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a:t>
            </a:r>
          </a:p>
          <a:p>
            <a:pPr algn="ctr" eaLnBrk="1" hangingPunct="1"/>
            <a:r>
              <a:rPr lang="zh-CN"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譬如</a:t>
            </a:r>
            <a:r>
              <a:rPr lang="en-US" altLang="zh-CN"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a:t>
            </a:r>
            <a:endParaRPr lang="en-US" altLang="en-US" sz="5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left)">
                                      <p:cBhvr>
                                        <p:cTn id="11" dur="500"/>
                                        <p:tgtEl>
                                          <p:spTgt spid="6">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wipe(left)">
                                      <p:cBhvr>
                                        <p:cTn id="19" dur="500"/>
                                        <p:tgtEl>
                                          <p:spTgt spid="6">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left)">
                                      <p:cBhvr>
                                        <p:cTn id="23" dur="500"/>
                                        <p:tgtEl>
                                          <p:spTgt spid="6">
                                            <p:txEl>
                                              <p:pRg st="4" end="4"/>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lef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B8EDEEE7-5765-4AF9-9C1E-919FE72385B5}" type="slidenum">
              <a:rPr lang="en-US" altLang="zh-TW">
                <a:solidFill>
                  <a:srgbClr val="000000"/>
                </a:solidFill>
              </a:rPr>
              <a:pPr eaLnBrk="1" hangingPunct="1"/>
              <a:t>13</a:t>
            </a:fld>
            <a:endParaRPr lang="en-US" altLang="zh-TW">
              <a:solidFill>
                <a:srgbClr val="000000"/>
              </a:solidFill>
            </a:endParaRPr>
          </a:p>
        </p:txBody>
      </p:sp>
      <p:sp>
        <p:nvSpPr>
          <p:cNvPr id="6" name="TextBox 5"/>
          <p:cNvSpPr txBox="1"/>
          <p:nvPr/>
        </p:nvSpPr>
        <p:spPr>
          <a:xfrm>
            <a:off x="304800" y="200025"/>
            <a:ext cx="8534400" cy="6476709"/>
          </a:xfrm>
          <a:prstGeom prst="rect">
            <a:avLst/>
          </a:prstGeom>
          <a:noFill/>
        </p:spPr>
        <p:txBody>
          <a:bodyPr>
            <a:spAutoFit/>
          </a:bodyPr>
          <a:lstStyle/>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基督徒都是一群伪君子</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基督徒很不会享受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(no fun, kill joy)</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我的基督徒朋友有的比我还差</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一看到电视上的牧师就上火</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他们自己觉得高人一等</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好事都归功於神</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坏事就闷声不吭</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教会牧师的讲道</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枯燥无味</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教会只对我的钱有兴趣</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他们漠视科学</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相信迷信</a:t>
            </a:r>
          </a:p>
          <a:p>
            <a:pPr marL="809625" indent="-809625">
              <a:lnSpc>
                <a:spcPts val="5000"/>
              </a:lnSpc>
              <a:buFontTx/>
              <a:buAutoNum type="arabicPlain"/>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他们给的「小」费还真是小</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endParaRPr 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1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1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1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1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left)">
                                      <p:cBhvr>
                                        <p:cTn id="37" dur="10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left)">
                                      <p:cBhvr>
                                        <p:cTn id="42" dur="10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left)">
                                      <p:cBhvr>
                                        <p:cTn id="47" dur="10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wipe(left)">
                                      <p:cBhvr>
                                        <p:cTn id="52" dur="10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5" y="76200"/>
            <a:ext cx="9572625" cy="6801862"/>
          </a:xfrm>
          <a:prstGeom prst="rect">
            <a:avLst/>
          </a:prstGeom>
        </p:spPr>
        <p:txBody>
          <a:bodyPr>
            <a:spAutoFit/>
          </a:bodyPr>
          <a:lstStyle>
            <a:lvl1pPr eaLnBrk="0" hangingPunct="0">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465138"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a:spcBef>
                <a:spcPct val="20000"/>
              </a:spcBef>
              <a:spcAft>
                <a:spcPct val="25000"/>
              </a:spcAft>
            </a:pPr>
            <a:r>
              <a:rPr lang="zh-TW" altLang="en-US"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主旨</a:t>
            </a:r>
            <a:endParaRPr lang="en-US" altLang="zh-TW"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eaLnBrk="1" hangingPunct="1"/>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大使命的精髓是</a:t>
            </a:r>
            <a:r>
              <a:rPr lang="zh-TW" altLang="en-US" sz="4000" b="1"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成為主耶稣的见证</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今天的经文告诉我们</a:t>
            </a:r>
            <a:r>
              <a:rPr lang="zh-TW"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如何</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成為主耶稣</a:t>
            </a:r>
          </a:p>
          <a:p>
            <a:pPr eaLnBrk="1" hangingPunct="1"/>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的见证</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基督徒与教会要有这些品格 </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或</a:t>
            </a:r>
          </a:p>
          <a:p>
            <a:pPr eaLnBrk="1" hangingPunct="1"/>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形像</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才能</a:t>
            </a:r>
            <a:r>
              <a:rPr lang="zh-TW" altLang="en-US" sz="4000" b="1"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成為主耶稣的见证</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这裡有四个都是以</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H</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开头的字</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谦卑</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态度</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H</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umility	</a:t>
            </a:r>
          </a:p>
          <a:p>
            <a:pPr eaLnBrk="1" hangingPunct="1"/>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圣洁</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品质</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H</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oliness	</a:t>
            </a:r>
          </a:p>
          <a:p>
            <a:pPr eaLnBrk="1" hangingPunct="1"/>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喜乐</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生活</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H</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appiness	(Joyfulness)</a:t>
            </a:r>
          </a:p>
          <a:p>
            <a:pPr eaLnBrk="1" hangingPunct="1"/>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助人</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服事</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H</a:t>
            </a:r>
            <a:r>
              <a:rPr lang="en-US" altLang="zh-TW" sz="40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elpfulness	(Hospitality)</a:t>
            </a:r>
            <a:endPar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000"/>
                                        <p:tgtEl>
                                          <p:spTgt spid="3">
                                            <p:txEl>
                                              <p:pRg st="3" end="3"/>
                                            </p:txEl>
                                          </p:spTgt>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1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10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ipe(left)">
                                      <p:cBhvr>
                                        <p:cTn id="40" dur="10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left)">
                                      <p:cBhvr>
                                        <p:cTn id="45"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788" y="0"/>
            <a:ext cx="8837612" cy="6771084"/>
          </a:xfrm>
          <a:prstGeom prst="rect">
            <a:avLst/>
          </a:prstGeom>
        </p:spPr>
        <p:txBody>
          <a:bodyPr wrap="square">
            <a:spAutoFit/>
          </a:bodyPr>
          <a:lstStyle>
            <a:lvl1pPr marL="1828800" indent="-18288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marL="1143000" indent="-1143000" eaLnBrk="1" hangingPunct="1">
              <a:spcAft>
                <a:spcPts val="600"/>
              </a:spcAft>
              <a:tabLst>
                <a:tab pos="576263" algn="l"/>
                <a:tab pos="1600200" algn="l"/>
                <a:tab pos="5037138" algn="l"/>
              </a:tabLst>
            </a:pPr>
            <a:r>
              <a:rPr lang="en-US" altLang="zh-CN"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I	Humility </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谦卑</a:t>
            </a:r>
          </a:p>
          <a:p>
            <a:pPr marL="1143000" indent="-1143000" eaLnBrk="1" hangingPunct="1">
              <a:spcAft>
                <a:spcPts val="600"/>
              </a:spcAft>
              <a:tabLst>
                <a:tab pos="576263" algn="l"/>
                <a:tab pos="1600200" algn="l"/>
                <a:tab pos="5037138" algn="l"/>
              </a:tabLst>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重点</a:t>
            </a:r>
            <a:endPar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各人看别人比自己强</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(v.3b)</a:t>
            </a: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b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顾别人的事</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(v.4)—</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不自我中心</a:t>
            </a:r>
          </a:p>
          <a:p>
            <a:pPr marL="1143000" indent="-1143000" eaLnBrk="1" hangingPunct="1">
              <a:spcAft>
                <a:spcPts val="600"/>
              </a:spcAft>
              <a:tabLst>
                <a:tab pos="576263" algn="l"/>
                <a:tab pos="1600200" algn="l"/>
                <a:tab pos="5037138" algn="l"/>
              </a:tabLst>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B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模范</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效法耶稣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 5-11)</a:t>
            </a: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C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结果</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能够顺服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(v.12)</a:t>
            </a: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我亲爱的弟兄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你们既是常顺服的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不但我在你们那里</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就是我如今不在你们那里</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更是顺服的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就当恐惧战兢做成你们得救的工夫</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p>
        </p:txBody>
      </p:sp>
      <p:sp>
        <p:nvSpPr>
          <p:cNvPr id="2" name="Rectangle 1"/>
          <p:cNvSpPr/>
          <p:nvPr/>
        </p:nvSpPr>
        <p:spPr>
          <a:xfrm>
            <a:off x="2724150" y="5970270"/>
            <a:ext cx="1210588" cy="707886"/>
          </a:xfrm>
          <a:prstGeom prst="rect">
            <a:avLst/>
          </a:prstGeom>
        </p:spPr>
        <p:txBody>
          <a:bodyPr wrap="none">
            <a:spAutoFit/>
          </a:bodyPr>
          <a:lstStyle/>
          <a:p>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做成</a:t>
            </a:r>
            <a:endParaRPr lang="en-US" sz="4000" b="1" dirty="0">
              <a:solidFill>
                <a:srgbClr val="FFFF00"/>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0" end="0"/>
                                            </p:txEl>
                                          </p:spTgt>
                                        </p:tgtEl>
                                        <p:attrNameLst>
                                          <p:attrName>style.visibility</p:attrName>
                                        </p:attrNameLst>
                                      </p:cBhvr>
                                      <p:to>
                                        <p:strVal val="visible"/>
                                      </p:to>
                                    </p:set>
                                    <p:animEffect transition="in" filter="wipe(left)">
                                      <p:cBhvr>
                                        <p:cTn id="3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788" y="0"/>
            <a:ext cx="8837612" cy="6848029"/>
          </a:xfrm>
          <a:prstGeom prst="rect">
            <a:avLst/>
          </a:prstGeom>
        </p:spPr>
        <p:txBody>
          <a:bodyPr wrap="square">
            <a:spAutoFit/>
          </a:bodyPr>
          <a:lstStyle>
            <a:lvl1pPr marL="1828800" indent="-18288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576263" algn="l"/>
                <a:tab pos="914400"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marL="1143000" indent="-1143000" eaLnBrk="1" hangingPunct="1">
              <a:spcAft>
                <a:spcPts val="600"/>
              </a:spcAft>
              <a:tabLst>
                <a:tab pos="576263" algn="l"/>
                <a:tab pos="1600200" algn="l"/>
                <a:tab pos="5037138" algn="l"/>
              </a:tabLst>
            </a:pPr>
            <a:r>
              <a:rPr lang="en-US" altLang="zh-CN"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I	Humility </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谦卑</a:t>
            </a:r>
          </a:p>
          <a:p>
            <a:pPr marL="1143000" indent="-1143000" eaLnBrk="1" hangingPunct="1">
              <a:spcAft>
                <a:spcPts val="600"/>
              </a:spcAft>
              <a:tabLst>
                <a:tab pos="576263" algn="l"/>
                <a:tab pos="1600200" algn="l"/>
                <a:tab pos="5037138" algn="l"/>
              </a:tabLst>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重点</a:t>
            </a:r>
            <a:endPar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各人看别人比自己强</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(v.3b)</a:t>
            </a: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b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顾别人的事</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(v.4)—</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不自我中心</a:t>
            </a:r>
          </a:p>
          <a:p>
            <a:pPr marL="1143000" indent="-1143000" eaLnBrk="1" hangingPunct="1">
              <a:spcAft>
                <a:spcPts val="600"/>
              </a:spcAft>
              <a:tabLst>
                <a:tab pos="576263" algn="l"/>
                <a:tab pos="1600200" algn="l"/>
                <a:tab pos="5037138" algn="l"/>
              </a:tabLst>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B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模范</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效法耶稣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 5-11)</a:t>
            </a:r>
          </a:p>
          <a:p>
            <a:pPr marL="1143000" indent="-1143000" eaLnBrk="1" hangingPunct="1">
              <a:spcAft>
                <a:spcPts val="60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C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结果</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能够顺服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(v.12)</a:t>
            </a:r>
          </a:p>
          <a:p>
            <a:pPr marL="1143000" indent="-1143000" eaLnBrk="1" hangingPunct="1">
              <a:spcAft>
                <a:spcPts val="0"/>
              </a:spcAft>
              <a:tabLst>
                <a:tab pos="576263" algn="l"/>
                <a:tab pos="1600200" algn="l"/>
                <a:tab pos="5037138" algn="l"/>
              </a:tabLst>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我亲爱的弟兄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你们既是常顺服的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不但我在你们那里</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就是我如今不在你们那里</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更是顺服的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就当恐</a:t>
            </a:r>
            <a:endPar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marL="1143000" indent="-1143000" eaLnBrk="1" hangingPunct="1">
              <a:spcAft>
                <a:spcPts val="600"/>
              </a:spcAft>
              <a:tabLst>
                <a:tab pos="576263" algn="l"/>
                <a:tab pos="1600200" algn="l"/>
                <a:tab pos="5037138" algn="l"/>
              </a:tabLst>
            </a:pP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惧战兢</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操练</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你们得救的</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见证</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p>
        </p:txBody>
      </p:sp>
    </p:spTree>
    <p:extLst>
      <p:ext uri="{BB962C8B-B14F-4D97-AF65-F5344CB8AC3E}">
        <p14:creationId xmlns:p14="http://schemas.microsoft.com/office/powerpoint/2010/main" val="2754482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left)">
                                      <p:cBhvr>
                                        <p:cTn id="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9067800" cy="6966010"/>
          </a:xfrm>
          <a:prstGeom prst="rect">
            <a:avLst/>
          </a:prstGeom>
        </p:spPr>
        <p:txBody>
          <a:bodyPr>
            <a:spAutoFit/>
          </a:bodyPr>
          <a:lstStyle/>
          <a:p>
            <a:pPr marL="1143000" indent="-1143000">
              <a:lnSpc>
                <a:spcPts val="4600"/>
              </a:lnSpc>
              <a:spcAft>
                <a:spcPts val="600"/>
              </a:spcAft>
              <a:tabLst>
                <a:tab pos="581025" algn="l"/>
                <a:tab pos="1143000" algn="l"/>
                <a:tab pos="1379538" algn="l"/>
                <a:tab pos="5037138" algn="l"/>
              </a:tabLst>
              <a:defRPr/>
            </a:pPr>
            <a:r>
              <a:rPr lang="en-US" altLang="zh-CN"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II	Holiness </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圣洁</a:t>
            </a:r>
          </a:p>
          <a:p>
            <a:pPr marL="1143000" indent="-1143000">
              <a:lnSpc>
                <a:spcPts val="4600"/>
              </a:lnSpc>
              <a:spcAft>
                <a:spcPts val="600"/>
              </a:spcAft>
              <a:tabLst>
                <a:tab pos="581025" algn="l"/>
                <a:tab pos="11430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重点</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无可指摘</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诚实无偽</a:t>
            </a:r>
          </a:p>
          <a:p>
            <a:pPr marL="1143000" indent="-1143000">
              <a:lnSpc>
                <a:spcPts val="4600"/>
              </a:lnSpc>
              <a:spcAft>
                <a:spcPts val="600"/>
              </a:spcAft>
              <a:tabLst>
                <a:tab pos="581025" algn="l"/>
                <a:tab pos="11430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因為你们立志行事都是神在你们心里运行</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為要成就他的美意</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凡所行的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都不要发怨言</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起争论</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使你们无可指摘</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诚实无偽</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(v.13-15a)</a:t>
            </a:r>
          </a:p>
          <a:p>
            <a:pPr marL="1143000" indent="-1143000">
              <a:lnSpc>
                <a:spcPts val="4600"/>
              </a:lnSpc>
              <a:spcAft>
                <a:spcPts val="600"/>
              </a:spcAft>
              <a:tabLst>
                <a:tab pos="581025" algn="l"/>
                <a:tab pos="11430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B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模范</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耶稣</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保罗</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信心伟人</a:t>
            </a:r>
          </a:p>
          <a:p>
            <a:pPr marL="1143000" indent="-1143000">
              <a:lnSpc>
                <a:spcPts val="4600"/>
              </a:lnSpc>
              <a:spcAft>
                <a:spcPts val="600"/>
              </a:spcAft>
              <a:tabLst>
                <a:tab pos="581025" algn="l"/>
                <a:tab pos="11430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在这弯曲悖谬的世代作成神无瑕疵的儿女</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你们显在这世代中</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好像明光照耀</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(v.15b)</a:t>
            </a:r>
          </a:p>
          <a:p>
            <a:pPr marL="1143000" indent="-1143000">
              <a:lnSpc>
                <a:spcPts val="4600"/>
              </a:lnSpc>
              <a:spcAft>
                <a:spcPts val="600"/>
              </a:spcAft>
              <a:tabLst>
                <a:tab pos="581025" algn="l"/>
                <a:tab pos="11430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C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结果</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将生命的道表明出来 </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(v.16)</a:t>
            </a:r>
            <a:endParaRPr lang="en-US" altLang="zh-TW" sz="36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1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1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388" y="0"/>
            <a:ext cx="8991600" cy="5193729"/>
          </a:xfrm>
          <a:prstGeom prst="rect">
            <a:avLst/>
          </a:prstGeom>
        </p:spPr>
        <p:txBody>
          <a:bodyPr>
            <a:spAutoFit/>
          </a:bodyPr>
          <a:lstStyle>
            <a:lvl1pPr marL="1143000" indent="-1143000" eaLnBrk="0" hangingPunct="0">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581025"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eaLnBrk="1" hangingPunct="1">
              <a:spcAft>
                <a:spcPts val="600"/>
              </a:spcAft>
            </a:pP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III	Happiness (Joyfulness)</a:t>
            </a:r>
            <a:r>
              <a:rPr lang="zh-TW"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快</a:t>
            </a: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喜</a:t>
            </a: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乐</a:t>
            </a:r>
            <a:endPar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eaLnBrk="1" hangingPunct="1">
              <a:lnSpc>
                <a:spcPts val="4500"/>
              </a:lnSpc>
              <a:spcBef>
                <a:spcPts val="600"/>
              </a:spcBef>
            </a:pP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重点</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照你的意思</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不照我的意思</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lnSpc>
                <a:spcPts val="4500"/>
              </a:lnSpc>
              <a:spcBef>
                <a:spcPts val="600"/>
              </a:spcBef>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B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模范</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保罗</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lnSpc>
                <a:spcPts val="4500"/>
              </a:lnSpc>
              <a:spcBef>
                <a:spcPts val="600"/>
              </a:spcBef>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我以你们的信心為供献的祭物</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我若被浇奠在其上</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也是喜乐</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并且与你们眾人一同喜乐</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(v.17)</a:t>
            </a:r>
          </a:p>
          <a:p>
            <a:pPr eaLnBrk="1" hangingPunct="1">
              <a:lnSpc>
                <a:spcPts val="4500"/>
              </a:lnSpc>
              <a:spcBef>
                <a:spcPts val="600"/>
              </a:spcBef>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C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结果</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你们也要照样喜乐</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并且与我一同喜乐</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(v.18)  </a:t>
            </a:r>
          </a:p>
        </p:txBody>
      </p:sp>
      <p:sp>
        <p:nvSpPr>
          <p:cNvPr id="2" name="Rectangle 1"/>
          <p:cNvSpPr/>
          <p:nvPr/>
        </p:nvSpPr>
        <p:spPr>
          <a:xfrm>
            <a:off x="1143000" y="4419600"/>
            <a:ext cx="7696200" cy="2554545"/>
          </a:xfrm>
          <a:prstGeom prst="rect">
            <a:avLst/>
          </a:prstGeom>
        </p:spPr>
        <p:txBody>
          <a:bodyPr wrap="square">
            <a:spAutoFit/>
          </a:bodyPr>
          <a:lstStyle/>
          <a:p>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若有从神来的喜乐</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这人必定笑口常开</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平易近人</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令人如沐春风</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不论作什么事</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总能享受手中所作的</a:t>
            </a:r>
            <a:r>
              <a:rPr lang="en-US" altLang="zh-CN"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并不须要靠娱乐</a:t>
            </a:r>
            <a:r>
              <a:rPr lang="en-US" altLang="zh-CN" sz="28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endParaRPr lang="en-US" sz="4000"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1000"/>
                                        <p:tgtEl>
                                          <p:spTgt spid="5">
                                            <p:txEl>
                                              <p:pRg st="2" end="2"/>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ipe(left)">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wipe(left)">
                                      <p:cBhvr>
                                        <p:cTn id="21" dur="10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wipe(up)">
                                      <p:cBhvr>
                                        <p:cTn id="26"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2128788"/>
          </a:xfrm>
          <a:prstGeom prst="rect">
            <a:avLst/>
          </a:prstGeom>
        </p:spPr>
        <p:txBody>
          <a:bodyPr>
            <a:spAutoFit/>
          </a:bodyPr>
          <a:lstStyle>
            <a:lvl1pPr marL="1143000" indent="-11430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eaLnBrk="1" hangingPunct="1">
              <a:spcAft>
                <a:spcPts val="600"/>
              </a:spcAft>
            </a:pP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IV	Helpfulness (hospitality)</a:t>
            </a:r>
            <a:r>
              <a:rPr lang="zh-TW"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助人</a:t>
            </a:r>
            <a:endPar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eaLnBrk="1" hangingPunct="1">
              <a:lnSpc>
                <a:spcPts val="4400"/>
              </a:lnSpc>
              <a:spcBef>
                <a:spcPts val="600"/>
              </a:spcBef>
            </a:pP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重点</a:t>
            </a: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感</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行</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互</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lnSpc>
                <a:spcPts val="4400"/>
              </a:lnSpc>
              <a:spcBef>
                <a:spcPts val="600"/>
              </a:spcBef>
            </a:pP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(sensitive, initiative, active, interactive)</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1000"/>
                                        <p:tgtEl>
                                          <p:spTgt spid="5">
                                            <p:txEl>
                                              <p:pRg st="1" end="1"/>
                                            </p:txEl>
                                          </p:spTgt>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D71E4C7C-A577-42E4-995E-065CDB3BA747}" type="slidenum">
              <a:rPr lang="en-US" altLang="zh-TW">
                <a:solidFill>
                  <a:schemeClr val="bg1"/>
                </a:solidFill>
              </a:rPr>
              <a:pPr eaLnBrk="1" hangingPunct="1"/>
              <a:t>2</a:t>
            </a:fld>
            <a:endParaRPr lang="en-US" altLang="zh-TW">
              <a:solidFill>
                <a:schemeClr val="bg1"/>
              </a:solidFill>
            </a:endParaRPr>
          </a:p>
        </p:txBody>
      </p:sp>
      <p:sp>
        <p:nvSpPr>
          <p:cNvPr id="3" name="Rectangle 2"/>
          <p:cNvSpPr/>
          <p:nvPr/>
        </p:nvSpPr>
        <p:spPr>
          <a:xfrm>
            <a:off x="152400" y="671513"/>
            <a:ext cx="8686800" cy="6186309"/>
          </a:xfrm>
          <a:prstGeom prst="rect">
            <a:avLst/>
          </a:prstGeom>
        </p:spPr>
        <p:txBody>
          <a:bodyPr>
            <a:spAutoFit/>
          </a:bodyPr>
          <a:lstStyle/>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3</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凡事不可结党</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不可贪图虚浮的荣耀</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只要存心谦卑</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各人看别人比自己强</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4</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各人不要单顾自己的事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也要顾别人的事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5</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你们当以基督耶稣的心為心</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6</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他本有神的形像</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不以自己与神同等為强夺的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7</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反倒虚己</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取了奴僕的形像</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成為人的样式</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8</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既有人的样子</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就自己卑微</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存心顺服</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以至於死</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且死在十字架上</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p>
        </p:txBody>
      </p:sp>
      <p:sp>
        <p:nvSpPr>
          <p:cNvPr id="4" name="Rectangle 3"/>
          <p:cNvSpPr/>
          <p:nvPr/>
        </p:nvSpPr>
        <p:spPr>
          <a:xfrm>
            <a:off x="2600325" y="0"/>
            <a:ext cx="3911648" cy="769441"/>
          </a:xfrm>
          <a:prstGeom prst="rect">
            <a:avLst/>
          </a:prstGeom>
        </p:spPr>
        <p:txBody>
          <a:bodyPr wrap="none">
            <a:spAutoFit/>
          </a:bodyPr>
          <a:lstStyle/>
          <a:p>
            <a:pPr>
              <a:defRPr/>
            </a:pPr>
            <a:r>
              <a:rPr lang="zh-TW"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腓立比</a:t>
            </a:r>
            <a:r>
              <a:rPr lang="zh-CN"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书</a:t>
            </a: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2:3-25</a:t>
            </a:r>
            <a:endParaRPr lang="en-US" sz="440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8915400" cy="5668218"/>
          </a:xfrm>
          <a:prstGeom prst="rect">
            <a:avLst/>
          </a:prstGeom>
        </p:spPr>
        <p:txBody>
          <a:bodyPr>
            <a:spAutoFit/>
          </a:bodyPr>
          <a:lstStyle>
            <a:lvl1pPr marL="1143000" indent="-11430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1pPr>
            <a:lvl2pPr marL="742950" indent="-28575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2pPr>
            <a:lvl3pPr marL="11430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3pPr>
            <a:lvl4pPr marL="16002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4pPr>
            <a:lvl5pPr marL="2057400" indent="-228600" eaLnBrk="0" hangingPunct="0">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tabLst>
                <a:tab pos="692150" algn="l"/>
                <a:tab pos="1090613" algn="l"/>
                <a:tab pos="1379538" algn="l"/>
                <a:tab pos="5037138" algn="l"/>
              </a:tabLst>
              <a:defRPr>
                <a:solidFill>
                  <a:schemeClr val="tx1"/>
                </a:solidFill>
                <a:latin typeface="Arial" panose="020B0604020202020204" pitchFamily="34" charset="0"/>
                <a:ea typeface="PMingLiU" panose="02020500000000000000" pitchFamily="18" charset="-120"/>
              </a:defRPr>
            </a:lvl9pPr>
          </a:lstStyle>
          <a:p>
            <a:pPr eaLnBrk="1" hangingPunct="1">
              <a:spcAft>
                <a:spcPts val="600"/>
              </a:spcAft>
            </a:pPr>
            <a:r>
              <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IV	Helpfulness (hospitality)</a:t>
            </a:r>
            <a:r>
              <a:rPr lang="zh-TW" altLang="en-US"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助人</a:t>
            </a:r>
            <a:endParaRPr lang="en-US" altLang="zh-TW" sz="44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endParaRPr>
          </a:p>
          <a:p>
            <a:pPr eaLnBrk="1" hangingPunct="1">
              <a:lnSpc>
                <a:spcPts val="4400"/>
              </a:lnSpc>
              <a:spcBef>
                <a:spcPts val="600"/>
              </a:spcBef>
            </a:pP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重点</a:t>
            </a: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感</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行</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互</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动</a:t>
            </a:r>
            <a:r>
              <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lnSpc>
                <a:spcPts val="4400"/>
              </a:lnSpc>
              <a:spcBef>
                <a:spcPts val="600"/>
              </a:spcBef>
            </a:pP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B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模范</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提摩太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(v.19)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以巴弗提 </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(v.25)</a:t>
            </a:r>
          </a:p>
          <a:p>
            <a:pPr eaLnBrk="1" hangingPunct="1">
              <a:lnSpc>
                <a:spcPts val="4400"/>
              </a:lnSpc>
              <a:spcBef>
                <a:spcPts val="600"/>
              </a:spcBef>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C	</a:t>
            </a:r>
            <a:r>
              <a:rPr lang="zh-CN"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结果</a:t>
            </a:r>
            <a:r>
              <a:rPr lang="en-US" altLang="zh-CN"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保罗得到帮助与鼓励</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他将腓立比人的善行写出来</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使得我们也得益处</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eaLnBrk="1" hangingPunct="1">
              <a:lnSpc>
                <a:spcPts val="4400"/>
              </a:lnSpc>
              <a:spcBef>
                <a:spcPts val="600"/>
              </a:spcBef>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也提醒我们在日常生活当中</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经常</a:t>
            </a:r>
            <a:r>
              <a:rPr lang="zh-CN" altLang="en-US" sz="4000"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忠实地</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持续不断地</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CN" altLang="en-US" sz="4000"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下意识地</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服事人而不自知</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10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left)">
                                      <p:cBhvr>
                                        <p:cTn id="12" dur="10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76200"/>
            <a:ext cx="9067800" cy="6755696"/>
          </a:xfrm>
          <a:prstGeom prst="rect">
            <a:avLst/>
          </a:prstGeom>
        </p:spPr>
        <p:txBody>
          <a:bodyPr>
            <a:spAutoFit/>
          </a:bodyPr>
          <a:lstStyle/>
          <a:p>
            <a:pPr marL="1143000" indent="-1143000" eaLnBrk="0" hangingPunct="0">
              <a:spcBef>
                <a:spcPts val="0"/>
              </a:spcBef>
              <a:spcAft>
                <a:spcPts val="1200"/>
              </a:spcAft>
              <a:tabLst>
                <a:tab pos="465138" algn="l"/>
                <a:tab pos="914400" algn="l"/>
                <a:tab pos="1379538" algn="l"/>
                <a:tab pos="5037138" algn="l"/>
              </a:tabLst>
              <a:defRPr/>
            </a:pPr>
            <a:r>
              <a:rPr lang="zh-TW" altLang="en-US"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結語</a:t>
            </a:r>
            <a:endParaRPr lang="en-US" altLang="zh-TW"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a:p>
            <a:pPr marL="1143000" indent="-1143000">
              <a:lnSpc>
                <a:spcPts val="4800"/>
              </a:lnSpc>
              <a:spcBef>
                <a:spcPts val="0"/>
              </a:spcBef>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有了新生命后</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这新生命必定会成长</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4800"/>
              </a:lnSpc>
              <a:spcBef>
                <a:spcPts val="0"/>
              </a:spcBef>
              <a:spcAft>
                <a:spcPts val="60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并且寻找出口</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4800"/>
              </a:lnSpc>
              <a:spcBef>
                <a:spcPts val="0"/>
              </a:spcBef>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若在教会中</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大部分的圣徒都有这四种</a:t>
            </a:r>
          </a:p>
          <a:p>
            <a:pPr marL="1143000" indent="-1143000">
              <a:lnSpc>
                <a:spcPts val="4800"/>
              </a:lnSpc>
              <a:spcBef>
                <a:spcPts val="0"/>
              </a:spcBef>
              <a:spcAft>
                <a:spcPts val="6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品格</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形象</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b="1" u="sng"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教会的形象</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自然就形成了</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4800"/>
              </a:lnSpc>
              <a:spcBef>
                <a:spcPts val="0"/>
              </a:spcBef>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谦卑 </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Humility</a:t>
            </a:r>
          </a:p>
          <a:p>
            <a:pPr marL="1143000" indent="-1143000">
              <a:lnSpc>
                <a:spcPts val="4800"/>
              </a:lnSpc>
              <a:spcBef>
                <a:spcPts val="0"/>
              </a:spcBef>
              <a:spcAft>
                <a:spcPts val="600"/>
              </a:spcAft>
              <a:tabLst>
                <a:tab pos="465138" algn="l"/>
                <a:tab pos="914400" algn="l"/>
                <a:tab pos="1379538" algn="l"/>
                <a:tab pos="5037138" algn="l"/>
              </a:tabLst>
              <a:defRPr/>
            </a:pP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快乐 </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Happiness</a:t>
            </a:r>
          </a:p>
          <a:p>
            <a:pPr marL="1143000" indent="-1143000">
              <a:lnSpc>
                <a:spcPts val="4800"/>
              </a:lnSpc>
              <a:spcBef>
                <a:spcPts val="0"/>
              </a:spcBef>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有这种形象的教会将是个令人难以抗拒</a:t>
            </a:r>
          </a:p>
          <a:p>
            <a:pPr marL="1143000" indent="-1143000">
              <a:lnSpc>
                <a:spcPts val="4800"/>
              </a:lnSpc>
              <a:spcBef>
                <a:spcPts val="0"/>
              </a:spcBef>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的教会</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许多人会被吸引到这教会来蒙恩</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4800"/>
              </a:lnSpc>
              <a:spcBef>
                <a:spcPts val="0"/>
              </a:spcBef>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蒙爱</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蒙福</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成为更多的耶稣的见证人</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endParaRPr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
        <p:nvSpPr>
          <p:cNvPr id="3" name="Rectangle 2"/>
          <p:cNvSpPr/>
          <p:nvPr/>
        </p:nvSpPr>
        <p:spPr>
          <a:xfrm>
            <a:off x="4114800" y="3581400"/>
            <a:ext cx="4849813" cy="708025"/>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聖潔</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Holiness</a:t>
            </a:r>
            <a:endParaRPr lang="en-US"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
        <p:nvSpPr>
          <p:cNvPr id="4" name="Rectangle 3"/>
          <p:cNvSpPr/>
          <p:nvPr/>
        </p:nvSpPr>
        <p:spPr>
          <a:xfrm>
            <a:off x="4114800" y="4168775"/>
            <a:ext cx="4876800" cy="708025"/>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lang="zh-TW"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助人</a:t>
            </a:r>
            <a:r>
              <a:rPr lang="en-US" altLang="zh-TW"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Helpfulness</a:t>
            </a:r>
            <a:endParaRPr lang="en-US"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1000"/>
                                        <p:tgtEl>
                                          <p:spTgt spid="5">
                                            <p:txEl>
                                              <p:pRg st="1" end="1"/>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1000"/>
                                        <p:tgtEl>
                                          <p:spTgt spid="5">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ipe(left)">
                                      <p:cBhvr>
                                        <p:cTn id="16" dur="1000"/>
                                        <p:tgtEl>
                                          <p:spTgt spid="5">
                                            <p:txEl>
                                              <p:pRg st="3" end="3"/>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left)">
                                      <p:cBhvr>
                                        <p:cTn id="20" dur="10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wipe(left)">
                                      <p:cBhvr>
                                        <p:cTn id="25" dur="1000"/>
                                        <p:tgtEl>
                                          <p:spTgt spid="5">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left)">
                                      <p:cBhvr>
                                        <p:cTn id="30" dur="10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wipe(left)">
                                      <p:cBhvr>
                                        <p:cTn id="35" dur="1000"/>
                                        <p:tgtEl>
                                          <p:spTgt spid="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left)">
                                      <p:cBhvr>
                                        <p:cTn id="40" dur="10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Effect transition="in" filter="wipe(left)">
                                      <p:cBhvr>
                                        <p:cTn id="45" dur="1000"/>
                                        <p:tgtEl>
                                          <p:spTgt spid="5">
                                            <p:txEl>
                                              <p:pRg st="7" end="7"/>
                                            </p:txEl>
                                          </p:spTgt>
                                        </p:tgtEl>
                                      </p:cBhvr>
                                    </p:animEffec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Effect transition="in" filter="wipe(left)">
                                      <p:cBhvr>
                                        <p:cTn id="49" dur="1000"/>
                                        <p:tgtEl>
                                          <p:spTgt spid="5">
                                            <p:txEl>
                                              <p:pRg st="8" end="8"/>
                                            </p:txEl>
                                          </p:spTgt>
                                        </p:tgtEl>
                                      </p:cBhvr>
                                    </p:animEffect>
                                  </p:childTnLst>
                                </p:cTn>
                              </p:par>
                            </p:childTnLst>
                          </p:cTn>
                        </p:par>
                        <p:par>
                          <p:cTn id="50" fill="hold">
                            <p:stCondLst>
                              <p:cond delay="2000"/>
                            </p:stCondLst>
                            <p:childTnLst>
                              <p:par>
                                <p:cTn id="51" presetID="22" presetClass="entr" presetSubtype="8" fill="hold" nodeType="afterEffect">
                                  <p:stCondLst>
                                    <p:cond delay="0"/>
                                  </p:stCondLst>
                                  <p:childTnLst>
                                    <p:set>
                                      <p:cBhvr>
                                        <p:cTn id="52" dur="1" fill="hold">
                                          <p:stCondLst>
                                            <p:cond delay="0"/>
                                          </p:stCondLst>
                                        </p:cTn>
                                        <p:tgtEl>
                                          <p:spTgt spid="5">
                                            <p:txEl>
                                              <p:pRg st="9" end="9"/>
                                            </p:txEl>
                                          </p:spTgt>
                                        </p:tgtEl>
                                        <p:attrNameLst>
                                          <p:attrName>style.visibility</p:attrName>
                                        </p:attrNameLst>
                                      </p:cBhvr>
                                      <p:to>
                                        <p:strVal val="visible"/>
                                      </p:to>
                                    </p:set>
                                    <p:animEffect transition="in" filter="wipe(left)">
                                      <p:cBhvr>
                                        <p:cTn id="53"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5725" y="57150"/>
            <a:ext cx="8943975" cy="5781070"/>
          </a:xfrm>
          <a:prstGeom prst="rect">
            <a:avLst/>
          </a:prstGeom>
        </p:spPr>
        <p:txBody>
          <a:bodyPr>
            <a:spAutoFit/>
          </a:bodyPr>
          <a:lstStyle/>
          <a:p>
            <a:pPr>
              <a:spcAft>
                <a:spcPts val="1200"/>
              </a:spcAft>
              <a:tabLst>
                <a:tab pos="465138" algn="l"/>
                <a:tab pos="914400" algn="l"/>
                <a:tab pos="1379538" algn="l"/>
                <a:tab pos="5037138" algn="l"/>
              </a:tabLst>
              <a:defRPr/>
            </a:pPr>
            <a:r>
              <a:rPr kumimoji="1" lang="zh-TW" altLang="en-US"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Arial" pitchFamily="34" charset="0"/>
              </a:rPr>
              <a:t>結語</a:t>
            </a:r>
          </a:p>
          <a:p>
            <a:pPr>
              <a:lnSpc>
                <a:spcPts val="5000"/>
              </a:lnSpc>
              <a:spcAft>
                <a:spcPts val="12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教会的形象是每个圣徒形象的累积</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a:lnSpc>
                <a:spcPts val="5000"/>
              </a:lnSpc>
              <a:spcAft>
                <a:spcPts val="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成為有</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4H</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的圣徒</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当记得这</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4H</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的核心</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a:lnSpc>
                <a:spcPts val="5000"/>
              </a:lnSpc>
              <a:spcAft>
                <a:spcPts val="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你们当以基督耶稣的心為心</a:t>
            </a:r>
            <a:r>
              <a:rPr lang="en-US" altLang="zh-CN"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p>
          <a:p>
            <a:pPr>
              <a:lnSpc>
                <a:spcPts val="5000"/>
              </a:lnSpc>
              <a:spcAft>
                <a:spcPts val="1200"/>
              </a:spcAft>
              <a:tabLst>
                <a:tab pos="465138" algn="l"/>
                <a:tab pos="914400" algn="l"/>
                <a:tab pos="1379538" algn="l"/>
                <a:tab pos="5037138" algn="l"/>
              </a:tabLst>
              <a:defRPr/>
            </a:pPr>
            <a:r>
              <a:rPr lang="en-US" altLang="zh-CN"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他本有神的形像</a:t>
            </a:r>
            <a:r>
              <a:rPr lang="en-US" altLang="zh-CN"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腓</a:t>
            </a:r>
            <a:r>
              <a:rPr lang="en-US" altLang="zh-CN" sz="4000"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2:5-6a)</a:t>
            </a:r>
          </a:p>
          <a:p>
            <a:pPr>
              <a:lnSpc>
                <a:spcPts val="5000"/>
              </a:lnSpc>
              <a:spcAft>
                <a:spcPts val="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当教会有了这四个</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a:t>
            </a:r>
          </a:p>
          <a:p>
            <a:pPr>
              <a:lnSpc>
                <a:spcPts val="5000"/>
              </a:lnSpc>
              <a:spcAft>
                <a:spcPts val="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她就有了难以抗拒的实质与形象</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a:lnSpc>
                <a:spcPts val="5000"/>
              </a:lnSpc>
              <a:spcAft>
                <a:spcPts val="120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也成了荣耀神的教会</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1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1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1000"/>
                                        <p:tgtEl>
                                          <p:spTgt spid="6">
                                            <p:txEl>
                                              <p:pRg st="3" end="3"/>
                                            </p:txEl>
                                          </p:spTgt>
                                        </p:tgtEl>
                                      </p:cBhvr>
                                    </p:animEffect>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wipe(left)">
                                      <p:cBhvr>
                                        <p:cTn id="21" dur="1000"/>
                                        <p:tgtEl>
                                          <p:spTgt spid="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animEffect transition="in" filter="wipe(left)">
                                      <p:cBhvr>
                                        <p:cTn id="26" dur="1000"/>
                                        <p:tgtEl>
                                          <p:spTgt spid="6">
                                            <p:txEl>
                                              <p:pRg st="5" end="5"/>
                                            </p:txEl>
                                          </p:spTgt>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wipe(left)">
                                      <p:cBhvr>
                                        <p:cTn id="30" dur="1000"/>
                                        <p:tgtEl>
                                          <p:spTgt spid="6">
                                            <p:txEl>
                                              <p:pRg st="6" end="6"/>
                                            </p:txEl>
                                          </p:spTgt>
                                        </p:tgtEl>
                                      </p:cBhvr>
                                    </p:animEffect>
                                  </p:childTnLst>
                                </p:cTn>
                              </p:par>
                            </p:childTnLst>
                          </p:cTn>
                        </p:par>
                        <p:par>
                          <p:cTn id="31" fill="hold">
                            <p:stCondLst>
                              <p:cond delay="2000"/>
                            </p:stCondLst>
                            <p:childTnLst>
                              <p:par>
                                <p:cTn id="32" presetID="22" presetClass="entr" presetSubtype="8" fill="hold" nodeType="after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animEffect transition="in" filter="wipe(left)">
                                      <p:cBhvr>
                                        <p:cTn id="34"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76200"/>
            <a:ext cx="8839200" cy="6653103"/>
          </a:xfrm>
          <a:prstGeom prst="rect">
            <a:avLst/>
          </a:prstGeom>
        </p:spPr>
        <p:txBody>
          <a:bodyPr>
            <a:spAutoFit/>
          </a:bodyPr>
          <a:lstStyle/>
          <a:p>
            <a:pPr marL="1143000" indent="-1143000" eaLnBrk="0" hangingPunct="0">
              <a:spcAft>
                <a:spcPts val="1200"/>
              </a:spcAft>
              <a:tabLst>
                <a:tab pos="465138" algn="l"/>
                <a:tab pos="914400" algn="l"/>
                <a:tab pos="1379538" algn="l"/>
                <a:tab pos="5037138" algn="l"/>
              </a:tabLst>
              <a:defRPr/>
            </a:pPr>
            <a:r>
              <a:rPr kumimoji="1" lang="zh-TW" altLang="en-US"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Arial" pitchFamily="34" charset="0"/>
              </a:rPr>
              <a:t>結語</a:t>
            </a:r>
            <a:endParaRPr kumimoji="1" lang="en-US" altLang="zh-TW" sz="48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Arial" pitchFamily="34" charset="0"/>
            </a:endParaRPr>
          </a:p>
          <a:p>
            <a:pPr marL="1143000" indent="-1143000">
              <a:lnSpc>
                <a:spcPts val="5000"/>
              </a:lnSpc>
              <a:spcBef>
                <a:spcPts val="0"/>
              </a:spcBef>
              <a:spcAft>
                <a:spcPts val="6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愿大堪城华人基督教会渐渐成為满有</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5000"/>
              </a:lnSpc>
              <a:spcBef>
                <a:spcPts val="0"/>
              </a:spcBef>
              <a:spcAft>
                <a:spcPts val="600"/>
              </a:spcAft>
              <a:tabLst>
                <a:tab pos="465138" algn="l"/>
                <a:tab pos="914400" algn="l"/>
                <a:tab pos="1379538" algn="l"/>
                <a:tab pos="5037138" algn="l"/>
              </a:tabLst>
              <a:defRPr/>
            </a:pP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谦卑 </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(Humble) </a:t>
            </a: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圣洁</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(Holy) </a:t>
            </a: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喜乐</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(Happy)</a:t>
            </a:r>
          </a:p>
          <a:p>
            <a:pPr marL="1143000" indent="-1143000">
              <a:lnSpc>
                <a:spcPts val="5000"/>
              </a:lnSpc>
              <a:spcBef>
                <a:spcPts val="0"/>
              </a:spcBef>
              <a:spcAft>
                <a:spcPts val="6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并以</a:t>
            </a:r>
            <a:r>
              <a:rPr lang="zh-CN" altLang="en-US"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助人 </a:t>
            </a:r>
            <a:r>
              <a:rPr lang="en-US" altLang="zh-CN" sz="4000" b="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(Helpful)</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為乐的教会</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5000"/>
              </a:lnSpc>
              <a:spcBef>
                <a:spcPts val="0"/>
              </a:spcBef>
              <a:spcAft>
                <a:spcPts val="600"/>
              </a:spcAft>
              <a:tabLst>
                <a:tab pos="465138" algn="l"/>
                <a:tab pos="914400" algn="l"/>
                <a:tab pos="1379538" algn="l"/>
                <a:tab pos="5037138" algn="l"/>
              </a:tabLst>
              <a:defRPr/>
            </a:pPr>
            <a:r>
              <a:rPr lang="zh-TW" altLang="en-US"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但是</a:t>
            </a:r>
            <a:r>
              <a:rPr lang="en-US" altLang="zh-TW" sz="40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endPar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endParaRPr>
          </a:p>
          <a:p>
            <a:pPr marL="1143000" indent="-1143000">
              <a:lnSpc>
                <a:spcPts val="5000"/>
              </a:lnSpc>
              <a:spcBef>
                <a:spcPts val="0"/>
              </a:spcBef>
              <a:spcAft>
                <a:spcPts val="6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每个人都必须先有新生命</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成為圣徒</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5000"/>
              </a:lnSpc>
              <a:spcBef>
                <a:spcPts val="0"/>
              </a:spcBef>
              <a:spcAft>
                <a:spcPts val="60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因為你不能给别人你所没有的</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5000"/>
              </a:lnSpc>
              <a:spcBef>
                <a:spcPts val="0"/>
              </a:spcBef>
              <a:spcAft>
                <a:spcPts val="600"/>
              </a:spcAft>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必须先让耶稣坐在你生命的宝座上</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1143000" indent="-1143000">
              <a:lnSpc>
                <a:spcPts val="5000"/>
              </a:lnSpc>
              <a:spcBef>
                <a:spcPts val="0"/>
              </a:spcBef>
              <a:spcAft>
                <a:spcPts val="600"/>
              </a:spcAft>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才能让他的生命从你的里面出来</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1000"/>
                                        <p:tgtEl>
                                          <p:spTgt spid="5">
                                            <p:txEl>
                                              <p:pRg st="2" end="2"/>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ipe(left)">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wipe(left)">
                                      <p:cBhvr>
                                        <p:cTn id="21" dur="10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wipe(left)">
                                      <p:cBhvr>
                                        <p:cTn id="26" dur="10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left)">
                                      <p:cBhvr>
                                        <p:cTn id="31" dur="10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wipe(left)">
                                      <p:cBhvr>
                                        <p:cTn id="36" dur="1000"/>
                                        <p:tgtEl>
                                          <p:spTgt spid="5">
                                            <p:txEl>
                                              <p:pRg st="7" end="7"/>
                                            </p:txEl>
                                          </p:spTgt>
                                        </p:tgtEl>
                                      </p:cBhvr>
                                    </p:animEffect>
                                  </p:childTnLst>
                                </p:cTn>
                              </p:par>
                            </p:childTnLst>
                          </p:cTn>
                        </p:par>
                        <p:par>
                          <p:cTn id="37" fill="hold">
                            <p:stCondLst>
                              <p:cond delay="1000"/>
                            </p:stCondLst>
                            <p:childTnLst>
                              <p:par>
                                <p:cTn id="38" presetID="22" presetClass="entr" presetSubtype="8" fill="hold" nodeType="afterEffect">
                                  <p:stCondLst>
                                    <p:cond delay="0"/>
                                  </p:stCondLst>
                                  <p:childTnLst>
                                    <p:set>
                                      <p:cBhvr>
                                        <p:cTn id="39" dur="1" fill="hold">
                                          <p:stCondLst>
                                            <p:cond delay="0"/>
                                          </p:stCondLst>
                                        </p:cTn>
                                        <p:tgtEl>
                                          <p:spTgt spid="5">
                                            <p:txEl>
                                              <p:pRg st="8" end="8"/>
                                            </p:txEl>
                                          </p:spTgt>
                                        </p:tgtEl>
                                        <p:attrNameLst>
                                          <p:attrName>style.visibility</p:attrName>
                                        </p:attrNameLst>
                                      </p:cBhvr>
                                      <p:to>
                                        <p:strVal val="visible"/>
                                      </p:to>
                                    </p:set>
                                    <p:animEffect transition="in" filter="wipe(left)">
                                      <p:cBhvr>
                                        <p:cTn id="40"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en-US" sz="4000" b="1">
              <a:solidFill>
                <a:srgbClr val="FFFFFF"/>
              </a:solidFill>
              <a:latin typeface="Calibri" panose="020F0502020204030204" pitchFamily="34" charset="0"/>
              <a:ea typeface="DFKai-SB" panose="03000509000000000000" pitchFamily="65" charset="-120"/>
            </a:endParaRPr>
          </a:p>
        </p:txBody>
      </p:sp>
      <p:sp>
        <p:nvSpPr>
          <p:cNvPr id="163843" name="Oval 3"/>
          <p:cNvSpPr>
            <a:spLocks noChangeArrowheads="1"/>
          </p:cNvSpPr>
          <p:nvPr/>
        </p:nvSpPr>
        <p:spPr bwMode="auto">
          <a:xfrm>
            <a:off x="6934200" y="4724400"/>
            <a:ext cx="2041525" cy="1981200"/>
          </a:xfrm>
          <a:prstGeom prst="ellipse">
            <a:avLst/>
          </a:prstGeom>
          <a:solidFill>
            <a:srgbClr val="0070C0"/>
          </a:solidFill>
          <a:ln w="38100">
            <a:solidFill>
              <a:schemeClr val="bg1"/>
            </a:solidFill>
            <a:round/>
            <a:headEnd/>
            <a:tailEnd/>
          </a:ln>
          <a:effectLst>
            <a:outerShdw dist="81320" dir="2319588" algn="ctr" rotWithShape="0">
              <a:srgbClr val="000000"/>
            </a:outerShdw>
          </a:effectLst>
        </p:spPr>
        <p:txBody>
          <a:bodyPr wrap="none" anchor="ctr"/>
          <a:lstStyle/>
          <a:p>
            <a:pPr algn="ctr">
              <a:defRPr/>
            </a:pPr>
            <a:r>
              <a:rPr lang="zh-TW" altLang="en-US" sz="7200" b="1" dirty="0">
                <a:solidFill>
                  <a:srgbClr val="FFFFFF"/>
                </a:solidFill>
                <a:effectLst>
                  <a:outerShdw blurRad="38100" dist="38100" dir="2700000" algn="tl">
                    <a:srgbClr val="000000"/>
                  </a:outerShdw>
                </a:effectLst>
                <a:latin typeface="Calibri" panose="020F0502020204030204" pitchFamily="34" charset="0"/>
                <a:ea typeface="DFKai-SB" panose="03000509000000000000" pitchFamily="65" charset="-120"/>
              </a:rPr>
              <a:t>基督</a:t>
            </a:r>
          </a:p>
        </p:txBody>
      </p:sp>
      <p:sp>
        <p:nvSpPr>
          <p:cNvPr id="163845" name="Line 5"/>
          <p:cNvSpPr>
            <a:spLocks noChangeShapeType="1"/>
          </p:cNvSpPr>
          <p:nvPr/>
        </p:nvSpPr>
        <p:spPr bwMode="auto">
          <a:xfrm>
            <a:off x="4572000" y="3429000"/>
            <a:ext cx="2362200" cy="167640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46" name="Text Box 6"/>
          <p:cNvSpPr txBox="1">
            <a:spLocks noChangeArrowheads="1"/>
          </p:cNvSpPr>
          <p:nvPr/>
        </p:nvSpPr>
        <p:spPr bwMode="auto">
          <a:xfrm>
            <a:off x="5791200" y="27225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dirty="0">
                <a:solidFill>
                  <a:srgbClr val="FFFFFF"/>
                </a:solidFill>
                <a:latin typeface="Calibri" panose="020F0502020204030204" pitchFamily="34" charset="0"/>
                <a:ea typeface="DFKai-SB" panose="03000509000000000000" pitchFamily="65" charset="-120"/>
              </a:rPr>
              <a:t>	</a:t>
            </a:r>
            <a:r>
              <a:rPr lang="zh-TW" altLang="en-US" sz="4000" b="1" dirty="0">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保障</a:t>
            </a:r>
          </a:p>
        </p:txBody>
      </p:sp>
      <p:sp>
        <p:nvSpPr>
          <p:cNvPr id="163848" name="Line 8"/>
          <p:cNvSpPr>
            <a:spLocks noChangeShapeType="1"/>
          </p:cNvSpPr>
          <p:nvPr/>
        </p:nvSpPr>
        <p:spPr bwMode="auto">
          <a:xfrm>
            <a:off x="1684338" y="3425825"/>
            <a:ext cx="28876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49" name="Text Box 9"/>
          <p:cNvSpPr txBox="1">
            <a:spLocks noChangeArrowheads="1"/>
          </p:cNvSpPr>
          <p:nvPr/>
        </p:nvSpPr>
        <p:spPr bwMode="auto">
          <a:xfrm>
            <a:off x="1905000" y="20574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dirty="0">
                <a:solidFill>
                  <a:srgbClr val="FFFFFF"/>
                </a:solidFill>
                <a:latin typeface="Calibri" panose="020F0502020204030204" pitchFamily="34" charset="0"/>
                <a:ea typeface="DFKai-SB" panose="03000509000000000000" pitchFamily="65" charset="-120"/>
              </a:rPr>
              <a:t>	</a:t>
            </a:r>
            <a:r>
              <a:rPr lang="zh-TW" altLang="en-US" sz="4000" b="1" dirty="0">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活動</a:t>
            </a:r>
          </a:p>
        </p:txBody>
      </p:sp>
      <p:sp>
        <p:nvSpPr>
          <p:cNvPr id="163850" name="Text Box 10"/>
          <p:cNvSpPr txBox="1">
            <a:spLocks noChangeArrowheads="1"/>
          </p:cNvSpPr>
          <p:nvPr/>
        </p:nvSpPr>
        <p:spPr bwMode="auto">
          <a:xfrm>
            <a:off x="4648200" y="47037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dirty="0">
                <a:solidFill>
                  <a:srgbClr val="FFFFFF"/>
                </a:solidFill>
                <a:latin typeface="Calibri" panose="020F0502020204030204" pitchFamily="34" charset="0"/>
                <a:ea typeface="DFKai-SB" panose="03000509000000000000" pitchFamily="65" charset="-120"/>
              </a:rPr>
              <a:t>	</a:t>
            </a:r>
            <a:r>
              <a:rPr lang="zh-TW" altLang="en-US" sz="4000" b="1" dirty="0">
                <a:solidFill>
                  <a:srgbClr val="FFFFFF"/>
                </a:solidFill>
                <a:latin typeface="Calibri" panose="020F0502020204030204" pitchFamily="34" charset="0"/>
                <a:ea typeface="DFKai-SB" panose="03000509000000000000" pitchFamily="65" charset="-120"/>
              </a:rPr>
              <a:t>國家</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政策</a:t>
            </a:r>
          </a:p>
        </p:txBody>
      </p:sp>
      <p:sp>
        <p:nvSpPr>
          <p:cNvPr id="163852" name="Line 12"/>
          <p:cNvSpPr>
            <a:spLocks noChangeShapeType="1"/>
          </p:cNvSpPr>
          <p:nvPr/>
        </p:nvSpPr>
        <p:spPr bwMode="auto">
          <a:xfrm rot="16200000" flipH="1">
            <a:off x="3148012" y="4887913"/>
            <a:ext cx="2847975" cy="63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53" name="Text Box 13"/>
          <p:cNvSpPr txBox="1">
            <a:spLocks noChangeArrowheads="1"/>
          </p:cNvSpPr>
          <p:nvPr/>
        </p:nvSpPr>
        <p:spPr bwMode="auto">
          <a:xfrm>
            <a:off x="3124200" y="47418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	康樂</a:t>
            </a:r>
          </a:p>
        </p:txBody>
      </p:sp>
      <p:sp>
        <p:nvSpPr>
          <p:cNvPr id="163855" name="Line 15"/>
          <p:cNvSpPr>
            <a:spLocks noChangeShapeType="1"/>
          </p:cNvSpPr>
          <p:nvPr/>
        </p:nvSpPr>
        <p:spPr bwMode="auto">
          <a:xfrm rot="5400000">
            <a:off x="2540794" y="3404394"/>
            <a:ext cx="2006600" cy="2055812"/>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56" name="Text Box 16"/>
          <p:cNvSpPr txBox="1">
            <a:spLocks noChangeArrowheads="1"/>
          </p:cNvSpPr>
          <p:nvPr/>
        </p:nvSpPr>
        <p:spPr bwMode="auto">
          <a:xfrm>
            <a:off x="1905000" y="34845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	生活</a:t>
            </a:r>
          </a:p>
        </p:txBody>
      </p:sp>
      <p:sp>
        <p:nvSpPr>
          <p:cNvPr id="26637" name="Oval 17"/>
          <p:cNvSpPr>
            <a:spLocks noChangeArrowheads="1"/>
          </p:cNvSpPr>
          <p:nvPr/>
        </p:nvSpPr>
        <p:spPr bwMode="auto">
          <a:xfrm>
            <a:off x="3505200" y="41910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3859" name="Line 19"/>
          <p:cNvSpPr>
            <a:spLocks noChangeShapeType="1"/>
          </p:cNvSpPr>
          <p:nvPr/>
        </p:nvSpPr>
        <p:spPr bwMode="auto">
          <a:xfrm rot="5400000">
            <a:off x="5181600" y="1447800"/>
            <a:ext cx="1371600" cy="259080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60" name="Text Box 20"/>
          <p:cNvSpPr txBox="1">
            <a:spLocks noChangeArrowheads="1"/>
          </p:cNvSpPr>
          <p:nvPr/>
        </p:nvSpPr>
        <p:spPr bwMode="auto">
          <a:xfrm>
            <a:off x="4743450" y="987425"/>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前途</a:t>
            </a:r>
          </a:p>
        </p:txBody>
      </p:sp>
      <p:sp>
        <p:nvSpPr>
          <p:cNvPr id="26640" name="Rectangle 21"/>
          <p:cNvSpPr>
            <a:spLocks noChangeArrowheads="1"/>
          </p:cNvSpPr>
          <p:nvPr/>
        </p:nvSpPr>
        <p:spPr bwMode="auto">
          <a:xfrm>
            <a:off x="5257800" y="2895600"/>
            <a:ext cx="457200" cy="3048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3863" name="Line 23"/>
          <p:cNvSpPr>
            <a:spLocks noChangeShapeType="1"/>
          </p:cNvSpPr>
          <p:nvPr/>
        </p:nvSpPr>
        <p:spPr bwMode="auto">
          <a:xfrm>
            <a:off x="2536825" y="1420813"/>
            <a:ext cx="2035175" cy="20081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64" name="Text Box 24"/>
          <p:cNvSpPr txBox="1">
            <a:spLocks noChangeArrowheads="1"/>
          </p:cNvSpPr>
          <p:nvPr/>
        </p:nvSpPr>
        <p:spPr bwMode="auto">
          <a:xfrm>
            <a:off x="3108325" y="9906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所成</a:t>
            </a:r>
          </a:p>
        </p:txBody>
      </p:sp>
      <p:sp>
        <p:nvSpPr>
          <p:cNvPr id="26643" name="Oval 25"/>
          <p:cNvSpPr>
            <a:spLocks noChangeArrowheads="1"/>
          </p:cNvSpPr>
          <p:nvPr/>
        </p:nvSpPr>
        <p:spPr bwMode="auto">
          <a:xfrm>
            <a:off x="3276600" y="3276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6644" name="Oval 26"/>
          <p:cNvSpPr>
            <a:spLocks noChangeArrowheads="1"/>
          </p:cNvSpPr>
          <p:nvPr/>
        </p:nvSpPr>
        <p:spPr bwMode="auto">
          <a:xfrm>
            <a:off x="3657600" y="2514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3867" name="Line 27"/>
          <p:cNvSpPr>
            <a:spLocks noChangeShapeType="1"/>
          </p:cNvSpPr>
          <p:nvPr/>
        </p:nvSpPr>
        <p:spPr bwMode="auto">
          <a:xfrm rot="5400000">
            <a:off x="3149600" y="2003425"/>
            <a:ext cx="28479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26646" name="Oval 28"/>
          <p:cNvSpPr>
            <a:spLocks noChangeArrowheads="1"/>
          </p:cNvSpPr>
          <p:nvPr/>
        </p:nvSpPr>
        <p:spPr bwMode="auto">
          <a:xfrm>
            <a:off x="4419600" y="22860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3869" name="Line 29"/>
          <p:cNvSpPr>
            <a:spLocks noChangeShapeType="1"/>
          </p:cNvSpPr>
          <p:nvPr/>
        </p:nvSpPr>
        <p:spPr bwMode="auto">
          <a:xfrm>
            <a:off x="4572000" y="3429000"/>
            <a:ext cx="2057400" cy="20383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3870" name="Text Box 30"/>
          <p:cNvSpPr txBox="1">
            <a:spLocks noChangeArrowheads="1"/>
          </p:cNvSpPr>
          <p:nvPr/>
        </p:nvSpPr>
        <p:spPr bwMode="auto">
          <a:xfrm rot="2589904">
            <a:off x="5494338" y="4681538"/>
            <a:ext cx="1439862" cy="347662"/>
          </a:xfrm>
          <a:prstGeom prst="rect">
            <a:avLst/>
          </a:prstGeom>
          <a:noFill/>
          <a:ln w="9525">
            <a:noFill/>
            <a:miter lim="800000"/>
            <a:headEnd/>
            <a:tailEnd/>
          </a:ln>
          <a:effectLst>
            <a:outerShdw dist="35921" dir="2700000" algn="ctr" rotWithShape="0">
              <a:srgbClr val="000000"/>
            </a:outerShdw>
          </a:effectLst>
        </p:spPr>
        <p:txBody>
          <a:bodyPr>
            <a:spAutoFit/>
          </a:bodyPr>
          <a:lstStyle/>
          <a:p>
            <a:pPr>
              <a:lnSpc>
                <a:spcPct val="70000"/>
              </a:lnSpc>
              <a:tabLst>
                <a:tab pos="231775" algn="l"/>
              </a:tabLst>
              <a:defRPr/>
            </a:pPr>
            <a:r>
              <a:rPr lang="zh-TW" altLang="en-US" sz="2400" b="1" dirty="0">
                <a:solidFill>
                  <a:srgbClr val="FFFFFF"/>
                </a:solidFill>
                <a:latin typeface="Calibri" panose="020F0502020204030204" pitchFamily="34" charset="0"/>
                <a:ea typeface="DFKai-SB" panose="03000509000000000000" pitchFamily="65" charset="-120"/>
              </a:rPr>
              <a:t>教會活動</a:t>
            </a:r>
          </a:p>
        </p:txBody>
      </p:sp>
      <p:sp>
        <p:nvSpPr>
          <p:cNvPr id="26649" name="Oval 31"/>
          <p:cNvSpPr>
            <a:spLocks noChangeArrowheads="1"/>
          </p:cNvSpPr>
          <p:nvPr/>
        </p:nvSpPr>
        <p:spPr bwMode="auto">
          <a:xfrm>
            <a:off x="4419600" y="4419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63863"/>
                                        </p:tgtEl>
                                        <p:attrNameLst>
                                          <p:attrName>style.visibility</p:attrName>
                                        </p:attrNameLst>
                                      </p:cBhvr>
                                      <p:to>
                                        <p:strVal val="visible"/>
                                      </p:to>
                                    </p:set>
                                    <p:animEffect transition="in" filter="wipe(down)">
                                      <p:cBhvr>
                                        <p:cTn id="7" dur="500"/>
                                        <p:tgtEl>
                                          <p:spTgt spid="16386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3864"/>
                                        </p:tgtEl>
                                        <p:attrNameLst>
                                          <p:attrName>style.visibility</p:attrName>
                                        </p:attrNameLst>
                                      </p:cBhvr>
                                      <p:to>
                                        <p:strVal val="visible"/>
                                      </p:to>
                                    </p:set>
                                    <p:animEffect transition="in" filter="fade">
                                      <p:cBhvr>
                                        <p:cTn id="11" dur="1000"/>
                                        <p:tgtEl>
                                          <p:spTgt spid="163864"/>
                                        </p:tgtEl>
                                      </p:cBhvr>
                                    </p:animEffect>
                                  </p:childTnLst>
                                </p:cTn>
                              </p:par>
                            </p:childTnLst>
                          </p:cTn>
                        </p:par>
                        <p:par>
                          <p:cTn id="12" fill="hold" nodeType="afterGroup">
                            <p:stCondLst>
                              <p:cond delay="1500"/>
                            </p:stCondLst>
                            <p:childTnLst>
                              <p:par>
                                <p:cTn id="13" presetID="22" presetClass="entr" presetSubtype="4" fill="hold" nodeType="afterEffect">
                                  <p:stCondLst>
                                    <p:cond delay="0"/>
                                  </p:stCondLst>
                                  <p:childTnLst>
                                    <p:set>
                                      <p:cBhvr>
                                        <p:cTn id="14" dur="1" fill="hold">
                                          <p:stCondLst>
                                            <p:cond delay="0"/>
                                          </p:stCondLst>
                                        </p:cTn>
                                        <p:tgtEl>
                                          <p:spTgt spid="163867"/>
                                        </p:tgtEl>
                                        <p:attrNameLst>
                                          <p:attrName>style.visibility</p:attrName>
                                        </p:attrNameLst>
                                      </p:cBhvr>
                                      <p:to>
                                        <p:strVal val="visible"/>
                                      </p:to>
                                    </p:set>
                                    <p:animEffect transition="in" filter="wipe(down)">
                                      <p:cBhvr>
                                        <p:cTn id="15" dur="500"/>
                                        <p:tgtEl>
                                          <p:spTgt spid="163867"/>
                                        </p:tgtEl>
                                      </p:cBhvr>
                                    </p:animEffect>
                                  </p:childTnLst>
                                </p:cTn>
                              </p:par>
                            </p:childTnLst>
                          </p:cTn>
                        </p:par>
                        <p:par>
                          <p:cTn id="16" fill="hold" nodeType="afterGroup">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163860"/>
                                        </p:tgtEl>
                                        <p:attrNameLst>
                                          <p:attrName>style.visibility</p:attrName>
                                        </p:attrNameLst>
                                      </p:cBhvr>
                                      <p:to>
                                        <p:strVal val="visible"/>
                                      </p:to>
                                    </p:set>
                                    <p:animEffect transition="in" filter="fade">
                                      <p:cBhvr>
                                        <p:cTn id="19" dur="1000"/>
                                        <p:tgtEl>
                                          <p:spTgt spid="163860"/>
                                        </p:tgtEl>
                                      </p:cBhvr>
                                    </p:animEffect>
                                  </p:childTnLst>
                                </p:cTn>
                              </p:par>
                            </p:childTnLst>
                          </p:cTn>
                        </p:par>
                        <p:par>
                          <p:cTn id="20" fill="hold" nodeType="afterGroup">
                            <p:stCondLst>
                              <p:cond delay="3000"/>
                            </p:stCondLst>
                            <p:childTnLst>
                              <p:par>
                                <p:cTn id="21" presetID="22" presetClass="entr" presetSubtype="2" fill="hold" nodeType="afterEffect">
                                  <p:stCondLst>
                                    <p:cond delay="0"/>
                                  </p:stCondLst>
                                  <p:childTnLst>
                                    <p:set>
                                      <p:cBhvr>
                                        <p:cTn id="22" dur="1" fill="hold">
                                          <p:stCondLst>
                                            <p:cond delay="0"/>
                                          </p:stCondLst>
                                        </p:cTn>
                                        <p:tgtEl>
                                          <p:spTgt spid="163848"/>
                                        </p:tgtEl>
                                        <p:attrNameLst>
                                          <p:attrName>style.visibility</p:attrName>
                                        </p:attrNameLst>
                                      </p:cBhvr>
                                      <p:to>
                                        <p:strVal val="visible"/>
                                      </p:to>
                                    </p:set>
                                    <p:animEffect transition="in" filter="wipe(right)">
                                      <p:cBhvr>
                                        <p:cTn id="23" dur="500"/>
                                        <p:tgtEl>
                                          <p:spTgt spid="163848"/>
                                        </p:tgtEl>
                                      </p:cBhvr>
                                    </p:animEffect>
                                  </p:childTnLst>
                                </p:cTn>
                              </p:par>
                            </p:childTnLst>
                          </p:cTn>
                        </p:par>
                        <p:par>
                          <p:cTn id="24" fill="hold" nodeType="afterGroup">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63849"/>
                                        </p:tgtEl>
                                        <p:attrNameLst>
                                          <p:attrName>style.visibility</p:attrName>
                                        </p:attrNameLst>
                                      </p:cBhvr>
                                      <p:to>
                                        <p:strVal val="visible"/>
                                      </p:to>
                                    </p:set>
                                    <p:animEffect transition="in" filter="fade">
                                      <p:cBhvr>
                                        <p:cTn id="27" dur="1000"/>
                                        <p:tgtEl>
                                          <p:spTgt spid="163849"/>
                                        </p:tgtEl>
                                      </p:cBhvr>
                                    </p:animEffect>
                                  </p:childTnLst>
                                </p:cTn>
                              </p:par>
                            </p:childTnLst>
                          </p:cTn>
                        </p:par>
                        <p:par>
                          <p:cTn id="28" fill="hold" nodeType="afterGroup">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163856"/>
                                        </p:tgtEl>
                                        <p:attrNameLst>
                                          <p:attrName>style.visibility</p:attrName>
                                        </p:attrNameLst>
                                      </p:cBhvr>
                                      <p:to>
                                        <p:strVal val="visible"/>
                                      </p:to>
                                    </p:set>
                                    <p:animEffect transition="in" filter="fade">
                                      <p:cBhvr>
                                        <p:cTn id="31" dur="1000"/>
                                        <p:tgtEl>
                                          <p:spTgt spid="163856"/>
                                        </p:tgtEl>
                                      </p:cBhvr>
                                    </p:animEffect>
                                  </p:childTnLst>
                                </p:cTn>
                              </p:par>
                            </p:childTnLst>
                          </p:cTn>
                        </p:par>
                        <p:par>
                          <p:cTn id="32" fill="hold" nodeType="afterGroup">
                            <p:stCondLst>
                              <p:cond delay="5500"/>
                            </p:stCondLst>
                            <p:childTnLst>
                              <p:par>
                                <p:cTn id="33" presetID="22" presetClass="entr" presetSubtype="2" fill="hold" nodeType="afterEffect">
                                  <p:stCondLst>
                                    <p:cond delay="0"/>
                                  </p:stCondLst>
                                  <p:childTnLst>
                                    <p:set>
                                      <p:cBhvr>
                                        <p:cTn id="34" dur="1" fill="hold">
                                          <p:stCondLst>
                                            <p:cond delay="0"/>
                                          </p:stCondLst>
                                        </p:cTn>
                                        <p:tgtEl>
                                          <p:spTgt spid="163855"/>
                                        </p:tgtEl>
                                        <p:attrNameLst>
                                          <p:attrName>style.visibility</p:attrName>
                                        </p:attrNameLst>
                                      </p:cBhvr>
                                      <p:to>
                                        <p:strVal val="visible"/>
                                      </p:to>
                                    </p:set>
                                    <p:animEffect transition="in" filter="wipe(right)">
                                      <p:cBhvr>
                                        <p:cTn id="35" dur="1000"/>
                                        <p:tgtEl>
                                          <p:spTgt spid="163855"/>
                                        </p:tgtEl>
                                      </p:cBhvr>
                                    </p:animEffect>
                                  </p:childTnLst>
                                </p:cTn>
                              </p:par>
                            </p:childTnLst>
                          </p:cTn>
                        </p:par>
                        <p:par>
                          <p:cTn id="36" fill="hold" nodeType="afterGroup">
                            <p:stCondLst>
                              <p:cond delay="6500"/>
                            </p:stCondLst>
                            <p:childTnLst>
                              <p:par>
                                <p:cTn id="37" presetID="22" presetClass="entr" presetSubtype="8" fill="hold" nodeType="afterEffect">
                                  <p:stCondLst>
                                    <p:cond delay="0"/>
                                  </p:stCondLst>
                                  <p:childTnLst>
                                    <p:set>
                                      <p:cBhvr>
                                        <p:cTn id="38" dur="1" fill="hold">
                                          <p:stCondLst>
                                            <p:cond delay="0"/>
                                          </p:stCondLst>
                                        </p:cTn>
                                        <p:tgtEl>
                                          <p:spTgt spid="163859"/>
                                        </p:tgtEl>
                                        <p:attrNameLst>
                                          <p:attrName>style.visibility</p:attrName>
                                        </p:attrNameLst>
                                      </p:cBhvr>
                                      <p:to>
                                        <p:strVal val="visible"/>
                                      </p:to>
                                    </p:set>
                                    <p:animEffect transition="in" filter="wipe(left)">
                                      <p:cBhvr>
                                        <p:cTn id="39" dur="1000"/>
                                        <p:tgtEl>
                                          <p:spTgt spid="163859"/>
                                        </p:tgtEl>
                                      </p:cBhvr>
                                    </p:animEffect>
                                  </p:childTnLst>
                                </p:cTn>
                              </p:par>
                            </p:childTnLst>
                          </p:cTn>
                        </p:par>
                        <p:par>
                          <p:cTn id="40" fill="hold">
                            <p:stCondLst>
                              <p:cond delay="7500"/>
                            </p:stCondLst>
                            <p:childTnLst>
                              <p:par>
                                <p:cTn id="41" presetID="10" presetClass="entr" presetSubtype="0" fill="hold" grpId="0" nodeType="afterEffect">
                                  <p:stCondLst>
                                    <p:cond delay="0"/>
                                  </p:stCondLst>
                                  <p:childTnLst>
                                    <p:set>
                                      <p:cBhvr>
                                        <p:cTn id="42" dur="1" fill="hold">
                                          <p:stCondLst>
                                            <p:cond delay="0"/>
                                          </p:stCondLst>
                                        </p:cTn>
                                        <p:tgtEl>
                                          <p:spTgt spid="163846"/>
                                        </p:tgtEl>
                                        <p:attrNameLst>
                                          <p:attrName>style.visibility</p:attrName>
                                        </p:attrNameLst>
                                      </p:cBhvr>
                                      <p:to>
                                        <p:strVal val="visible"/>
                                      </p:to>
                                    </p:set>
                                    <p:animEffect transition="in" filter="fade">
                                      <p:cBhvr>
                                        <p:cTn id="43" dur="1000"/>
                                        <p:tgtEl>
                                          <p:spTgt spid="163846"/>
                                        </p:tgtEl>
                                      </p:cBhvr>
                                    </p:animEffect>
                                  </p:childTnLst>
                                </p:cTn>
                              </p:par>
                            </p:childTnLst>
                          </p:cTn>
                        </p:par>
                        <p:par>
                          <p:cTn id="44" fill="hold">
                            <p:stCondLst>
                              <p:cond delay="8500"/>
                            </p:stCondLst>
                            <p:childTnLst>
                              <p:par>
                                <p:cTn id="45" presetID="10" presetClass="entr" presetSubtype="0" fill="hold" grpId="0" nodeType="afterEffect">
                                  <p:stCondLst>
                                    <p:cond delay="0"/>
                                  </p:stCondLst>
                                  <p:childTnLst>
                                    <p:set>
                                      <p:cBhvr>
                                        <p:cTn id="46" dur="1" fill="hold">
                                          <p:stCondLst>
                                            <p:cond delay="0"/>
                                          </p:stCondLst>
                                        </p:cTn>
                                        <p:tgtEl>
                                          <p:spTgt spid="163853"/>
                                        </p:tgtEl>
                                        <p:attrNameLst>
                                          <p:attrName>style.visibility</p:attrName>
                                        </p:attrNameLst>
                                      </p:cBhvr>
                                      <p:to>
                                        <p:strVal val="visible"/>
                                      </p:to>
                                    </p:set>
                                    <p:animEffect transition="in" filter="fade">
                                      <p:cBhvr>
                                        <p:cTn id="47" dur="1000"/>
                                        <p:tgtEl>
                                          <p:spTgt spid="163853"/>
                                        </p:tgtEl>
                                      </p:cBhvr>
                                    </p:animEffect>
                                  </p:childTnLst>
                                </p:cTn>
                              </p:par>
                            </p:childTnLst>
                          </p:cTn>
                        </p:par>
                        <p:par>
                          <p:cTn id="48" fill="hold">
                            <p:stCondLst>
                              <p:cond delay="9500"/>
                            </p:stCondLst>
                            <p:childTnLst>
                              <p:par>
                                <p:cTn id="49" presetID="22" presetClass="entr" presetSubtype="1" fill="hold" grpId="0" nodeType="afterEffect">
                                  <p:stCondLst>
                                    <p:cond delay="0"/>
                                  </p:stCondLst>
                                  <p:childTnLst>
                                    <p:set>
                                      <p:cBhvr>
                                        <p:cTn id="50" dur="1" fill="hold">
                                          <p:stCondLst>
                                            <p:cond delay="0"/>
                                          </p:stCondLst>
                                        </p:cTn>
                                        <p:tgtEl>
                                          <p:spTgt spid="163852"/>
                                        </p:tgtEl>
                                        <p:attrNameLst>
                                          <p:attrName>style.visibility</p:attrName>
                                        </p:attrNameLst>
                                      </p:cBhvr>
                                      <p:to>
                                        <p:strVal val="visible"/>
                                      </p:to>
                                    </p:set>
                                    <p:animEffect transition="in" filter="wipe(up)">
                                      <p:cBhvr>
                                        <p:cTn id="51" dur="500"/>
                                        <p:tgtEl>
                                          <p:spTgt spid="163852"/>
                                        </p:tgtEl>
                                      </p:cBhvr>
                                    </p:animEffect>
                                  </p:childTnLst>
                                </p:cTn>
                              </p:par>
                            </p:childTnLst>
                          </p:cTn>
                        </p:par>
                        <p:par>
                          <p:cTn id="52" fill="hold">
                            <p:stCondLst>
                              <p:cond delay="10000"/>
                            </p:stCondLst>
                            <p:childTnLst>
                              <p:par>
                                <p:cTn id="53" presetID="22" presetClass="entr" presetSubtype="1" fill="hold" grpId="0" nodeType="afterEffect">
                                  <p:stCondLst>
                                    <p:cond delay="0"/>
                                  </p:stCondLst>
                                  <p:childTnLst>
                                    <p:set>
                                      <p:cBhvr>
                                        <p:cTn id="54" dur="1" fill="hold">
                                          <p:stCondLst>
                                            <p:cond delay="0"/>
                                          </p:stCondLst>
                                        </p:cTn>
                                        <p:tgtEl>
                                          <p:spTgt spid="163850"/>
                                        </p:tgtEl>
                                        <p:attrNameLst>
                                          <p:attrName>style.visibility</p:attrName>
                                        </p:attrNameLst>
                                      </p:cBhvr>
                                      <p:to>
                                        <p:strVal val="visible"/>
                                      </p:to>
                                    </p:set>
                                    <p:animEffect transition="in" filter="wipe(up)">
                                      <p:cBhvr>
                                        <p:cTn id="55" dur="500"/>
                                        <p:tgtEl>
                                          <p:spTgt spid="163850"/>
                                        </p:tgtEl>
                                      </p:cBhvr>
                                    </p:animEffect>
                                  </p:childTnLst>
                                </p:cTn>
                              </p:par>
                            </p:childTnLst>
                          </p:cTn>
                        </p:par>
                        <p:par>
                          <p:cTn id="56" fill="hold">
                            <p:stCondLst>
                              <p:cond delay="10500"/>
                            </p:stCondLst>
                            <p:childTnLst>
                              <p:par>
                                <p:cTn id="57" presetID="22" presetClass="entr" presetSubtype="8" fill="hold" nodeType="afterEffect">
                                  <p:stCondLst>
                                    <p:cond delay="0"/>
                                  </p:stCondLst>
                                  <p:childTnLst>
                                    <p:set>
                                      <p:cBhvr>
                                        <p:cTn id="58" dur="1" fill="hold">
                                          <p:stCondLst>
                                            <p:cond delay="0"/>
                                          </p:stCondLst>
                                        </p:cTn>
                                        <p:tgtEl>
                                          <p:spTgt spid="163869"/>
                                        </p:tgtEl>
                                        <p:attrNameLst>
                                          <p:attrName>style.visibility</p:attrName>
                                        </p:attrNameLst>
                                      </p:cBhvr>
                                      <p:to>
                                        <p:strVal val="visible"/>
                                      </p:to>
                                    </p:set>
                                    <p:animEffect transition="in" filter="wipe(left)">
                                      <p:cBhvr>
                                        <p:cTn id="59" dur="1000"/>
                                        <p:tgtEl>
                                          <p:spTgt spid="163869"/>
                                        </p:tgtEl>
                                      </p:cBhvr>
                                    </p:animEffect>
                                  </p:childTnLst>
                                </p:cTn>
                              </p:par>
                            </p:childTnLst>
                          </p:cTn>
                        </p:par>
                        <p:par>
                          <p:cTn id="60" fill="hold">
                            <p:stCondLst>
                              <p:cond delay="11500"/>
                            </p:stCondLst>
                            <p:childTnLst>
                              <p:par>
                                <p:cTn id="61" presetID="22" presetClass="entr" presetSubtype="8" fill="hold" grpId="0" nodeType="afterEffect">
                                  <p:stCondLst>
                                    <p:cond delay="0"/>
                                  </p:stCondLst>
                                  <p:childTnLst>
                                    <p:set>
                                      <p:cBhvr>
                                        <p:cTn id="62" dur="1" fill="hold">
                                          <p:stCondLst>
                                            <p:cond delay="0"/>
                                          </p:stCondLst>
                                        </p:cTn>
                                        <p:tgtEl>
                                          <p:spTgt spid="163870"/>
                                        </p:tgtEl>
                                        <p:attrNameLst>
                                          <p:attrName>style.visibility</p:attrName>
                                        </p:attrNameLst>
                                      </p:cBhvr>
                                      <p:to>
                                        <p:strVal val="visible"/>
                                      </p:to>
                                    </p:set>
                                    <p:animEffect transition="in" filter="wipe(left)">
                                      <p:cBhvr>
                                        <p:cTn id="63" dur="1000"/>
                                        <p:tgtEl>
                                          <p:spTgt spid="163870"/>
                                        </p:tgtEl>
                                      </p:cBhvr>
                                    </p:animEffect>
                                  </p:childTnLst>
                                </p:cTn>
                              </p:par>
                            </p:childTnLst>
                          </p:cTn>
                        </p:par>
                        <p:par>
                          <p:cTn id="64" fill="hold">
                            <p:stCondLst>
                              <p:cond delay="12500"/>
                            </p:stCondLst>
                            <p:childTnLst>
                              <p:par>
                                <p:cTn id="65" presetID="22" presetClass="entr" presetSubtype="1" fill="hold" grpId="0" nodeType="afterEffect">
                                  <p:stCondLst>
                                    <p:cond delay="0"/>
                                  </p:stCondLst>
                                  <p:childTnLst>
                                    <p:set>
                                      <p:cBhvr>
                                        <p:cTn id="66" dur="1" fill="hold">
                                          <p:stCondLst>
                                            <p:cond delay="0"/>
                                          </p:stCondLst>
                                        </p:cTn>
                                        <p:tgtEl>
                                          <p:spTgt spid="163845"/>
                                        </p:tgtEl>
                                        <p:attrNameLst>
                                          <p:attrName>style.visibility</p:attrName>
                                        </p:attrNameLst>
                                      </p:cBhvr>
                                      <p:to>
                                        <p:strVal val="visible"/>
                                      </p:to>
                                    </p:set>
                                    <p:animEffect transition="in" filter="wipe(up)">
                                      <p:cBhvr>
                                        <p:cTn id="67" dur="500"/>
                                        <p:tgtEl>
                                          <p:spTgt spid="163845"/>
                                        </p:tgtEl>
                                      </p:cBhvr>
                                    </p:animEffect>
                                  </p:childTnLst>
                                </p:cTn>
                              </p:par>
                            </p:childTnLst>
                          </p:cTn>
                        </p:par>
                        <p:par>
                          <p:cTn id="68" fill="hold">
                            <p:stCondLst>
                              <p:cond delay="13000"/>
                            </p:stCondLst>
                            <p:childTnLst>
                              <p:par>
                                <p:cTn id="69" presetID="8" presetClass="entr" presetSubtype="32" fill="hold" grpId="0" nodeType="afterEffect">
                                  <p:stCondLst>
                                    <p:cond delay="0"/>
                                  </p:stCondLst>
                                  <p:childTnLst>
                                    <p:set>
                                      <p:cBhvr>
                                        <p:cTn id="70" dur="1" fill="hold">
                                          <p:stCondLst>
                                            <p:cond delay="0"/>
                                          </p:stCondLst>
                                        </p:cTn>
                                        <p:tgtEl>
                                          <p:spTgt spid="163843"/>
                                        </p:tgtEl>
                                        <p:attrNameLst>
                                          <p:attrName>style.visibility</p:attrName>
                                        </p:attrNameLst>
                                      </p:cBhvr>
                                      <p:to>
                                        <p:strVal val="visible"/>
                                      </p:to>
                                    </p:set>
                                    <p:animEffect transition="in" filter="diamond(out)">
                                      <p:cBhvr>
                                        <p:cTn id="71" dur="2000"/>
                                        <p:tgtEl>
                                          <p:spTgt spid="163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animBg="1"/>
      <p:bldP spid="163845" grpId="0" animBg="1"/>
      <p:bldP spid="163846" grpId="0"/>
      <p:bldP spid="163849" grpId="0"/>
      <p:bldP spid="163850" grpId="0"/>
      <p:bldP spid="163852" grpId="0" animBg="1"/>
      <p:bldP spid="163853" grpId="0"/>
      <p:bldP spid="163856" grpId="0"/>
      <p:bldP spid="163860" grpId="0"/>
      <p:bldP spid="163864" grpId="0"/>
      <p:bldP spid="16387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67" name="Line 3"/>
          <p:cNvSpPr>
            <a:spLocks noChangeShapeType="1"/>
          </p:cNvSpPr>
          <p:nvPr/>
        </p:nvSpPr>
        <p:spPr bwMode="auto">
          <a:xfrm>
            <a:off x="2489200" y="1435100"/>
            <a:ext cx="4181475" cy="39909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68" name="Line 4"/>
          <p:cNvSpPr>
            <a:spLocks noChangeShapeType="1"/>
          </p:cNvSpPr>
          <p:nvPr/>
        </p:nvSpPr>
        <p:spPr bwMode="auto">
          <a:xfrm>
            <a:off x="4572000" y="3429000"/>
            <a:ext cx="1066800" cy="266700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69" name="Line 5"/>
          <p:cNvSpPr>
            <a:spLocks noChangeShapeType="1"/>
          </p:cNvSpPr>
          <p:nvPr/>
        </p:nvSpPr>
        <p:spPr bwMode="auto">
          <a:xfrm>
            <a:off x="1684338" y="3425825"/>
            <a:ext cx="28876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70" name="Line 6"/>
          <p:cNvSpPr>
            <a:spLocks noChangeShapeType="1"/>
          </p:cNvSpPr>
          <p:nvPr/>
        </p:nvSpPr>
        <p:spPr bwMode="auto">
          <a:xfrm rot="5400000">
            <a:off x="3632994" y="5366544"/>
            <a:ext cx="1890712"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71" name="Line 7"/>
          <p:cNvSpPr>
            <a:spLocks noChangeShapeType="1"/>
          </p:cNvSpPr>
          <p:nvPr/>
        </p:nvSpPr>
        <p:spPr bwMode="auto">
          <a:xfrm rot="5400000">
            <a:off x="2501900" y="2651125"/>
            <a:ext cx="41433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72" name="Line 8"/>
          <p:cNvSpPr>
            <a:spLocks noChangeShapeType="1"/>
          </p:cNvSpPr>
          <p:nvPr/>
        </p:nvSpPr>
        <p:spPr bwMode="auto">
          <a:xfrm rot="5400000">
            <a:off x="5600700" y="1638300"/>
            <a:ext cx="762000" cy="281940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73" name="Line 9"/>
          <p:cNvSpPr>
            <a:spLocks noChangeShapeType="1"/>
          </p:cNvSpPr>
          <p:nvPr/>
        </p:nvSpPr>
        <p:spPr bwMode="auto">
          <a:xfrm rot="5400000">
            <a:off x="2540794" y="3404394"/>
            <a:ext cx="2006600" cy="2055812"/>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4879" name="Text Box 15"/>
          <p:cNvSpPr txBox="1">
            <a:spLocks noChangeArrowheads="1"/>
          </p:cNvSpPr>
          <p:nvPr/>
        </p:nvSpPr>
        <p:spPr bwMode="auto">
          <a:xfrm>
            <a:off x="2971800" y="83820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所成</a:t>
            </a:r>
          </a:p>
        </p:txBody>
      </p:sp>
      <p:sp>
        <p:nvSpPr>
          <p:cNvPr id="164880" name="Text Box 16"/>
          <p:cNvSpPr txBox="1">
            <a:spLocks noChangeArrowheads="1"/>
          </p:cNvSpPr>
          <p:nvPr/>
        </p:nvSpPr>
        <p:spPr bwMode="auto">
          <a:xfrm>
            <a:off x="4648200" y="990600"/>
            <a:ext cx="1803699" cy="1754326"/>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dirty="0">
                <a:solidFill>
                  <a:srgbClr val="FFFFFF"/>
                </a:solidFill>
                <a:latin typeface="Calibri" panose="020F0502020204030204" pitchFamily="34" charset="0"/>
                <a:ea typeface="DFKai-SB" panose="03000509000000000000" pitchFamily="65" charset="-120"/>
              </a:rPr>
              <a:t>	</a:t>
            </a:r>
            <a:r>
              <a:rPr lang="zh-TW" altLang="en-US" sz="5400" b="1" dirty="0">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5400" b="1" dirty="0">
                <a:solidFill>
                  <a:srgbClr val="FFFFFF"/>
                </a:solidFill>
                <a:latin typeface="Calibri" panose="020F0502020204030204" pitchFamily="34" charset="0"/>
                <a:ea typeface="DFKai-SB" panose="03000509000000000000" pitchFamily="65" charset="-120"/>
              </a:rPr>
              <a:t>前途</a:t>
            </a:r>
          </a:p>
        </p:txBody>
      </p:sp>
      <p:sp>
        <p:nvSpPr>
          <p:cNvPr id="164881" name="Text Box 17"/>
          <p:cNvSpPr txBox="1">
            <a:spLocks noChangeArrowheads="1"/>
          </p:cNvSpPr>
          <p:nvPr/>
        </p:nvSpPr>
        <p:spPr bwMode="auto">
          <a:xfrm>
            <a:off x="5603875" y="2971800"/>
            <a:ext cx="1803699" cy="1754326"/>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5400" b="1">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5400" b="1">
                <a:solidFill>
                  <a:srgbClr val="FFFFFF"/>
                </a:solidFill>
                <a:latin typeface="Calibri" panose="020F0502020204030204" pitchFamily="34" charset="0"/>
                <a:ea typeface="DFKai-SB" panose="03000509000000000000" pitchFamily="65" charset="-120"/>
              </a:rPr>
              <a:t>保障</a:t>
            </a:r>
          </a:p>
        </p:txBody>
      </p:sp>
      <p:sp>
        <p:nvSpPr>
          <p:cNvPr id="164882" name="Text Box 18"/>
          <p:cNvSpPr txBox="1">
            <a:spLocks noChangeArrowheads="1"/>
          </p:cNvSpPr>
          <p:nvPr/>
        </p:nvSpPr>
        <p:spPr bwMode="auto">
          <a:xfrm>
            <a:off x="1752600" y="34353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生活</a:t>
            </a:r>
          </a:p>
        </p:txBody>
      </p:sp>
      <p:sp>
        <p:nvSpPr>
          <p:cNvPr id="164883" name="Text Box 19"/>
          <p:cNvSpPr txBox="1">
            <a:spLocks noChangeArrowheads="1"/>
          </p:cNvSpPr>
          <p:nvPr/>
        </p:nvSpPr>
        <p:spPr bwMode="auto">
          <a:xfrm>
            <a:off x="1828800" y="20081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活動</a:t>
            </a:r>
          </a:p>
        </p:txBody>
      </p:sp>
      <p:sp>
        <p:nvSpPr>
          <p:cNvPr id="164884" name="Text Box 20"/>
          <p:cNvSpPr txBox="1">
            <a:spLocks noChangeArrowheads="1"/>
          </p:cNvSpPr>
          <p:nvPr/>
        </p:nvSpPr>
        <p:spPr bwMode="auto">
          <a:xfrm rot="2849241">
            <a:off x="4409281" y="4520407"/>
            <a:ext cx="2701925" cy="1128712"/>
          </a:xfrm>
          <a:prstGeom prst="rect">
            <a:avLst/>
          </a:prstGeom>
          <a:noFill/>
          <a:ln w="9525">
            <a:noFill/>
            <a:miter lim="800000"/>
            <a:headEnd/>
            <a:tailEnd/>
          </a:ln>
          <a:effectLst>
            <a:outerShdw dist="35921" dir="2700000" algn="ctr" rotWithShape="0">
              <a:srgbClr val="000000"/>
            </a:outerShdw>
          </a:effectLst>
        </p:spPr>
        <p:txBody>
          <a:bodyPr>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2800" b="1">
                <a:solidFill>
                  <a:srgbClr val="FFFFFF"/>
                </a:solidFill>
                <a:latin typeface="Calibri" panose="020F0502020204030204" pitchFamily="34" charset="0"/>
                <a:ea typeface="DFKai-SB" panose="03000509000000000000" pitchFamily="65" charset="-120"/>
              </a:rPr>
              <a:t>基督與教會</a:t>
            </a:r>
          </a:p>
          <a:p>
            <a:pPr>
              <a:tabLst>
                <a:tab pos="231775" algn="l"/>
              </a:tabLst>
              <a:defRPr/>
            </a:pPr>
            <a:r>
              <a:rPr lang="zh-TW" altLang="en-US" sz="2800" b="1">
                <a:solidFill>
                  <a:srgbClr val="FFFFFF"/>
                </a:solidFill>
                <a:latin typeface="Calibri" panose="020F0502020204030204" pitchFamily="34" charset="0"/>
                <a:ea typeface="DFKai-SB" panose="03000509000000000000" pitchFamily="65" charset="-120"/>
              </a:rPr>
              <a:t>		  生活</a:t>
            </a:r>
          </a:p>
        </p:txBody>
      </p:sp>
      <p:sp>
        <p:nvSpPr>
          <p:cNvPr id="164885" name="Text Box 21"/>
          <p:cNvSpPr txBox="1">
            <a:spLocks noChangeArrowheads="1"/>
          </p:cNvSpPr>
          <p:nvPr/>
        </p:nvSpPr>
        <p:spPr bwMode="auto">
          <a:xfrm rot="-626463">
            <a:off x="4648200" y="4448175"/>
            <a:ext cx="539750" cy="180022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2800" b="1">
                <a:solidFill>
                  <a:srgbClr val="FFFFFF"/>
                </a:solidFill>
                <a:latin typeface="Calibri" panose="020F0502020204030204" pitchFamily="34" charset="0"/>
                <a:ea typeface="DFKai-SB" panose="03000509000000000000" pitchFamily="65" charset="-120"/>
              </a:rPr>
              <a:t>國</a:t>
            </a:r>
          </a:p>
          <a:p>
            <a:pPr>
              <a:tabLst>
                <a:tab pos="231775" algn="l"/>
              </a:tabLst>
              <a:defRPr/>
            </a:pPr>
            <a:r>
              <a:rPr lang="zh-TW" altLang="en-US" sz="2800" b="1">
                <a:solidFill>
                  <a:srgbClr val="FFFFFF"/>
                </a:solidFill>
                <a:latin typeface="Calibri" panose="020F0502020204030204" pitchFamily="34" charset="0"/>
                <a:ea typeface="DFKai-SB" panose="03000509000000000000" pitchFamily="65" charset="-120"/>
              </a:rPr>
              <a:t>家</a:t>
            </a:r>
          </a:p>
          <a:p>
            <a:pPr>
              <a:tabLst>
                <a:tab pos="231775" algn="l"/>
              </a:tabLst>
              <a:defRPr/>
            </a:pPr>
            <a:r>
              <a:rPr lang="zh-TW" altLang="en-US" sz="2800" b="1">
                <a:solidFill>
                  <a:srgbClr val="FFFFFF"/>
                </a:solidFill>
                <a:latin typeface="Calibri" panose="020F0502020204030204" pitchFamily="34" charset="0"/>
                <a:ea typeface="DFKai-SB" panose="03000509000000000000" pitchFamily="65" charset="-120"/>
              </a:rPr>
              <a:t>政</a:t>
            </a:r>
          </a:p>
          <a:p>
            <a:pPr>
              <a:tabLst>
                <a:tab pos="231775" algn="l"/>
              </a:tabLst>
              <a:defRPr/>
            </a:pPr>
            <a:r>
              <a:rPr lang="zh-TW" altLang="en-US" sz="2800" b="1">
                <a:solidFill>
                  <a:srgbClr val="FFFFFF"/>
                </a:solidFill>
                <a:latin typeface="Calibri" panose="020F0502020204030204" pitchFamily="34" charset="0"/>
                <a:ea typeface="DFKai-SB" panose="03000509000000000000" pitchFamily="65" charset="-120"/>
              </a:rPr>
              <a:t>策</a:t>
            </a:r>
          </a:p>
        </p:txBody>
      </p:sp>
      <p:sp>
        <p:nvSpPr>
          <p:cNvPr id="164886" name="Text Box 22"/>
          <p:cNvSpPr txBox="1">
            <a:spLocks noChangeArrowheads="1"/>
          </p:cNvSpPr>
          <p:nvPr/>
        </p:nvSpPr>
        <p:spPr bwMode="auto">
          <a:xfrm>
            <a:off x="3124200" y="4419600"/>
            <a:ext cx="1403350" cy="15557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8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800" b="1">
                <a:solidFill>
                  <a:srgbClr val="FFFFFF"/>
                </a:solidFill>
                <a:latin typeface="Calibri" panose="020F0502020204030204" pitchFamily="34" charset="0"/>
                <a:ea typeface="DFKai-SB" panose="03000509000000000000" pitchFamily="65" charset="-120"/>
              </a:rPr>
              <a:t>康樂</a:t>
            </a:r>
          </a:p>
        </p:txBody>
      </p:sp>
      <p:sp>
        <p:nvSpPr>
          <p:cNvPr id="27666" name="Oval 23"/>
          <p:cNvSpPr>
            <a:spLocks noChangeArrowheads="1"/>
          </p:cNvSpPr>
          <p:nvPr/>
        </p:nvSpPr>
        <p:spPr bwMode="auto">
          <a:xfrm>
            <a:off x="5867400" y="2895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7667" name="Oval 24"/>
          <p:cNvSpPr>
            <a:spLocks noChangeArrowheads="1"/>
          </p:cNvSpPr>
          <p:nvPr/>
        </p:nvSpPr>
        <p:spPr bwMode="auto">
          <a:xfrm>
            <a:off x="4419600" y="22098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7668" name="Oval 25"/>
          <p:cNvSpPr>
            <a:spLocks noChangeArrowheads="1"/>
          </p:cNvSpPr>
          <p:nvPr/>
        </p:nvSpPr>
        <p:spPr bwMode="auto">
          <a:xfrm>
            <a:off x="3657600" y="2514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7669" name="Oval 26"/>
          <p:cNvSpPr>
            <a:spLocks noChangeArrowheads="1"/>
          </p:cNvSpPr>
          <p:nvPr/>
        </p:nvSpPr>
        <p:spPr bwMode="auto">
          <a:xfrm>
            <a:off x="3429000" y="32766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7670" name="Oval 27"/>
          <p:cNvSpPr>
            <a:spLocks noChangeArrowheads="1"/>
          </p:cNvSpPr>
          <p:nvPr/>
        </p:nvSpPr>
        <p:spPr bwMode="auto">
          <a:xfrm>
            <a:off x="3733800" y="39624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7671" name="Oval 28"/>
          <p:cNvSpPr>
            <a:spLocks noChangeArrowheads="1"/>
          </p:cNvSpPr>
          <p:nvPr/>
        </p:nvSpPr>
        <p:spPr bwMode="auto">
          <a:xfrm>
            <a:off x="4419600" y="4267200"/>
            <a:ext cx="304800" cy="3048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en-US">
              <a:solidFill>
                <a:srgbClr val="FFFFFF"/>
              </a:solidFill>
              <a:latin typeface="Calibri" panose="020F0502020204030204" pitchFamily="34" charset="0"/>
              <a:ea typeface="DFKai-SB" panose="03000509000000000000" pitchFamily="65" charset="-120"/>
            </a:endParaRPr>
          </a:p>
        </p:txBody>
      </p:sp>
      <p:sp>
        <p:nvSpPr>
          <p:cNvPr id="165891" name="Line 3"/>
          <p:cNvSpPr>
            <a:spLocks noChangeShapeType="1"/>
          </p:cNvSpPr>
          <p:nvPr/>
        </p:nvSpPr>
        <p:spPr bwMode="auto">
          <a:xfrm>
            <a:off x="2536825" y="1420813"/>
            <a:ext cx="2035175" cy="20081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2" name="Line 4"/>
          <p:cNvSpPr>
            <a:spLocks noChangeShapeType="1"/>
          </p:cNvSpPr>
          <p:nvPr/>
        </p:nvSpPr>
        <p:spPr bwMode="auto">
          <a:xfrm>
            <a:off x="4572000" y="3429000"/>
            <a:ext cx="676275" cy="27717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3" name="Line 5"/>
          <p:cNvSpPr>
            <a:spLocks noChangeShapeType="1"/>
          </p:cNvSpPr>
          <p:nvPr/>
        </p:nvSpPr>
        <p:spPr bwMode="auto">
          <a:xfrm>
            <a:off x="1684338" y="3425825"/>
            <a:ext cx="28876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4" name="Line 6"/>
          <p:cNvSpPr>
            <a:spLocks noChangeShapeType="1"/>
          </p:cNvSpPr>
          <p:nvPr/>
        </p:nvSpPr>
        <p:spPr bwMode="auto">
          <a:xfrm rot="5400000">
            <a:off x="3645694" y="5353844"/>
            <a:ext cx="1865312"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5" name="Line 7"/>
          <p:cNvSpPr>
            <a:spLocks noChangeShapeType="1"/>
          </p:cNvSpPr>
          <p:nvPr/>
        </p:nvSpPr>
        <p:spPr bwMode="auto">
          <a:xfrm rot="5400000">
            <a:off x="2501900" y="2651125"/>
            <a:ext cx="41433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6" name="Line 8"/>
          <p:cNvSpPr>
            <a:spLocks noChangeShapeType="1"/>
          </p:cNvSpPr>
          <p:nvPr/>
        </p:nvSpPr>
        <p:spPr bwMode="auto">
          <a:xfrm rot="5400000">
            <a:off x="4038600" y="1447800"/>
            <a:ext cx="2514600" cy="144780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897" name="Line 9"/>
          <p:cNvSpPr>
            <a:spLocks noChangeShapeType="1"/>
          </p:cNvSpPr>
          <p:nvPr/>
        </p:nvSpPr>
        <p:spPr bwMode="auto">
          <a:xfrm rot="5400000">
            <a:off x="2540794" y="3404394"/>
            <a:ext cx="2006600" cy="2055812"/>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5902" name="Text Box 14"/>
          <p:cNvSpPr txBox="1">
            <a:spLocks noChangeArrowheads="1"/>
          </p:cNvSpPr>
          <p:nvPr/>
        </p:nvSpPr>
        <p:spPr bwMode="auto">
          <a:xfrm>
            <a:off x="3108325" y="9906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所成</a:t>
            </a:r>
          </a:p>
        </p:txBody>
      </p:sp>
      <p:sp>
        <p:nvSpPr>
          <p:cNvPr id="165903" name="Text Box 15"/>
          <p:cNvSpPr txBox="1">
            <a:spLocks noChangeArrowheads="1"/>
          </p:cNvSpPr>
          <p:nvPr/>
        </p:nvSpPr>
        <p:spPr bwMode="auto">
          <a:xfrm>
            <a:off x="4495800" y="617538"/>
            <a:ext cx="1217000" cy="1261884"/>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2000" b="1">
                <a:solidFill>
                  <a:srgbClr val="FFFFFF"/>
                </a:solidFill>
                <a:latin typeface="Calibri" panose="020F0502020204030204" pitchFamily="34" charset="0"/>
                <a:ea typeface="DFKai-SB" panose="03000509000000000000" pitchFamily="65" charset="-120"/>
              </a:rPr>
              <a:t> </a:t>
            </a:r>
            <a:r>
              <a:rPr lang="zh-TW" altLang="en-US" sz="3800" b="1">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3800" b="1">
                <a:solidFill>
                  <a:srgbClr val="FFFFFF"/>
                </a:solidFill>
                <a:latin typeface="Calibri" panose="020F0502020204030204" pitchFamily="34" charset="0"/>
                <a:ea typeface="DFKai-SB" panose="03000509000000000000" pitchFamily="65" charset="-120"/>
              </a:rPr>
              <a:t>前途</a:t>
            </a:r>
          </a:p>
        </p:txBody>
      </p:sp>
      <p:sp>
        <p:nvSpPr>
          <p:cNvPr id="165904" name="Text Box 16"/>
          <p:cNvSpPr txBox="1">
            <a:spLocks noChangeArrowheads="1"/>
          </p:cNvSpPr>
          <p:nvPr/>
        </p:nvSpPr>
        <p:spPr bwMode="auto">
          <a:xfrm>
            <a:off x="5334000" y="11731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保障</a:t>
            </a:r>
          </a:p>
        </p:txBody>
      </p:sp>
      <p:sp>
        <p:nvSpPr>
          <p:cNvPr id="165905" name="Text Box 17"/>
          <p:cNvSpPr txBox="1">
            <a:spLocks noChangeArrowheads="1"/>
          </p:cNvSpPr>
          <p:nvPr/>
        </p:nvSpPr>
        <p:spPr bwMode="auto">
          <a:xfrm>
            <a:off x="1981200" y="34845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生活</a:t>
            </a:r>
          </a:p>
        </p:txBody>
      </p:sp>
      <p:sp>
        <p:nvSpPr>
          <p:cNvPr id="165906" name="Text Box 18"/>
          <p:cNvSpPr txBox="1">
            <a:spLocks noChangeArrowheads="1"/>
          </p:cNvSpPr>
          <p:nvPr/>
        </p:nvSpPr>
        <p:spPr bwMode="auto">
          <a:xfrm>
            <a:off x="1905000" y="21336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活動</a:t>
            </a:r>
          </a:p>
        </p:txBody>
      </p:sp>
      <p:sp>
        <p:nvSpPr>
          <p:cNvPr id="165908" name="Text Box 20"/>
          <p:cNvSpPr txBox="1">
            <a:spLocks noChangeArrowheads="1"/>
          </p:cNvSpPr>
          <p:nvPr/>
        </p:nvSpPr>
        <p:spPr bwMode="auto">
          <a:xfrm rot="-259828">
            <a:off x="4572000" y="4708525"/>
            <a:ext cx="438150"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2000" b="1">
                <a:solidFill>
                  <a:srgbClr val="FFFFFF"/>
                </a:solidFill>
                <a:latin typeface="Calibri" panose="020F0502020204030204" pitchFamily="34" charset="0"/>
                <a:ea typeface="DFKai-SB" panose="03000509000000000000" pitchFamily="65" charset="-120"/>
              </a:rPr>
              <a:t>國</a:t>
            </a:r>
          </a:p>
          <a:p>
            <a:pPr>
              <a:tabLst>
                <a:tab pos="231775" algn="l"/>
              </a:tabLst>
              <a:defRPr/>
            </a:pPr>
            <a:r>
              <a:rPr lang="zh-TW" altLang="en-US" sz="2000" b="1">
                <a:solidFill>
                  <a:srgbClr val="FFFFFF"/>
                </a:solidFill>
                <a:latin typeface="Calibri" panose="020F0502020204030204" pitchFamily="34" charset="0"/>
                <a:ea typeface="DFKai-SB" panose="03000509000000000000" pitchFamily="65" charset="-120"/>
              </a:rPr>
              <a:t>家</a:t>
            </a:r>
          </a:p>
          <a:p>
            <a:pPr>
              <a:tabLst>
                <a:tab pos="231775" algn="l"/>
              </a:tabLst>
              <a:defRPr/>
            </a:pPr>
            <a:r>
              <a:rPr lang="zh-TW" altLang="en-US" sz="2000" b="1">
                <a:solidFill>
                  <a:srgbClr val="FFFFFF"/>
                </a:solidFill>
                <a:latin typeface="Calibri" panose="020F0502020204030204" pitchFamily="34" charset="0"/>
                <a:ea typeface="DFKai-SB" panose="03000509000000000000" pitchFamily="65" charset="-120"/>
              </a:rPr>
              <a:t>政</a:t>
            </a:r>
          </a:p>
          <a:p>
            <a:pPr>
              <a:tabLst>
                <a:tab pos="231775" algn="l"/>
              </a:tabLst>
              <a:defRPr/>
            </a:pPr>
            <a:r>
              <a:rPr lang="zh-TW" altLang="en-US" sz="2000" b="1">
                <a:solidFill>
                  <a:srgbClr val="FFFFFF"/>
                </a:solidFill>
                <a:latin typeface="Calibri" panose="020F0502020204030204" pitchFamily="34" charset="0"/>
                <a:ea typeface="DFKai-SB" panose="03000509000000000000" pitchFamily="65" charset="-120"/>
              </a:rPr>
              <a:t>策</a:t>
            </a:r>
          </a:p>
        </p:txBody>
      </p:sp>
      <p:sp>
        <p:nvSpPr>
          <p:cNvPr id="165909" name="Text Box 21"/>
          <p:cNvSpPr txBox="1">
            <a:spLocks noChangeArrowheads="1"/>
          </p:cNvSpPr>
          <p:nvPr/>
        </p:nvSpPr>
        <p:spPr bwMode="auto">
          <a:xfrm>
            <a:off x="3124200" y="47037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康樂</a:t>
            </a:r>
          </a:p>
        </p:txBody>
      </p:sp>
      <p:sp>
        <p:nvSpPr>
          <p:cNvPr id="165910" name="Line 22"/>
          <p:cNvSpPr>
            <a:spLocks noChangeShapeType="1"/>
          </p:cNvSpPr>
          <p:nvPr/>
        </p:nvSpPr>
        <p:spPr bwMode="auto">
          <a:xfrm flipV="1">
            <a:off x="4572000" y="1885950"/>
            <a:ext cx="2463800" cy="15430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28690" name="Oval 23"/>
          <p:cNvSpPr>
            <a:spLocks noChangeArrowheads="1"/>
          </p:cNvSpPr>
          <p:nvPr/>
        </p:nvSpPr>
        <p:spPr bwMode="auto">
          <a:xfrm>
            <a:off x="5029200" y="2362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8691" name="Oval 24"/>
          <p:cNvSpPr>
            <a:spLocks noChangeArrowheads="1"/>
          </p:cNvSpPr>
          <p:nvPr/>
        </p:nvSpPr>
        <p:spPr bwMode="auto">
          <a:xfrm>
            <a:off x="4495800" y="1981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8692" name="Oval 25"/>
          <p:cNvSpPr>
            <a:spLocks noChangeArrowheads="1"/>
          </p:cNvSpPr>
          <p:nvPr/>
        </p:nvSpPr>
        <p:spPr bwMode="auto">
          <a:xfrm>
            <a:off x="3505200" y="2362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8693" name="Oval 26"/>
          <p:cNvSpPr>
            <a:spLocks noChangeArrowheads="1"/>
          </p:cNvSpPr>
          <p:nvPr/>
        </p:nvSpPr>
        <p:spPr bwMode="auto">
          <a:xfrm>
            <a:off x="3429000" y="3276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8694" name="Oval 27"/>
          <p:cNvSpPr>
            <a:spLocks noChangeArrowheads="1"/>
          </p:cNvSpPr>
          <p:nvPr/>
        </p:nvSpPr>
        <p:spPr bwMode="auto">
          <a:xfrm>
            <a:off x="3733800" y="4038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8695" name="Oval 28"/>
          <p:cNvSpPr>
            <a:spLocks noChangeArrowheads="1"/>
          </p:cNvSpPr>
          <p:nvPr/>
        </p:nvSpPr>
        <p:spPr bwMode="auto">
          <a:xfrm>
            <a:off x="4419600" y="4495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5907" name="Text Box 19"/>
          <p:cNvSpPr txBox="1">
            <a:spLocks noChangeArrowheads="1"/>
          </p:cNvSpPr>
          <p:nvPr/>
        </p:nvSpPr>
        <p:spPr bwMode="auto">
          <a:xfrm>
            <a:off x="4648200" y="3124200"/>
            <a:ext cx="2743200" cy="2425700"/>
          </a:xfrm>
          <a:prstGeom prst="rect">
            <a:avLst/>
          </a:prstGeom>
          <a:noFill/>
          <a:ln w="9525">
            <a:noFill/>
            <a:miter lim="800000"/>
            <a:headEnd/>
            <a:tailEnd/>
          </a:ln>
          <a:effectLst>
            <a:outerShdw dist="35921" dir="2700000" algn="ctr" rotWithShape="0">
              <a:srgbClr val="000000"/>
            </a:outerShdw>
          </a:effectLst>
        </p:spPr>
        <p:txBody>
          <a:bodyPr>
            <a:spAutoFit/>
          </a:bodyPr>
          <a:lstStyle/>
          <a:p>
            <a:pPr algn="ctr">
              <a:lnSpc>
                <a:spcPct val="85000"/>
              </a:lnSpc>
              <a:tabLst>
                <a:tab pos="231775" algn="l"/>
              </a:tabLst>
              <a:defRPr/>
            </a:pPr>
            <a:r>
              <a:rPr lang="zh-TW" altLang="en-US" sz="6000" b="1" dirty="0">
                <a:solidFill>
                  <a:srgbClr val="FFFFFF"/>
                </a:solidFill>
                <a:latin typeface="Calibri" panose="020F0502020204030204" pitchFamily="34" charset="0"/>
                <a:ea typeface="DFKai-SB" panose="03000509000000000000" pitchFamily="65" charset="-120"/>
              </a:rPr>
              <a:t>基督與教會</a:t>
            </a:r>
          </a:p>
          <a:p>
            <a:pPr algn="ctr">
              <a:lnSpc>
                <a:spcPct val="85000"/>
              </a:lnSpc>
              <a:tabLst>
                <a:tab pos="231775" algn="l"/>
              </a:tabLst>
              <a:defRPr/>
            </a:pPr>
            <a:r>
              <a:rPr lang="zh-TW" altLang="en-US" sz="6000" b="1" dirty="0">
                <a:solidFill>
                  <a:srgbClr val="FFFFFF"/>
                </a:solidFill>
                <a:latin typeface="Calibri" panose="020F0502020204030204" pitchFamily="34" charset="0"/>
                <a:ea typeface="DFKai-SB" panose="03000509000000000000" pitchFamily="65" charset="-120"/>
              </a:rPr>
              <a:t>生活</a:t>
            </a:r>
          </a:p>
        </p:txBody>
      </p:sp>
      <p:sp>
        <p:nvSpPr>
          <p:cNvPr id="165917" name="Text Box 29"/>
          <p:cNvSpPr txBox="1">
            <a:spLocks noChangeArrowheads="1"/>
          </p:cNvSpPr>
          <p:nvPr/>
        </p:nvSpPr>
        <p:spPr bwMode="auto">
          <a:xfrm>
            <a:off x="3200400" y="1676400"/>
            <a:ext cx="2727325" cy="3140075"/>
          </a:xfrm>
          <a:prstGeom prst="rect">
            <a:avLst/>
          </a:prstGeom>
          <a:noFill/>
          <a:ln w="9525">
            <a:noFill/>
            <a:miter lim="800000"/>
            <a:headEnd/>
            <a:tailEnd/>
          </a:ln>
          <a:effectLst>
            <a:outerShdw dist="85194" dir="3806097" algn="ctr" rotWithShape="0">
              <a:srgbClr val="000000"/>
            </a:outerShdw>
          </a:effectLst>
        </p:spPr>
        <p:txBody>
          <a:bodyPr wrap="none">
            <a:spAutoFit/>
          </a:bodyPr>
          <a:lstStyle/>
          <a:p>
            <a:pPr>
              <a:tabLst>
                <a:tab pos="231775" algn="l"/>
              </a:tabLst>
              <a:defRPr/>
            </a:pPr>
            <a:r>
              <a:rPr lang="zh-TW" altLang="en-US" sz="20000" b="1" dirty="0">
                <a:solidFill>
                  <a:srgbClr val="FF9900"/>
                </a:solidFill>
                <a:latin typeface="Calibri" panose="020F0502020204030204" pitchFamily="34" charset="0"/>
                <a:ea typeface="DFKai-SB" panose="03000509000000000000" pitchFamily="65" charset="-120"/>
              </a:rPr>
              <a:t>我</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5917"/>
                                        </p:tgtEl>
                                        <p:attrNameLst>
                                          <p:attrName>style.visibility</p:attrName>
                                        </p:attrNameLst>
                                      </p:cBhvr>
                                      <p:to>
                                        <p:strVal val="visible"/>
                                      </p:to>
                                    </p:set>
                                    <p:animEffect transition="in" filter="fade">
                                      <p:cBhvr>
                                        <p:cTn id="7" dur="5000"/>
                                        <p:tgtEl>
                                          <p:spTgt spid="165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1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zh-TW" altLang="en-US" sz="4400" dirty="0">
              <a:solidFill>
                <a:srgbClr val="FFFFFF"/>
              </a:solidFill>
              <a:latin typeface="Calibri" panose="020F0502020204030204" pitchFamily="34" charset="0"/>
              <a:ea typeface="DFKai-SB" panose="03000509000000000000" pitchFamily="65" charset="-120"/>
            </a:endParaRPr>
          </a:p>
        </p:txBody>
      </p:sp>
      <p:sp>
        <p:nvSpPr>
          <p:cNvPr id="166915" name="Oval 3"/>
          <p:cNvSpPr>
            <a:spLocks noChangeArrowheads="1"/>
          </p:cNvSpPr>
          <p:nvPr/>
        </p:nvSpPr>
        <p:spPr bwMode="auto">
          <a:xfrm>
            <a:off x="4114800" y="2971800"/>
            <a:ext cx="927100" cy="914400"/>
          </a:xfrm>
          <a:prstGeom prst="ellipse">
            <a:avLst/>
          </a:prstGeom>
          <a:solidFill>
            <a:srgbClr val="0070C0"/>
          </a:solidFill>
          <a:ln w="38100">
            <a:solidFill>
              <a:schemeClr val="bg1"/>
            </a:solidFill>
            <a:prstDash val="dash"/>
            <a:round/>
            <a:headEnd/>
            <a:tailEnd/>
          </a:ln>
          <a:effectLst>
            <a:outerShdw dist="35921" dir="2700000" algn="ctr" rotWithShape="0">
              <a:srgbClr val="000000"/>
            </a:outerShdw>
          </a:effectLst>
        </p:spPr>
        <p:txBody>
          <a:bodyPr wrap="none" anchor="ctr"/>
          <a:lstStyle/>
          <a:p>
            <a:pPr algn="ctr">
              <a:defRPr/>
            </a:pPr>
            <a:r>
              <a:rPr lang="zh-TW" altLang="en-US" sz="2400" b="1" dirty="0">
                <a:solidFill>
                  <a:srgbClr val="FFFFFF"/>
                </a:solidFill>
                <a:effectLst>
                  <a:outerShdw blurRad="38100" dist="38100" dir="2700000" algn="tl">
                    <a:srgbClr val="000000"/>
                  </a:outerShdw>
                </a:effectLst>
                <a:latin typeface="Calibri" panose="020F0502020204030204" pitchFamily="34" charset="0"/>
                <a:ea typeface="DFKai-SB" panose="03000509000000000000" pitchFamily="65" charset="-120"/>
              </a:rPr>
              <a:t>基督</a:t>
            </a:r>
          </a:p>
        </p:txBody>
      </p:sp>
      <p:sp>
        <p:nvSpPr>
          <p:cNvPr id="166916" name="Line 4"/>
          <p:cNvSpPr>
            <a:spLocks noChangeShapeType="1"/>
          </p:cNvSpPr>
          <p:nvPr/>
        </p:nvSpPr>
        <p:spPr bwMode="auto">
          <a:xfrm>
            <a:off x="5029200" y="3429000"/>
            <a:ext cx="246062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7" name="Line 5"/>
          <p:cNvSpPr>
            <a:spLocks noChangeShapeType="1"/>
          </p:cNvSpPr>
          <p:nvPr/>
        </p:nvSpPr>
        <p:spPr bwMode="auto">
          <a:xfrm>
            <a:off x="2536825" y="1420813"/>
            <a:ext cx="169227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8" name="Line 6"/>
          <p:cNvSpPr>
            <a:spLocks noChangeShapeType="1"/>
          </p:cNvSpPr>
          <p:nvPr/>
        </p:nvSpPr>
        <p:spPr bwMode="auto">
          <a:xfrm>
            <a:off x="1684338" y="3425825"/>
            <a:ext cx="24304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9" name="Line 7"/>
          <p:cNvSpPr>
            <a:spLocks noChangeShapeType="1"/>
          </p:cNvSpPr>
          <p:nvPr/>
        </p:nvSpPr>
        <p:spPr bwMode="auto">
          <a:xfrm rot="16200000" flipH="1">
            <a:off x="3376612" y="5081588"/>
            <a:ext cx="239077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0" name="Line 8"/>
          <p:cNvSpPr>
            <a:spLocks noChangeShapeType="1"/>
          </p:cNvSpPr>
          <p:nvPr/>
        </p:nvSpPr>
        <p:spPr bwMode="auto">
          <a:xfrm rot="5400000">
            <a:off x="3378200" y="1774825"/>
            <a:ext cx="23907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1" name="Line 9"/>
          <p:cNvSpPr>
            <a:spLocks noChangeShapeType="1"/>
          </p:cNvSpPr>
          <p:nvPr/>
        </p:nvSpPr>
        <p:spPr bwMode="auto">
          <a:xfrm rot="5400000">
            <a:off x="4934744" y="1383506"/>
            <a:ext cx="1657350" cy="1747838"/>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2" name="Line 10"/>
          <p:cNvSpPr>
            <a:spLocks noChangeShapeType="1"/>
          </p:cNvSpPr>
          <p:nvPr/>
        </p:nvSpPr>
        <p:spPr bwMode="auto">
          <a:xfrm rot="5400000">
            <a:off x="2550319" y="3728244"/>
            <a:ext cx="167322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29707" name="Rectangle 11"/>
          <p:cNvSpPr>
            <a:spLocks noChangeArrowheads="1"/>
          </p:cNvSpPr>
          <p:nvPr/>
        </p:nvSpPr>
        <p:spPr bwMode="auto">
          <a:xfrm flipV="1">
            <a:off x="3941763" y="3201988"/>
            <a:ext cx="249237" cy="7461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10" name="Rectangle 14"/>
          <p:cNvSpPr>
            <a:spLocks noChangeArrowheads="1"/>
          </p:cNvSpPr>
          <p:nvPr/>
        </p:nvSpPr>
        <p:spPr bwMode="auto">
          <a:xfrm>
            <a:off x="4838700" y="3200400"/>
            <a:ext cx="2667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12" name="Rectangle 17"/>
          <p:cNvSpPr>
            <a:spLocks noChangeArrowheads="1"/>
          </p:cNvSpPr>
          <p:nvPr/>
        </p:nvSpPr>
        <p:spPr bwMode="auto">
          <a:xfrm rot="-971353">
            <a:off x="4343400" y="3810000"/>
            <a:ext cx="762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31" name="Text Box 19"/>
          <p:cNvSpPr txBox="1">
            <a:spLocks noChangeArrowheads="1"/>
          </p:cNvSpPr>
          <p:nvPr/>
        </p:nvSpPr>
        <p:spPr bwMode="auto">
          <a:xfrm>
            <a:off x="3108325" y="941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所成</a:t>
            </a:r>
          </a:p>
        </p:txBody>
      </p:sp>
      <p:sp>
        <p:nvSpPr>
          <p:cNvPr id="166932" name="Text Box 20"/>
          <p:cNvSpPr txBox="1">
            <a:spLocks noChangeArrowheads="1"/>
          </p:cNvSpPr>
          <p:nvPr/>
        </p:nvSpPr>
        <p:spPr bwMode="auto">
          <a:xfrm>
            <a:off x="4572000" y="938213"/>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前途</a:t>
            </a:r>
          </a:p>
        </p:txBody>
      </p:sp>
      <p:sp>
        <p:nvSpPr>
          <p:cNvPr id="166935" name="Text Box 23"/>
          <p:cNvSpPr txBox="1">
            <a:spLocks noChangeArrowheads="1"/>
          </p:cNvSpPr>
          <p:nvPr/>
        </p:nvSpPr>
        <p:spPr bwMode="auto">
          <a:xfrm>
            <a:off x="1905000" y="20081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活動</a:t>
            </a:r>
          </a:p>
        </p:txBody>
      </p:sp>
      <p:sp>
        <p:nvSpPr>
          <p:cNvPr id="166936" name="Text Box 24"/>
          <p:cNvSpPr txBox="1">
            <a:spLocks noChangeArrowheads="1"/>
          </p:cNvSpPr>
          <p:nvPr/>
        </p:nvSpPr>
        <p:spPr bwMode="auto">
          <a:xfrm>
            <a:off x="5791200" y="33591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教會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生活</a:t>
            </a:r>
          </a:p>
        </p:txBody>
      </p:sp>
      <p:sp>
        <p:nvSpPr>
          <p:cNvPr id="166937" name="Text Box 25"/>
          <p:cNvSpPr txBox="1">
            <a:spLocks noChangeArrowheads="1"/>
          </p:cNvSpPr>
          <p:nvPr/>
        </p:nvSpPr>
        <p:spPr bwMode="auto">
          <a:xfrm>
            <a:off x="4572000" y="449580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國家</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	政策</a:t>
            </a:r>
          </a:p>
        </p:txBody>
      </p:sp>
      <p:sp>
        <p:nvSpPr>
          <p:cNvPr id="166938" name="Text Box 26"/>
          <p:cNvSpPr txBox="1">
            <a:spLocks noChangeArrowheads="1"/>
          </p:cNvSpPr>
          <p:nvPr/>
        </p:nvSpPr>
        <p:spPr bwMode="auto">
          <a:xfrm>
            <a:off x="2971800" y="45227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康樂</a:t>
            </a:r>
          </a:p>
        </p:txBody>
      </p:sp>
      <p:sp>
        <p:nvSpPr>
          <p:cNvPr id="166939" name="Line 27"/>
          <p:cNvSpPr>
            <a:spLocks noChangeShapeType="1"/>
          </p:cNvSpPr>
          <p:nvPr/>
        </p:nvSpPr>
        <p:spPr bwMode="auto">
          <a:xfrm>
            <a:off x="4902200" y="3759200"/>
            <a:ext cx="1727200" cy="17081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29721" name="Oval 28"/>
          <p:cNvSpPr>
            <a:spLocks noChangeArrowheads="1"/>
          </p:cNvSpPr>
          <p:nvPr/>
        </p:nvSpPr>
        <p:spPr bwMode="auto">
          <a:xfrm>
            <a:off x="6172200" y="5029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2" name="Oval 29"/>
          <p:cNvSpPr>
            <a:spLocks noChangeArrowheads="1"/>
          </p:cNvSpPr>
          <p:nvPr/>
        </p:nvSpPr>
        <p:spPr bwMode="auto">
          <a:xfrm>
            <a:off x="6934200" y="3352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3" name="Oval 30"/>
          <p:cNvSpPr>
            <a:spLocks noChangeArrowheads="1"/>
          </p:cNvSpPr>
          <p:nvPr/>
        </p:nvSpPr>
        <p:spPr bwMode="auto">
          <a:xfrm>
            <a:off x="6096000" y="1676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4" name="Oval 31"/>
          <p:cNvSpPr>
            <a:spLocks noChangeArrowheads="1"/>
          </p:cNvSpPr>
          <p:nvPr/>
        </p:nvSpPr>
        <p:spPr bwMode="auto">
          <a:xfrm>
            <a:off x="4419600" y="1295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5" name="Oval 32"/>
          <p:cNvSpPr>
            <a:spLocks noChangeArrowheads="1"/>
          </p:cNvSpPr>
          <p:nvPr/>
        </p:nvSpPr>
        <p:spPr bwMode="auto">
          <a:xfrm>
            <a:off x="2971800" y="19050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6" name="Oval 33"/>
          <p:cNvSpPr>
            <a:spLocks noChangeArrowheads="1"/>
          </p:cNvSpPr>
          <p:nvPr/>
        </p:nvSpPr>
        <p:spPr bwMode="auto">
          <a:xfrm>
            <a:off x="2819400" y="3276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7" name="Oval 34"/>
          <p:cNvSpPr>
            <a:spLocks noChangeArrowheads="1"/>
          </p:cNvSpPr>
          <p:nvPr/>
        </p:nvSpPr>
        <p:spPr bwMode="auto">
          <a:xfrm>
            <a:off x="3352800" y="4419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29728" name="Oval 35"/>
          <p:cNvSpPr>
            <a:spLocks noChangeArrowheads="1"/>
          </p:cNvSpPr>
          <p:nvPr/>
        </p:nvSpPr>
        <p:spPr bwMode="auto">
          <a:xfrm>
            <a:off x="4419600" y="4876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34" name="Text Box 22"/>
          <p:cNvSpPr txBox="1">
            <a:spLocks noChangeArrowheads="1"/>
          </p:cNvSpPr>
          <p:nvPr/>
        </p:nvSpPr>
        <p:spPr bwMode="auto">
          <a:xfrm>
            <a:off x="2057400" y="34353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	生活</a:t>
            </a:r>
          </a:p>
        </p:txBody>
      </p:sp>
      <p:sp>
        <p:nvSpPr>
          <p:cNvPr id="166933" name="Text Box 21"/>
          <p:cNvSpPr txBox="1">
            <a:spLocks noChangeArrowheads="1"/>
          </p:cNvSpPr>
          <p:nvPr/>
        </p:nvSpPr>
        <p:spPr bwMode="auto">
          <a:xfrm>
            <a:off x="5715000" y="2084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	保障</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zh-TW" altLang="en-US" sz="4400" dirty="0">
              <a:solidFill>
                <a:srgbClr val="FFFFFF"/>
              </a:solidFill>
              <a:latin typeface="Calibri" panose="020F0502020204030204" pitchFamily="34" charset="0"/>
              <a:ea typeface="DFKai-SB" panose="03000509000000000000" pitchFamily="65" charset="-120"/>
            </a:endParaRPr>
          </a:p>
        </p:txBody>
      </p:sp>
      <p:sp>
        <p:nvSpPr>
          <p:cNvPr id="166916" name="Line 4"/>
          <p:cNvSpPr>
            <a:spLocks noChangeShapeType="1"/>
          </p:cNvSpPr>
          <p:nvPr/>
        </p:nvSpPr>
        <p:spPr bwMode="auto">
          <a:xfrm>
            <a:off x="5029200" y="3429000"/>
            <a:ext cx="246062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7" name="Line 5"/>
          <p:cNvSpPr>
            <a:spLocks noChangeShapeType="1"/>
          </p:cNvSpPr>
          <p:nvPr/>
        </p:nvSpPr>
        <p:spPr bwMode="auto">
          <a:xfrm>
            <a:off x="2536825" y="1420813"/>
            <a:ext cx="169227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8" name="Line 6"/>
          <p:cNvSpPr>
            <a:spLocks noChangeShapeType="1"/>
          </p:cNvSpPr>
          <p:nvPr/>
        </p:nvSpPr>
        <p:spPr bwMode="auto">
          <a:xfrm>
            <a:off x="1684338" y="3425825"/>
            <a:ext cx="24304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9" name="Line 7"/>
          <p:cNvSpPr>
            <a:spLocks noChangeShapeType="1"/>
          </p:cNvSpPr>
          <p:nvPr/>
        </p:nvSpPr>
        <p:spPr bwMode="auto">
          <a:xfrm rot="16200000" flipH="1">
            <a:off x="3376612" y="5081588"/>
            <a:ext cx="239077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0" name="Line 8"/>
          <p:cNvSpPr>
            <a:spLocks noChangeShapeType="1"/>
          </p:cNvSpPr>
          <p:nvPr/>
        </p:nvSpPr>
        <p:spPr bwMode="auto">
          <a:xfrm rot="5400000">
            <a:off x="3378200" y="1774825"/>
            <a:ext cx="23907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1" name="Line 9"/>
          <p:cNvSpPr>
            <a:spLocks noChangeShapeType="1"/>
          </p:cNvSpPr>
          <p:nvPr/>
        </p:nvSpPr>
        <p:spPr bwMode="auto">
          <a:xfrm rot="5400000">
            <a:off x="4934744" y="1383506"/>
            <a:ext cx="1657350" cy="1747838"/>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2" name="Line 10"/>
          <p:cNvSpPr>
            <a:spLocks noChangeShapeType="1"/>
          </p:cNvSpPr>
          <p:nvPr/>
        </p:nvSpPr>
        <p:spPr bwMode="auto">
          <a:xfrm rot="5400000">
            <a:off x="2550319" y="3728244"/>
            <a:ext cx="167322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30730" name="Rectangle 11"/>
          <p:cNvSpPr>
            <a:spLocks noChangeArrowheads="1"/>
          </p:cNvSpPr>
          <p:nvPr/>
        </p:nvSpPr>
        <p:spPr bwMode="auto">
          <a:xfrm flipV="1">
            <a:off x="3941763" y="3201988"/>
            <a:ext cx="249237" cy="7461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1" name="Rectangle 12"/>
          <p:cNvSpPr>
            <a:spLocks noChangeArrowheads="1"/>
          </p:cNvSpPr>
          <p:nvPr/>
        </p:nvSpPr>
        <p:spPr bwMode="auto">
          <a:xfrm>
            <a:off x="4343400" y="2895600"/>
            <a:ext cx="76200" cy="2286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2" name="Rectangle 13"/>
          <p:cNvSpPr>
            <a:spLocks noChangeArrowheads="1"/>
          </p:cNvSpPr>
          <p:nvPr/>
        </p:nvSpPr>
        <p:spPr bwMode="auto">
          <a:xfrm>
            <a:off x="4648200" y="2895600"/>
            <a:ext cx="152400" cy="1524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3" name="Rectangle 14"/>
          <p:cNvSpPr>
            <a:spLocks noChangeArrowheads="1"/>
          </p:cNvSpPr>
          <p:nvPr/>
        </p:nvSpPr>
        <p:spPr bwMode="auto">
          <a:xfrm>
            <a:off x="4838700" y="3200400"/>
            <a:ext cx="2667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4" name="Rectangle 15"/>
          <p:cNvSpPr>
            <a:spLocks noChangeArrowheads="1"/>
          </p:cNvSpPr>
          <p:nvPr/>
        </p:nvSpPr>
        <p:spPr bwMode="auto">
          <a:xfrm rot="-1211148">
            <a:off x="4876800" y="3505200"/>
            <a:ext cx="228600" cy="2159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5" name="Rectangle 17"/>
          <p:cNvSpPr>
            <a:spLocks noChangeArrowheads="1"/>
          </p:cNvSpPr>
          <p:nvPr/>
        </p:nvSpPr>
        <p:spPr bwMode="auto">
          <a:xfrm rot="-971353">
            <a:off x="4343400" y="3810000"/>
            <a:ext cx="762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36" name="Rectangle 18"/>
          <p:cNvSpPr>
            <a:spLocks noChangeArrowheads="1"/>
          </p:cNvSpPr>
          <p:nvPr/>
        </p:nvSpPr>
        <p:spPr bwMode="auto">
          <a:xfrm rot="790353">
            <a:off x="4038600" y="3505200"/>
            <a:ext cx="228600" cy="2286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31" name="Text Box 19"/>
          <p:cNvSpPr txBox="1">
            <a:spLocks noChangeArrowheads="1"/>
          </p:cNvSpPr>
          <p:nvPr/>
        </p:nvSpPr>
        <p:spPr bwMode="auto">
          <a:xfrm>
            <a:off x="3108325" y="941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所成</a:t>
            </a:r>
          </a:p>
        </p:txBody>
      </p:sp>
      <p:sp>
        <p:nvSpPr>
          <p:cNvPr id="166932" name="Text Box 20"/>
          <p:cNvSpPr txBox="1">
            <a:spLocks noChangeArrowheads="1"/>
          </p:cNvSpPr>
          <p:nvPr/>
        </p:nvSpPr>
        <p:spPr bwMode="auto">
          <a:xfrm>
            <a:off x="4572000" y="938213"/>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前途</a:t>
            </a:r>
          </a:p>
        </p:txBody>
      </p:sp>
      <p:sp>
        <p:nvSpPr>
          <p:cNvPr id="166933" name="Text Box 21"/>
          <p:cNvSpPr txBox="1">
            <a:spLocks noChangeArrowheads="1"/>
          </p:cNvSpPr>
          <p:nvPr/>
        </p:nvSpPr>
        <p:spPr bwMode="auto">
          <a:xfrm>
            <a:off x="5715000" y="2084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保障</a:t>
            </a:r>
          </a:p>
        </p:txBody>
      </p:sp>
      <p:sp>
        <p:nvSpPr>
          <p:cNvPr id="166934" name="Text Box 22"/>
          <p:cNvSpPr txBox="1">
            <a:spLocks noChangeArrowheads="1"/>
          </p:cNvSpPr>
          <p:nvPr/>
        </p:nvSpPr>
        <p:spPr bwMode="auto">
          <a:xfrm>
            <a:off x="2057400" y="34353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生活</a:t>
            </a:r>
          </a:p>
        </p:txBody>
      </p:sp>
      <p:sp>
        <p:nvSpPr>
          <p:cNvPr id="166935" name="Text Box 23"/>
          <p:cNvSpPr txBox="1">
            <a:spLocks noChangeArrowheads="1"/>
          </p:cNvSpPr>
          <p:nvPr/>
        </p:nvSpPr>
        <p:spPr bwMode="auto">
          <a:xfrm>
            <a:off x="1905000" y="20081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dirty="0">
                <a:solidFill>
                  <a:srgbClr val="FFFFFF"/>
                </a:solidFill>
                <a:latin typeface="Calibri" panose="020F0502020204030204" pitchFamily="34" charset="0"/>
                <a:ea typeface="DFKai-SB" panose="03000509000000000000" pitchFamily="65" charset="-120"/>
              </a:rPr>
              <a:t>	</a:t>
            </a:r>
            <a:r>
              <a:rPr lang="zh-TW" altLang="en-US" sz="4400" b="1" dirty="0">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活動</a:t>
            </a:r>
          </a:p>
        </p:txBody>
      </p:sp>
      <p:sp>
        <p:nvSpPr>
          <p:cNvPr id="166936" name="Text Box 24"/>
          <p:cNvSpPr txBox="1">
            <a:spLocks noChangeArrowheads="1"/>
          </p:cNvSpPr>
          <p:nvPr/>
        </p:nvSpPr>
        <p:spPr bwMode="auto">
          <a:xfrm>
            <a:off x="5791200" y="33591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教會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生活</a:t>
            </a:r>
          </a:p>
        </p:txBody>
      </p:sp>
      <p:sp>
        <p:nvSpPr>
          <p:cNvPr id="166937" name="Text Box 25"/>
          <p:cNvSpPr txBox="1">
            <a:spLocks noChangeArrowheads="1"/>
          </p:cNvSpPr>
          <p:nvPr/>
        </p:nvSpPr>
        <p:spPr bwMode="auto">
          <a:xfrm>
            <a:off x="4572000" y="449580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國家</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	政策</a:t>
            </a:r>
          </a:p>
        </p:txBody>
      </p:sp>
      <p:sp>
        <p:nvSpPr>
          <p:cNvPr id="166938" name="Text Box 26"/>
          <p:cNvSpPr txBox="1">
            <a:spLocks noChangeArrowheads="1"/>
          </p:cNvSpPr>
          <p:nvPr/>
        </p:nvSpPr>
        <p:spPr bwMode="auto">
          <a:xfrm>
            <a:off x="2971800" y="45227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康樂</a:t>
            </a:r>
          </a:p>
        </p:txBody>
      </p:sp>
      <p:sp>
        <p:nvSpPr>
          <p:cNvPr id="166939" name="Line 27"/>
          <p:cNvSpPr>
            <a:spLocks noChangeShapeType="1"/>
          </p:cNvSpPr>
          <p:nvPr/>
        </p:nvSpPr>
        <p:spPr bwMode="auto">
          <a:xfrm>
            <a:off x="4902200" y="3759200"/>
            <a:ext cx="1727200" cy="17081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30746" name="Oval 28"/>
          <p:cNvSpPr>
            <a:spLocks noChangeArrowheads="1"/>
          </p:cNvSpPr>
          <p:nvPr/>
        </p:nvSpPr>
        <p:spPr bwMode="auto">
          <a:xfrm>
            <a:off x="6172200" y="5029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47" name="Oval 29"/>
          <p:cNvSpPr>
            <a:spLocks noChangeArrowheads="1"/>
          </p:cNvSpPr>
          <p:nvPr/>
        </p:nvSpPr>
        <p:spPr bwMode="auto">
          <a:xfrm>
            <a:off x="6934200" y="3352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48" name="Oval 30"/>
          <p:cNvSpPr>
            <a:spLocks noChangeArrowheads="1"/>
          </p:cNvSpPr>
          <p:nvPr/>
        </p:nvSpPr>
        <p:spPr bwMode="auto">
          <a:xfrm>
            <a:off x="6096000" y="1676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49" name="Oval 31"/>
          <p:cNvSpPr>
            <a:spLocks noChangeArrowheads="1"/>
          </p:cNvSpPr>
          <p:nvPr/>
        </p:nvSpPr>
        <p:spPr bwMode="auto">
          <a:xfrm>
            <a:off x="4419600" y="1295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50" name="Oval 32"/>
          <p:cNvSpPr>
            <a:spLocks noChangeArrowheads="1"/>
          </p:cNvSpPr>
          <p:nvPr/>
        </p:nvSpPr>
        <p:spPr bwMode="auto">
          <a:xfrm>
            <a:off x="2971800" y="19050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51" name="Oval 33"/>
          <p:cNvSpPr>
            <a:spLocks noChangeArrowheads="1"/>
          </p:cNvSpPr>
          <p:nvPr/>
        </p:nvSpPr>
        <p:spPr bwMode="auto">
          <a:xfrm>
            <a:off x="2819400" y="3276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52" name="Oval 34"/>
          <p:cNvSpPr>
            <a:spLocks noChangeArrowheads="1"/>
          </p:cNvSpPr>
          <p:nvPr/>
        </p:nvSpPr>
        <p:spPr bwMode="auto">
          <a:xfrm>
            <a:off x="3352800" y="4419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0753" name="Oval 35"/>
          <p:cNvSpPr>
            <a:spLocks noChangeArrowheads="1"/>
          </p:cNvSpPr>
          <p:nvPr/>
        </p:nvSpPr>
        <p:spPr bwMode="auto">
          <a:xfrm>
            <a:off x="4419600" y="4876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15" name="Oval 3"/>
          <p:cNvSpPr>
            <a:spLocks noChangeArrowheads="1"/>
          </p:cNvSpPr>
          <p:nvPr/>
        </p:nvSpPr>
        <p:spPr bwMode="auto">
          <a:xfrm>
            <a:off x="4114800" y="2971800"/>
            <a:ext cx="927100" cy="914400"/>
          </a:xfrm>
          <a:prstGeom prst="ellipse">
            <a:avLst/>
          </a:prstGeom>
          <a:solidFill>
            <a:srgbClr val="0070C0"/>
          </a:solidFill>
          <a:ln w="38100">
            <a:solidFill>
              <a:schemeClr val="bg1"/>
            </a:solidFill>
            <a:prstDash val="dash"/>
            <a:round/>
            <a:headEnd/>
            <a:tailEnd/>
          </a:ln>
          <a:effectLst>
            <a:outerShdw dist="35921" dir="2700000" algn="ctr" rotWithShape="0">
              <a:srgbClr val="000000"/>
            </a:outerShdw>
          </a:effectLst>
        </p:spPr>
        <p:txBody>
          <a:bodyPr wrap="none" anchor="ctr"/>
          <a:lstStyle/>
          <a:p>
            <a:pPr algn="ctr">
              <a:defRPr/>
            </a:pPr>
            <a:r>
              <a:rPr lang="zh-TW" altLang="en-US" sz="2800" b="1" dirty="0">
                <a:solidFill>
                  <a:srgbClr val="FFFFFF"/>
                </a:solidFill>
                <a:effectLst>
                  <a:outerShdw blurRad="38100" dist="38100" dir="2700000" algn="tl">
                    <a:srgbClr val="000000"/>
                  </a:outerShdw>
                </a:effectLst>
                <a:latin typeface="Calibri" panose="020F0502020204030204" pitchFamily="34" charset="0"/>
                <a:ea typeface="DFKai-SB" panose="03000509000000000000" pitchFamily="65" charset="-120"/>
              </a:rPr>
              <a:t>基督</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defRPr/>
            </a:pPr>
            <a:endParaRPr lang="zh-TW" altLang="en-US" sz="4400" dirty="0">
              <a:solidFill>
                <a:srgbClr val="FFFFFF"/>
              </a:solidFill>
              <a:latin typeface="Calibri" panose="020F0502020204030204" pitchFamily="34" charset="0"/>
              <a:ea typeface="DFKai-SB" panose="03000509000000000000" pitchFamily="65" charset="-120"/>
            </a:endParaRPr>
          </a:p>
        </p:txBody>
      </p:sp>
      <p:sp>
        <p:nvSpPr>
          <p:cNvPr id="166916" name="Line 4"/>
          <p:cNvSpPr>
            <a:spLocks noChangeShapeType="1"/>
          </p:cNvSpPr>
          <p:nvPr/>
        </p:nvSpPr>
        <p:spPr bwMode="auto">
          <a:xfrm>
            <a:off x="5029200" y="3429000"/>
            <a:ext cx="246062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7" name="Line 5"/>
          <p:cNvSpPr>
            <a:spLocks noChangeShapeType="1"/>
          </p:cNvSpPr>
          <p:nvPr/>
        </p:nvSpPr>
        <p:spPr bwMode="auto">
          <a:xfrm>
            <a:off x="2536825" y="1420813"/>
            <a:ext cx="169227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8" name="Line 6"/>
          <p:cNvSpPr>
            <a:spLocks noChangeShapeType="1"/>
          </p:cNvSpPr>
          <p:nvPr/>
        </p:nvSpPr>
        <p:spPr bwMode="auto">
          <a:xfrm>
            <a:off x="1684338" y="3425825"/>
            <a:ext cx="2430462"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19" name="Line 7"/>
          <p:cNvSpPr>
            <a:spLocks noChangeShapeType="1"/>
          </p:cNvSpPr>
          <p:nvPr/>
        </p:nvSpPr>
        <p:spPr bwMode="auto">
          <a:xfrm rot="16200000" flipH="1">
            <a:off x="3376612" y="5081588"/>
            <a:ext cx="2390775" cy="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0" name="Line 8"/>
          <p:cNvSpPr>
            <a:spLocks noChangeShapeType="1"/>
          </p:cNvSpPr>
          <p:nvPr/>
        </p:nvSpPr>
        <p:spPr bwMode="auto">
          <a:xfrm rot="5400000">
            <a:off x="3378200" y="1774825"/>
            <a:ext cx="2390775" cy="3175"/>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1" name="Line 9"/>
          <p:cNvSpPr>
            <a:spLocks noChangeShapeType="1"/>
          </p:cNvSpPr>
          <p:nvPr/>
        </p:nvSpPr>
        <p:spPr bwMode="auto">
          <a:xfrm rot="5400000">
            <a:off x="4934744" y="1383506"/>
            <a:ext cx="1657350" cy="1747838"/>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166922" name="Line 10"/>
          <p:cNvSpPr>
            <a:spLocks noChangeShapeType="1"/>
          </p:cNvSpPr>
          <p:nvPr/>
        </p:nvSpPr>
        <p:spPr bwMode="auto">
          <a:xfrm rot="5400000">
            <a:off x="2550319" y="3728244"/>
            <a:ext cx="1673225" cy="1741487"/>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31754" name="Rectangle 11"/>
          <p:cNvSpPr>
            <a:spLocks noChangeArrowheads="1"/>
          </p:cNvSpPr>
          <p:nvPr/>
        </p:nvSpPr>
        <p:spPr bwMode="auto">
          <a:xfrm flipV="1">
            <a:off x="3941763" y="3201988"/>
            <a:ext cx="249237" cy="7461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55" name="Rectangle 12"/>
          <p:cNvSpPr>
            <a:spLocks noChangeArrowheads="1"/>
          </p:cNvSpPr>
          <p:nvPr/>
        </p:nvSpPr>
        <p:spPr bwMode="auto">
          <a:xfrm>
            <a:off x="4343400" y="2895600"/>
            <a:ext cx="76200" cy="2286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56" name="Rectangle 13"/>
          <p:cNvSpPr>
            <a:spLocks noChangeArrowheads="1"/>
          </p:cNvSpPr>
          <p:nvPr/>
        </p:nvSpPr>
        <p:spPr bwMode="auto">
          <a:xfrm>
            <a:off x="4648200" y="2895600"/>
            <a:ext cx="152400" cy="1524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57" name="Rectangle 14"/>
          <p:cNvSpPr>
            <a:spLocks noChangeArrowheads="1"/>
          </p:cNvSpPr>
          <p:nvPr/>
        </p:nvSpPr>
        <p:spPr bwMode="auto">
          <a:xfrm>
            <a:off x="4838700" y="3200400"/>
            <a:ext cx="2667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58" name="Rectangle 15"/>
          <p:cNvSpPr>
            <a:spLocks noChangeArrowheads="1"/>
          </p:cNvSpPr>
          <p:nvPr/>
        </p:nvSpPr>
        <p:spPr bwMode="auto">
          <a:xfrm rot="-1211148">
            <a:off x="4876800" y="3505200"/>
            <a:ext cx="228600" cy="2159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59" name="Rectangle 17"/>
          <p:cNvSpPr>
            <a:spLocks noChangeArrowheads="1"/>
          </p:cNvSpPr>
          <p:nvPr/>
        </p:nvSpPr>
        <p:spPr bwMode="auto">
          <a:xfrm rot="-971353">
            <a:off x="4343400" y="3810000"/>
            <a:ext cx="76200" cy="762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60" name="Rectangle 18"/>
          <p:cNvSpPr>
            <a:spLocks noChangeArrowheads="1"/>
          </p:cNvSpPr>
          <p:nvPr/>
        </p:nvSpPr>
        <p:spPr bwMode="auto">
          <a:xfrm rot="790353">
            <a:off x="4038600" y="3505200"/>
            <a:ext cx="228600" cy="2286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31" name="Text Box 19"/>
          <p:cNvSpPr txBox="1">
            <a:spLocks noChangeArrowheads="1"/>
          </p:cNvSpPr>
          <p:nvPr/>
        </p:nvSpPr>
        <p:spPr bwMode="auto">
          <a:xfrm>
            <a:off x="3108325" y="941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學有</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所成</a:t>
            </a:r>
          </a:p>
        </p:txBody>
      </p:sp>
      <p:sp>
        <p:nvSpPr>
          <p:cNvPr id="166932" name="Text Box 20"/>
          <p:cNvSpPr txBox="1">
            <a:spLocks noChangeArrowheads="1"/>
          </p:cNvSpPr>
          <p:nvPr/>
        </p:nvSpPr>
        <p:spPr bwMode="auto">
          <a:xfrm>
            <a:off x="4572000" y="938213"/>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事業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前途</a:t>
            </a:r>
          </a:p>
        </p:txBody>
      </p:sp>
      <p:sp>
        <p:nvSpPr>
          <p:cNvPr id="166933" name="Text Box 21"/>
          <p:cNvSpPr txBox="1">
            <a:spLocks noChangeArrowheads="1"/>
          </p:cNvSpPr>
          <p:nvPr/>
        </p:nvSpPr>
        <p:spPr bwMode="auto">
          <a:xfrm>
            <a:off x="5715000" y="20843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保障</a:t>
            </a:r>
          </a:p>
        </p:txBody>
      </p:sp>
      <p:sp>
        <p:nvSpPr>
          <p:cNvPr id="166934" name="Text Box 22"/>
          <p:cNvSpPr txBox="1">
            <a:spLocks noChangeArrowheads="1"/>
          </p:cNvSpPr>
          <p:nvPr/>
        </p:nvSpPr>
        <p:spPr bwMode="auto">
          <a:xfrm>
            <a:off x="2057400" y="34353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	生活</a:t>
            </a:r>
          </a:p>
        </p:txBody>
      </p:sp>
      <p:sp>
        <p:nvSpPr>
          <p:cNvPr id="166935" name="Text Box 23"/>
          <p:cNvSpPr txBox="1">
            <a:spLocks noChangeArrowheads="1"/>
          </p:cNvSpPr>
          <p:nvPr/>
        </p:nvSpPr>
        <p:spPr bwMode="auto">
          <a:xfrm>
            <a:off x="1905000" y="20081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活動</a:t>
            </a:r>
          </a:p>
        </p:txBody>
      </p:sp>
      <p:sp>
        <p:nvSpPr>
          <p:cNvPr id="166936" name="Text Box 24"/>
          <p:cNvSpPr txBox="1">
            <a:spLocks noChangeArrowheads="1"/>
          </p:cNvSpPr>
          <p:nvPr/>
        </p:nvSpPr>
        <p:spPr bwMode="auto">
          <a:xfrm>
            <a:off x="5791200" y="335915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教會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生活</a:t>
            </a:r>
          </a:p>
        </p:txBody>
      </p:sp>
      <p:sp>
        <p:nvSpPr>
          <p:cNvPr id="166937" name="Text Box 25"/>
          <p:cNvSpPr txBox="1">
            <a:spLocks noChangeArrowheads="1"/>
          </p:cNvSpPr>
          <p:nvPr/>
        </p:nvSpPr>
        <p:spPr bwMode="auto">
          <a:xfrm>
            <a:off x="4572000" y="4495800"/>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國家</a:t>
            </a:r>
          </a:p>
          <a:p>
            <a:pPr>
              <a:tabLst>
                <a:tab pos="231775" algn="l"/>
              </a:tabLst>
              <a:defRPr/>
            </a:pPr>
            <a:r>
              <a:rPr lang="zh-TW" altLang="en-US" sz="4400" b="1" dirty="0">
                <a:solidFill>
                  <a:srgbClr val="FFFFFF"/>
                </a:solidFill>
                <a:latin typeface="Calibri" panose="020F0502020204030204" pitchFamily="34" charset="0"/>
                <a:ea typeface="DFKai-SB" panose="03000509000000000000" pitchFamily="65" charset="-120"/>
              </a:rPr>
              <a:t>	政策</a:t>
            </a:r>
          </a:p>
        </p:txBody>
      </p:sp>
      <p:sp>
        <p:nvSpPr>
          <p:cNvPr id="166938" name="Text Box 26"/>
          <p:cNvSpPr txBox="1">
            <a:spLocks noChangeArrowheads="1"/>
          </p:cNvSpPr>
          <p:nvPr/>
        </p:nvSpPr>
        <p:spPr bwMode="auto">
          <a:xfrm>
            <a:off x="2971800" y="4522788"/>
            <a:ext cx="1547218" cy="1446550"/>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400" b="1">
                <a:solidFill>
                  <a:srgbClr val="FFFFFF"/>
                </a:solidFill>
                <a:latin typeface="Calibri" panose="020F0502020204030204" pitchFamily="34" charset="0"/>
                <a:ea typeface="DFKai-SB" panose="03000509000000000000" pitchFamily="65" charset="-120"/>
              </a:rPr>
              <a:t>	</a:t>
            </a:r>
            <a:r>
              <a:rPr lang="zh-TW" altLang="en-US" sz="44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400" b="1">
                <a:solidFill>
                  <a:srgbClr val="FFFFFF"/>
                </a:solidFill>
                <a:latin typeface="Calibri" panose="020F0502020204030204" pitchFamily="34" charset="0"/>
                <a:ea typeface="DFKai-SB" panose="03000509000000000000" pitchFamily="65" charset="-120"/>
              </a:rPr>
              <a:t>康樂</a:t>
            </a:r>
          </a:p>
        </p:txBody>
      </p:sp>
      <p:sp>
        <p:nvSpPr>
          <p:cNvPr id="166939" name="Line 27"/>
          <p:cNvSpPr>
            <a:spLocks noChangeShapeType="1"/>
          </p:cNvSpPr>
          <p:nvPr/>
        </p:nvSpPr>
        <p:spPr bwMode="auto">
          <a:xfrm>
            <a:off x="4902200" y="3759200"/>
            <a:ext cx="1727200" cy="1708150"/>
          </a:xfrm>
          <a:prstGeom prst="line">
            <a:avLst/>
          </a:prstGeom>
          <a:noFill/>
          <a:ln w="38100">
            <a:solidFill>
              <a:schemeClr val="bg1"/>
            </a:solidFill>
            <a:round/>
            <a:headEnd/>
            <a:tailEnd/>
          </a:ln>
          <a:effectLst>
            <a:outerShdw dist="35921" dir="2700000" algn="ctr" rotWithShape="0">
              <a:srgbClr val="000000"/>
            </a:outerShdw>
          </a:effectLst>
        </p:spPr>
        <p:txBody>
          <a:bodyPr/>
          <a:lstStyle/>
          <a:p>
            <a:pPr>
              <a:defRPr/>
            </a:pPr>
            <a:endParaRPr lang="en-US" sz="4000">
              <a:solidFill>
                <a:srgbClr val="FFFFFF"/>
              </a:solidFill>
              <a:latin typeface="Calibri" panose="020F0502020204030204" pitchFamily="34" charset="0"/>
              <a:ea typeface="DFKai-SB" panose="03000509000000000000" pitchFamily="65" charset="-120"/>
            </a:endParaRPr>
          </a:p>
        </p:txBody>
      </p:sp>
      <p:sp>
        <p:nvSpPr>
          <p:cNvPr id="31770" name="Oval 28"/>
          <p:cNvSpPr>
            <a:spLocks noChangeArrowheads="1"/>
          </p:cNvSpPr>
          <p:nvPr/>
        </p:nvSpPr>
        <p:spPr bwMode="auto">
          <a:xfrm>
            <a:off x="6172200" y="50292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1" name="Oval 29"/>
          <p:cNvSpPr>
            <a:spLocks noChangeArrowheads="1"/>
          </p:cNvSpPr>
          <p:nvPr/>
        </p:nvSpPr>
        <p:spPr bwMode="auto">
          <a:xfrm>
            <a:off x="6934200" y="3352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2" name="Oval 30"/>
          <p:cNvSpPr>
            <a:spLocks noChangeArrowheads="1"/>
          </p:cNvSpPr>
          <p:nvPr/>
        </p:nvSpPr>
        <p:spPr bwMode="auto">
          <a:xfrm>
            <a:off x="6096000" y="1676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3" name="Oval 31"/>
          <p:cNvSpPr>
            <a:spLocks noChangeArrowheads="1"/>
          </p:cNvSpPr>
          <p:nvPr/>
        </p:nvSpPr>
        <p:spPr bwMode="auto">
          <a:xfrm>
            <a:off x="4419600" y="12954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4" name="Oval 32"/>
          <p:cNvSpPr>
            <a:spLocks noChangeArrowheads="1"/>
          </p:cNvSpPr>
          <p:nvPr/>
        </p:nvSpPr>
        <p:spPr bwMode="auto">
          <a:xfrm>
            <a:off x="2971800" y="19050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5" name="Oval 33"/>
          <p:cNvSpPr>
            <a:spLocks noChangeArrowheads="1"/>
          </p:cNvSpPr>
          <p:nvPr/>
        </p:nvSpPr>
        <p:spPr bwMode="auto">
          <a:xfrm>
            <a:off x="2819400" y="3276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6" name="Oval 34"/>
          <p:cNvSpPr>
            <a:spLocks noChangeArrowheads="1"/>
          </p:cNvSpPr>
          <p:nvPr/>
        </p:nvSpPr>
        <p:spPr bwMode="auto">
          <a:xfrm>
            <a:off x="3352800" y="44196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31777" name="Oval 35"/>
          <p:cNvSpPr>
            <a:spLocks noChangeArrowheads="1"/>
          </p:cNvSpPr>
          <p:nvPr/>
        </p:nvSpPr>
        <p:spPr bwMode="auto">
          <a:xfrm>
            <a:off x="4419600" y="4876800"/>
            <a:ext cx="228600" cy="228600"/>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66915" name="Oval 3"/>
          <p:cNvSpPr>
            <a:spLocks noChangeArrowheads="1"/>
          </p:cNvSpPr>
          <p:nvPr/>
        </p:nvSpPr>
        <p:spPr bwMode="auto">
          <a:xfrm>
            <a:off x="4114800" y="2971800"/>
            <a:ext cx="927100" cy="914400"/>
          </a:xfrm>
          <a:prstGeom prst="ellipse">
            <a:avLst/>
          </a:prstGeom>
          <a:solidFill>
            <a:srgbClr val="0070C0"/>
          </a:solidFill>
          <a:ln w="38100">
            <a:solidFill>
              <a:schemeClr val="bg1"/>
            </a:solidFill>
            <a:prstDash val="dash"/>
            <a:round/>
            <a:headEnd/>
            <a:tailEnd/>
          </a:ln>
          <a:effectLst>
            <a:outerShdw dist="35921" dir="2700000" algn="ctr" rotWithShape="0">
              <a:srgbClr val="000000"/>
            </a:outerShdw>
          </a:effectLst>
        </p:spPr>
        <p:txBody>
          <a:bodyPr wrap="none" anchor="ctr"/>
          <a:lstStyle/>
          <a:p>
            <a:pPr algn="ctr">
              <a:defRPr/>
            </a:pPr>
            <a:r>
              <a:rPr lang="zh-TW" altLang="en-US" sz="3600" b="1" dirty="0">
                <a:solidFill>
                  <a:srgbClr val="FFFFFF"/>
                </a:solidFill>
                <a:effectLst>
                  <a:outerShdw blurRad="38100" dist="38100" dir="2700000" algn="tl">
                    <a:srgbClr val="000000"/>
                  </a:outerShdw>
                </a:effectLst>
                <a:latin typeface="Calibri" panose="020F0502020204030204" pitchFamily="34" charset="0"/>
                <a:ea typeface="DFKai-SB" panose="03000509000000000000" pitchFamily="65" charset="-120"/>
              </a:rPr>
              <a:t>基督</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2A49D0E1-DA8F-4484-B467-7148E805DBDF}" type="slidenum">
              <a:rPr lang="en-US" altLang="zh-TW">
                <a:solidFill>
                  <a:schemeClr val="bg1"/>
                </a:solidFill>
              </a:rPr>
              <a:pPr eaLnBrk="1" hangingPunct="1"/>
              <a:t>3</a:t>
            </a:fld>
            <a:endParaRPr lang="en-US" altLang="zh-TW">
              <a:solidFill>
                <a:schemeClr val="bg1"/>
              </a:solidFill>
            </a:endParaRPr>
          </a:p>
        </p:txBody>
      </p:sp>
      <p:sp>
        <p:nvSpPr>
          <p:cNvPr id="3" name="Rectangle 2"/>
          <p:cNvSpPr/>
          <p:nvPr/>
        </p:nvSpPr>
        <p:spPr>
          <a:xfrm>
            <a:off x="152400" y="304800"/>
            <a:ext cx="8686800" cy="6186487"/>
          </a:xfrm>
          <a:prstGeom prst="rect">
            <a:avLst/>
          </a:prstGeom>
        </p:spPr>
        <p:txBody>
          <a:bodyPr>
            <a:spAutoFit/>
          </a:bodyPr>
          <a:lstStyle/>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9</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所以</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神将他升為至高</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又赐给他超乎万名之上的名</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10</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叫一切在天上的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地上的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和地底下的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因耶稣的名无不屈膝</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11</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无不口称「耶稣基督為主」</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使荣耀归与父神</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12</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这样看来</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我亲爱的弟兄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你们既是常顺服的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不但我在你们那里</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就是我如今不在你们那里</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更是顺服的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就当恐惧战兢做成你们得救的工夫</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p>
        </p:txBody>
      </p:sp>
    </p:spTree>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Oval 2"/>
          <p:cNvSpPr>
            <a:spLocks noChangeArrowheads="1"/>
          </p:cNvSpPr>
          <p:nvPr/>
        </p:nvSpPr>
        <p:spPr bwMode="auto">
          <a:xfrm>
            <a:off x="1692275" y="566738"/>
            <a:ext cx="5791200" cy="5715000"/>
          </a:xfrm>
          <a:prstGeom prst="ellipse">
            <a:avLst/>
          </a:prstGeom>
          <a:solidFill>
            <a:srgbClr val="0070C0"/>
          </a:solidFill>
          <a:ln w="38100">
            <a:solidFill>
              <a:schemeClr val="bg1"/>
            </a:solidFill>
            <a:round/>
            <a:headEnd/>
            <a:tailEnd/>
          </a:ln>
          <a:effectLst>
            <a:outerShdw dist="35921" dir="2700000" algn="ctr" rotWithShape="0">
              <a:srgbClr val="000000"/>
            </a:outerShdw>
          </a:effectLst>
        </p:spPr>
        <p:txBody>
          <a:bodyPr wrap="none" anchor="ctr"/>
          <a:lstStyle/>
          <a:p>
            <a:pPr algn="ctr">
              <a:spcAft>
                <a:spcPct val="50000"/>
              </a:spcAft>
              <a:defRPr/>
            </a:pPr>
            <a:endParaRPr lang="en-US" sz="9600" b="1">
              <a:solidFill>
                <a:srgbClr val="FFFFFF"/>
              </a:solidFill>
              <a:latin typeface="Calibri" panose="020F0502020204030204" pitchFamily="34" charset="0"/>
              <a:ea typeface="DFKai-SB" panose="03000509000000000000" pitchFamily="65" charset="-120"/>
            </a:endParaRPr>
          </a:p>
        </p:txBody>
      </p:sp>
      <p:sp>
        <p:nvSpPr>
          <p:cNvPr id="172035" name="Line 3"/>
          <p:cNvSpPr>
            <a:spLocks noChangeShapeType="1"/>
          </p:cNvSpPr>
          <p:nvPr/>
        </p:nvSpPr>
        <p:spPr bwMode="auto">
          <a:xfrm>
            <a:off x="5599113" y="3429000"/>
            <a:ext cx="1890712" cy="0"/>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36" name="Line 4"/>
          <p:cNvSpPr>
            <a:spLocks noChangeShapeType="1"/>
          </p:cNvSpPr>
          <p:nvPr/>
        </p:nvSpPr>
        <p:spPr bwMode="auto">
          <a:xfrm>
            <a:off x="2536825" y="1420813"/>
            <a:ext cx="1279525" cy="1335087"/>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37" name="Line 5"/>
          <p:cNvSpPr>
            <a:spLocks noChangeShapeType="1"/>
          </p:cNvSpPr>
          <p:nvPr/>
        </p:nvSpPr>
        <p:spPr bwMode="auto">
          <a:xfrm>
            <a:off x="5275263" y="4129088"/>
            <a:ext cx="1354137" cy="1338262"/>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38" name="Line 6"/>
          <p:cNvSpPr>
            <a:spLocks noChangeShapeType="1"/>
          </p:cNvSpPr>
          <p:nvPr/>
        </p:nvSpPr>
        <p:spPr bwMode="auto">
          <a:xfrm>
            <a:off x="1684338" y="3425825"/>
            <a:ext cx="1863725" cy="3175"/>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39" name="Line 7"/>
          <p:cNvSpPr>
            <a:spLocks noChangeShapeType="1"/>
          </p:cNvSpPr>
          <p:nvPr/>
        </p:nvSpPr>
        <p:spPr bwMode="auto">
          <a:xfrm rot="5400000">
            <a:off x="3645694" y="5353844"/>
            <a:ext cx="1865312" cy="0"/>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40" name="Line 8"/>
          <p:cNvSpPr>
            <a:spLocks noChangeShapeType="1"/>
          </p:cNvSpPr>
          <p:nvPr/>
        </p:nvSpPr>
        <p:spPr bwMode="auto">
          <a:xfrm rot="5400000">
            <a:off x="3641725" y="1511300"/>
            <a:ext cx="1863725" cy="3175"/>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41" name="Line 9"/>
          <p:cNvSpPr>
            <a:spLocks noChangeShapeType="1"/>
          </p:cNvSpPr>
          <p:nvPr/>
        </p:nvSpPr>
        <p:spPr bwMode="auto">
          <a:xfrm rot="5400000">
            <a:off x="5330031" y="1400969"/>
            <a:ext cx="1279525" cy="1335088"/>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42" name="Line 10"/>
          <p:cNvSpPr>
            <a:spLocks noChangeShapeType="1"/>
          </p:cNvSpPr>
          <p:nvPr/>
        </p:nvSpPr>
        <p:spPr bwMode="auto">
          <a:xfrm rot="5400000">
            <a:off x="2543969" y="4128294"/>
            <a:ext cx="1279525" cy="1335087"/>
          </a:xfrm>
          <a:prstGeom prst="line">
            <a:avLst/>
          </a:prstGeom>
          <a:noFill/>
          <a:ln w="38100">
            <a:solidFill>
              <a:schemeClr val="bg1"/>
            </a:solidFill>
            <a:prstDash val="lgDash"/>
            <a:round/>
            <a:headEnd/>
            <a:tailEnd/>
          </a:ln>
          <a:effectLst>
            <a:outerShdw dist="35921" dir="2700000" algn="ctr" rotWithShape="0">
              <a:srgbClr val="000000"/>
            </a:outerShdw>
          </a:effectLst>
        </p:spPr>
        <p:txBody>
          <a:bodyPr/>
          <a:lstStyle/>
          <a:p>
            <a:pPr>
              <a:defRPr/>
            </a:pPr>
            <a:endParaRPr lang="en-US" sz="4000">
              <a:solidFill>
                <a:srgbClr val="FFFFFF"/>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p:txBody>
      </p:sp>
      <p:sp>
        <p:nvSpPr>
          <p:cNvPr id="172043" name="Text Box 11"/>
          <p:cNvSpPr txBox="1">
            <a:spLocks noChangeArrowheads="1"/>
          </p:cNvSpPr>
          <p:nvPr/>
        </p:nvSpPr>
        <p:spPr bwMode="auto">
          <a:xfrm>
            <a:off x="5791200" y="20574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經濟</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保障</a:t>
            </a:r>
          </a:p>
        </p:txBody>
      </p:sp>
      <p:sp>
        <p:nvSpPr>
          <p:cNvPr id="172044" name="Text Box 12"/>
          <p:cNvSpPr txBox="1">
            <a:spLocks noChangeArrowheads="1"/>
          </p:cNvSpPr>
          <p:nvPr/>
        </p:nvSpPr>
        <p:spPr bwMode="auto">
          <a:xfrm>
            <a:off x="1981200" y="34845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家庭</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生活</a:t>
            </a:r>
          </a:p>
        </p:txBody>
      </p:sp>
      <p:sp>
        <p:nvSpPr>
          <p:cNvPr id="172045" name="Text Box 13"/>
          <p:cNvSpPr txBox="1">
            <a:spLocks noChangeArrowheads="1"/>
          </p:cNvSpPr>
          <p:nvPr/>
        </p:nvSpPr>
        <p:spPr bwMode="auto">
          <a:xfrm>
            <a:off x="1905000" y="20574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社交</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活動</a:t>
            </a:r>
          </a:p>
        </p:txBody>
      </p:sp>
      <p:sp>
        <p:nvSpPr>
          <p:cNvPr id="172046" name="Text Box 14"/>
          <p:cNvSpPr txBox="1">
            <a:spLocks noChangeArrowheads="1"/>
          </p:cNvSpPr>
          <p:nvPr/>
        </p:nvSpPr>
        <p:spPr bwMode="auto">
          <a:xfrm>
            <a:off x="5807075" y="34083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教會</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生活</a:t>
            </a:r>
          </a:p>
        </p:txBody>
      </p:sp>
      <p:sp>
        <p:nvSpPr>
          <p:cNvPr id="172048" name="Text Box 16"/>
          <p:cNvSpPr txBox="1">
            <a:spLocks noChangeArrowheads="1"/>
          </p:cNvSpPr>
          <p:nvPr/>
        </p:nvSpPr>
        <p:spPr bwMode="auto">
          <a:xfrm>
            <a:off x="7823537" y="1981200"/>
            <a:ext cx="1015663" cy="2971800"/>
          </a:xfrm>
          <a:prstGeom prst="rect">
            <a:avLst/>
          </a:prstGeom>
          <a:noFill/>
          <a:ln w="9525">
            <a:noFill/>
            <a:miter lim="800000"/>
            <a:headEnd/>
            <a:tailEnd/>
          </a:ln>
          <a:effectLst>
            <a:outerShdw dist="35921" dir="2700000" algn="ctr" rotWithShape="0">
              <a:srgbClr val="000000"/>
            </a:outerShdw>
          </a:effectLst>
        </p:spPr>
        <p:txBody>
          <a:bodyPr vert="eaVert">
            <a:spAutoFit/>
          </a:bodyPr>
          <a:lstStyle/>
          <a:p>
            <a:pPr>
              <a:spcBef>
                <a:spcPct val="50000"/>
              </a:spcBef>
              <a:defRPr/>
            </a:pPr>
            <a:r>
              <a:rPr lang="zh-CN" altLang="en-US" sz="5400" b="1" dirty="0">
                <a:solidFill>
                  <a:srgbClr val="FFFFFF"/>
                </a:solidFill>
                <a:latin typeface="Calibri" panose="020F0502020204030204" pitchFamily="34" charset="0"/>
                <a:ea typeface="DFKai-SB" panose="03000509000000000000" pitchFamily="65" charset="-120"/>
              </a:rPr>
              <a:t>满</a:t>
            </a:r>
            <a:r>
              <a:rPr lang="zh-TW" altLang="en-US" sz="5400" b="1" dirty="0">
                <a:solidFill>
                  <a:srgbClr val="FFFFFF"/>
                </a:solidFill>
                <a:latin typeface="Calibri" panose="020F0502020204030204" pitchFamily="34" charset="0"/>
                <a:ea typeface="DFKai-SB" panose="03000509000000000000" pitchFamily="65" charset="-120"/>
              </a:rPr>
              <a:t>有基督</a:t>
            </a:r>
          </a:p>
        </p:txBody>
      </p:sp>
      <p:sp>
        <p:nvSpPr>
          <p:cNvPr id="172049" name="Text Box 17"/>
          <p:cNvSpPr txBox="1">
            <a:spLocks noChangeArrowheads="1"/>
          </p:cNvSpPr>
          <p:nvPr/>
        </p:nvSpPr>
        <p:spPr bwMode="auto">
          <a:xfrm>
            <a:off x="295612" y="1600200"/>
            <a:ext cx="1015663" cy="3657600"/>
          </a:xfrm>
          <a:prstGeom prst="rect">
            <a:avLst/>
          </a:prstGeom>
          <a:noFill/>
          <a:ln w="9525">
            <a:noFill/>
            <a:miter lim="800000"/>
            <a:headEnd/>
            <a:tailEnd/>
          </a:ln>
          <a:effectLst>
            <a:outerShdw dist="35921" dir="2700000" algn="ctr" rotWithShape="0">
              <a:srgbClr val="000000"/>
            </a:outerShdw>
          </a:effectLst>
        </p:spPr>
        <p:txBody>
          <a:bodyPr vert="eaVert">
            <a:spAutoFit/>
          </a:bodyPr>
          <a:lstStyle/>
          <a:p>
            <a:pPr>
              <a:spcBef>
                <a:spcPct val="50000"/>
              </a:spcBef>
              <a:defRPr/>
            </a:pPr>
            <a:r>
              <a:rPr lang="zh-CN" altLang="en-US" sz="5400" b="1" dirty="0">
                <a:solidFill>
                  <a:srgbClr val="FFFFFF"/>
                </a:solidFill>
                <a:latin typeface="Calibri" panose="020F0502020204030204" pitchFamily="34" charset="0"/>
                <a:ea typeface="DFKai-SB" panose="03000509000000000000" pitchFamily="65" charset="-120"/>
              </a:rPr>
              <a:t>长</a:t>
            </a:r>
            <a:r>
              <a:rPr lang="zh-TW" altLang="en-US" sz="5400" b="1" dirty="0">
                <a:solidFill>
                  <a:srgbClr val="FFFFFF"/>
                </a:solidFill>
                <a:latin typeface="Calibri" panose="020F0502020204030204" pitchFamily="34" charset="0"/>
                <a:ea typeface="DFKai-SB" panose="03000509000000000000" pitchFamily="65" charset="-120"/>
              </a:rPr>
              <a:t>成的</a:t>
            </a:r>
            <a:r>
              <a:rPr lang="zh-CN" altLang="en-US" sz="5400" b="1" dirty="0">
                <a:solidFill>
                  <a:srgbClr val="FFFFFF"/>
                </a:solidFill>
                <a:latin typeface="Calibri" panose="020F0502020204030204" pitchFamily="34" charset="0"/>
                <a:ea typeface="DFKai-SB" panose="03000509000000000000" pitchFamily="65" charset="-120"/>
              </a:rPr>
              <a:t>身</a:t>
            </a:r>
            <a:r>
              <a:rPr lang="zh-TW" altLang="en-US" sz="5400" b="1" dirty="0">
                <a:solidFill>
                  <a:srgbClr val="FFFFFF"/>
                </a:solidFill>
                <a:latin typeface="Calibri" panose="020F0502020204030204" pitchFamily="34" charset="0"/>
                <a:ea typeface="DFKai-SB" panose="03000509000000000000" pitchFamily="65" charset="-120"/>
              </a:rPr>
              <a:t>量</a:t>
            </a:r>
          </a:p>
        </p:txBody>
      </p:sp>
      <p:sp>
        <p:nvSpPr>
          <p:cNvPr id="172050" name="AutoShape 18"/>
          <p:cNvSpPr>
            <a:spLocks noChangeArrowheads="1"/>
          </p:cNvSpPr>
          <p:nvPr/>
        </p:nvSpPr>
        <p:spPr bwMode="auto">
          <a:xfrm rot="1223350">
            <a:off x="6858000" y="4191000"/>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1" name="AutoShape 19"/>
          <p:cNvSpPr>
            <a:spLocks noChangeArrowheads="1"/>
          </p:cNvSpPr>
          <p:nvPr/>
        </p:nvSpPr>
        <p:spPr bwMode="auto">
          <a:xfrm rot="20376650" flipH="1">
            <a:off x="1371600" y="4191000"/>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2" name="AutoShape 20"/>
          <p:cNvSpPr>
            <a:spLocks noChangeArrowheads="1"/>
          </p:cNvSpPr>
          <p:nvPr/>
        </p:nvSpPr>
        <p:spPr bwMode="auto">
          <a:xfrm rot="20376650" flipV="1">
            <a:off x="6934200" y="1905000"/>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3" name="AutoShape 21"/>
          <p:cNvSpPr>
            <a:spLocks noChangeArrowheads="1"/>
          </p:cNvSpPr>
          <p:nvPr/>
        </p:nvSpPr>
        <p:spPr bwMode="auto">
          <a:xfrm rot="-4176650">
            <a:off x="5414962" y="385763"/>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4" name="AutoShape 22"/>
          <p:cNvSpPr>
            <a:spLocks noChangeArrowheads="1"/>
          </p:cNvSpPr>
          <p:nvPr/>
        </p:nvSpPr>
        <p:spPr bwMode="auto">
          <a:xfrm rot="-9576650">
            <a:off x="1371600" y="1905000"/>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5" name="AutoShape 23"/>
          <p:cNvSpPr>
            <a:spLocks noChangeArrowheads="1"/>
          </p:cNvSpPr>
          <p:nvPr/>
        </p:nvSpPr>
        <p:spPr bwMode="auto">
          <a:xfrm rot="4176650" flipH="1">
            <a:off x="2900362" y="385763"/>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6" name="AutoShape 24"/>
          <p:cNvSpPr>
            <a:spLocks noChangeArrowheads="1"/>
          </p:cNvSpPr>
          <p:nvPr/>
        </p:nvSpPr>
        <p:spPr bwMode="auto">
          <a:xfrm rot="6623350">
            <a:off x="2976562" y="5710238"/>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7" name="AutoShape 25"/>
          <p:cNvSpPr>
            <a:spLocks noChangeArrowheads="1"/>
          </p:cNvSpPr>
          <p:nvPr/>
        </p:nvSpPr>
        <p:spPr bwMode="auto">
          <a:xfrm rot="14976650" flipH="1">
            <a:off x="5338762" y="5710238"/>
            <a:ext cx="904875" cy="762000"/>
          </a:xfrm>
          <a:prstGeom prst="rightArrow">
            <a:avLst>
              <a:gd name="adj1" fmla="val 44685"/>
              <a:gd name="adj2" fmla="val 41964"/>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endParaRPr lang="en-US" altLang="en-US" sz="4000">
              <a:solidFill>
                <a:srgbClr val="FFFFFF"/>
              </a:solidFill>
              <a:latin typeface="Calibri" panose="020F0502020204030204" pitchFamily="34" charset="0"/>
              <a:ea typeface="DFKai-SB" panose="03000509000000000000" pitchFamily="65" charset="-120"/>
            </a:endParaRPr>
          </a:p>
        </p:txBody>
      </p:sp>
      <p:sp>
        <p:nvSpPr>
          <p:cNvPr id="172058" name="Text Box 26"/>
          <p:cNvSpPr txBox="1">
            <a:spLocks noChangeArrowheads="1"/>
          </p:cNvSpPr>
          <p:nvPr/>
        </p:nvSpPr>
        <p:spPr bwMode="auto">
          <a:xfrm>
            <a:off x="3108325" y="990600"/>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CN" altLang="en-US" sz="4000" b="1" dirty="0">
                <a:solidFill>
                  <a:srgbClr val="FFFFFF"/>
                </a:solidFill>
                <a:latin typeface="Calibri" panose="020F0502020204030204" pitchFamily="34" charset="0"/>
                <a:ea typeface="DFKai-SB" panose="03000509000000000000" pitchFamily="65" charset="-120"/>
              </a:rPr>
              <a:t>学</a:t>
            </a:r>
            <a:r>
              <a:rPr lang="zh-TW" altLang="en-US" sz="4000" b="1" dirty="0">
                <a:solidFill>
                  <a:srgbClr val="FFFFFF"/>
                </a:solidFill>
                <a:latin typeface="Calibri" panose="020F0502020204030204" pitchFamily="34" charset="0"/>
                <a:ea typeface="DFKai-SB" panose="03000509000000000000" pitchFamily="65" charset="-120"/>
              </a:rPr>
              <a:t>有</a:t>
            </a: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	所成</a:t>
            </a:r>
          </a:p>
        </p:txBody>
      </p:sp>
      <p:sp>
        <p:nvSpPr>
          <p:cNvPr id="172059" name="Text Box 27"/>
          <p:cNvSpPr txBox="1">
            <a:spLocks noChangeArrowheads="1"/>
          </p:cNvSpPr>
          <p:nvPr/>
        </p:nvSpPr>
        <p:spPr bwMode="auto">
          <a:xfrm>
            <a:off x="4572000" y="987425"/>
            <a:ext cx="1444626" cy="1323439"/>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dirty="0">
                <a:solidFill>
                  <a:srgbClr val="FFFFFF"/>
                </a:solidFill>
                <a:latin typeface="Calibri" panose="020F0502020204030204" pitchFamily="34" charset="0"/>
                <a:ea typeface="DFKai-SB" panose="03000509000000000000" pitchFamily="65" charset="-120"/>
              </a:rPr>
              <a:t>	</a:t>
            </a:r>
            <a:r>
              <a:rPr lang="zh-TW" altLang="en-US" sz="4000" b="1" dirty="0">
                <a:solidFill>
                  <a:srgbClr val="FFFFFF"/>
                </a:solidFill>
                <a:latin typeface="Calibri" panose="020F0502020204030204" pitchFamily="34" charset="0"/>
                <a:ea typeface="DFKai-SB" panose="03000509000000000000" pitchFamily="65" charset="-120"/>
              </a:rPr>
              <a:t>事</a:t>
            </a:r>
            <a:r>
              <a:rPr lang="zh-CN" altLang="en-US" sz="4000" b="1" dirty="0">
                <a:solidFill>
                  <a:srgbClr val="FFFFFF"/>
                </a:solidFill>
                <a:latin typeface="Calibri" panose="020F0502020204030204" pitchFamily="34" charset="0"/>
                <a:ea typeface="DFKai-SB" panose="03000509000000000000" pitchFamily="65" charset="-120"/>
              </a:rPr>
              <a:t>业</a:t>
            </a:r>
            <a:endParaRPr lang="zh-TW" altLang="en-US" sz="4000" b="1" dirty="0">
              <a:solidFill>
                <a:srgbClr val="FFFFFF"/>
              </a:solidFill>
              <a:latin typeface="Calibri" panose="020F0502020204030204" pitchFamily="34" charset="0"/>
              <a:ea typeface="DFKai-SB" panose="03000509000000000000" pitchFamily="65" charset="-120"/>
            </a:endParaRPr>
          </a:p>
          <a:p>
            <a:pPr>
              <a:tabLst>
                <a:tab pos="231775" algn="l"/>
              </a:tabLst>
              <a:defRPr/>
            </a:pPr>
            <a:r>
              <a:rPr lang="zh-TW" altLang="en-US" sz="4000" b="1" dirty="0">
                <a:solidFill>
                  <a:srgbClr val="FFFFFF"/>
                </a:solidFill>
                <a:latin typeface="Calibri" panose="020F0502020204030204" pitchFamily="34" charset="0"/>
                <a:ea typeface="DFKai-SB" panose="03000509000000000000" pitchFamily="65" charset="-120"/>
              </a:rPr>
              <a:t>前途</a:t>
            </a:r>
          </a:p>
        </p:txBody>
      </p:sp>
      <p:sp>
        <p:nvSpPr>
          <p:cNvPr id="172060" name="Text Box 28"/>
          <p:cNvSpPr txBox="1">
            <a:spLocks noChangeArrowheads="1"/>
          </p:cNvSpPr>
          <p:nvPr/>
        </p:nvSpPr>
        <p:spPr bwMode="auto">
          <a:xfrm>
            <a:off x="3048000" y="45513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en-US" altLang="zh-TW" sz="4000" b="1">
                <a:solidFill>
                  <a:srgbClr val="FFFFFF"/>
                </a:solidFill>
                <a:latin typeface="Calibri" panose="020F0502020204030204" pitchFamily="34" charset="0"/>
                <a:ea typeface="DFKai-SB" panose="03000509000000000000" pitchFamily="65" charset="-120"/>
              </a:rPr>
              <a:t>	</a:t>
            </a:r>
            <a:r>
              <a:rPr lang="zh-TW" altLang="en-US" sz="4000" b="1">
                <a:solidFill>
                  <a:srgbClr val="FFFFFF"/>
                </a:solidFill>
                <a:latin typeface="Calibri" panose="020F0502020204030204" pitchFamily="34" charset="0"/>
                <a:ea typeface="DFKai-SB" panose="03000509000000000000" pitchFamily="65" charset="-120"/>
              </a:rPr>
              <a:t>身心</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康樂</a:t>
            </a:r>
          </a:p>
        </p:txBody>
      </p:sp>
      <p:sp>
        <p:nvSpPr>
          <p:cNvPr id="172061" name="Text Box 29"/>
          <p:cNvSpPr txBox="1">
            <a:spLocks noChangeArrowheads="1"/>
          </p:cNvSpPr>
          <p:nvPr/>
        </p:nvSpPr>
        <p:spPr bwMode="auto">
          <a:xfrm>
            <a:off x="4648200" y="4551363"/>
            <a:ext cx="1431925" cy="1311275"/>
          </a:xfrm>
          <a:prstGeom prst="rect">
            <a:avLst/>
          </a:prstGeom>
          <a:noFill/>
          <a:ln w="9525">
            <a:noFill/>
            <a:miter lim="800000"/>
            <a:headEnd/>
            <a:tailEnd/>
          </a:ln>
          <a:effectLst>
            <a:outerShdw dist="35921" dir="2700000" algn="ctr" rotWithShape="0">
              <a:srgbClr val="000000"/>
            </a:outerShdw>
          </a:effectLst>
        </p:spPr>
        <p:txBody>
          <a:bodyPr wrap="none">
            <a:spAutoFit/>
          </a:bodyPr>
          <a:lstStyle/>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國家</a:t>
            </a:r>
          </a:p>
          <a:p>
            <a:pPr>
              <a:tabLst>
                <a:tab pos="231775" algn="l"/>
              </a:tabLst>
              <a:defRPr/>
            </a:pPr>
            <a:r>
              <a:rPr lang="zh-TW" altLang="en-US" sz="4000" b="1">
                <a:solidFill>
                  <a:srgbClr val="FFFFFF"/>
                </a:solidFill>
                <a:latin typeface="Calibri" panose="020F0502020204030204" pitchFamily="34" charset="0"/>
                <a:ea typeface="DFKai-SB" panose="03000509000000000000" pitchFamily="65" charset="-120"/>
              </a:rPr>
              <a:t>	政策</a:t>
            </a:r>
          </a:p>
        </p:txBody>
      </p:sp>
      <p:sp>
        <p:nvSpPr>
          <p:cNvPr id="172047" name="Text Box 15"/>
          <p:cNvSpPr txBox="1">
            <a:spLocks noChangeArrowheads="1"/>
          </p:cNvSpPr>
          <p:nvPr/>
        </p:nvSpPr>
        <p:spPr bwMode="auto">
          <a:xfrm>
            <a:off x="1676400" y="1660525"/>
            <a:ext cx="6172200" cy="3521075"/>
          </a:xfrm>
          <a:prstGeom prst="rect">
            <a:avLst/>
          </a:prstGeom>
          <a:noFill/>
          <a:ln w="9525">
            <a:noFill/>
            <a:miter lim="800000"/>
            <a:headEnd/>
            <a:tailEnd/>
          </a:ln>
          <a:effectLst>
            <a:outerShdw dist="35921" dir="2700000" algn="ctr" rotWithShape="0">
              <a:srgbClr val="000000"/>
            </a:outerShdw>
          </a:effectLst>
        </p:spPr>
        <p:txBody>
          <a:bodyPr>
            <a:spAutoFit/>
          </a:bodyPr>
          <a:lstStyle/>
          <a:p>
            <a:pPr>
              <a:defRPr/>
            </a:pPr>
            <a:r>
              <a:rPr lang="zh-CN" altLang="en-US" sz="22500" b="1" dirty="0">
                <a:solidFill>
                  <a:srgbClr val="FFFFFF"/>
                </a:solidFill>
                <a:latin typeface="Calibri" panose="020F0502020204030204" pitchFamily="34" charset="0"/>
                <a:ea typeface="DFKai-SB" panose="03000509000000000000" pitchFamily="65" charset="-120"/>
              </a:rPr>
              <a:t>基督</a:t>
            </a:r>
            <a:endParaRPr lang="zh-TW" altLang="en-US" sz="22500" b="1" dirty="0">
              <a:solidFill>
                <a:srgbClr val="FFFFFF"/>
              </a:solidFill>
              <a:latin typeface="Calibri" panose="020F0502020204030204" pitchFamily="34" charset="0"/>
              <a:ea typeface="DFKai-SB" panose="03000509000000000000" pitchFamily="65" charset="-12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2047"/>
                                        </p:tgtEl>
                                        <p:attrNameLst>
                                          <p:attrName>style.visibility</p:attrName>
                                        </p:attrNameLst>
                                      </p:cBhvr>
                                      <p:to>
                                        <p:strVal val="visible"/>
                                      </p:to>
                                    </p:set>
                                    <p:anim calcmode="lin" valueType="num">
                                      <p:cBhvr>
                                        <p:cTn id="7" dur="5000" fill="hold"/>
                                        <p:tgtEl>
                                          <p:spTgt spid="172047"/>
                                        </p:tgtEl>
                                        <p:attrNameLst>
                                          <p:attrName>ppt_w</p:attrName>
                                        </p:attrNameLst>
                                      </p:cBhvr>
                                      <p:tavLst>
                                        <p:tav tm="0">
                                          <p:val>
                                            <p:fltVal val="0"/>
                                          </p:val>
                                        </p:tav>
                                        <p:tav tm="100000">
                                          <p:val>
                                            <p:strVal val="#ppt_w"/>
                                          </p:val>
                                        </p:tav>
                                      </p:tavLst>
                                    </p:anim>
                                    <p:anim calcmode="lin" valueType="num">
                                      <p:cBhvr>
                                        <p:cTn id="8" dur="5000" fill="hold"/>
                                        <p:tgtEl>
                                          <p:spTgt spid="172047"/>
                                        </p:tgtEl>
                                        <p:attrNameLst>
                                          <p:attrName>ppt_h</p:attrName>
                                        </p:attrNameLst>
                                      </p:cBhvr>
                                      <p:tavLst>
                                        <p:tav tm="0">
                                          <p:val>
                                            <p:fltVal val="0"/>
                                          </p:val>
                                        </p:tav>
                                        <p:tav tm="100000">
                                          <p:val>
                                            <p:strVal val="#ppt_h"/>
                                          </p:val>
                                        </p:tav>
                                      </p:tavLst>
                                    </p:anim>
                                  </p:childTnLst>
                                </p:cTn>
                              </p:par>
                            </p:childTnLst>
                          </p:cTn>
                        </p:par>
                        <p:par>
                          <p:cTn id="9" fill="hold" nodeType="withGroup">
                            <p:stCondLst>
                              <p:cond delay="5000"/>
                            </p:stCondLst>
                            <p:childTnLst>
                              <p:par>
                                <p:cTn id="10" presetID="22" presetClass="entr" presetSubtype="1" fill="hold" grpId="0" nodeType="afterEffect">
                                  <p:stCondLst>
                                    <p:cond delay="0"/>
                                  </p:stCondLst>
                                  <p:childTnLst>
                                    <p:set>
                                      <p:cBhvr>
                                        <p:cTn id="11" dur="1" fill="hold">
                                          <p:stCondLst>
                                            <p:cond delay="0"/>
                                          </p:stCondLst>
                                        </p:cTn>
                                        <p:tgtEl>
                                          <p:spTgt spid="172048"/>
                                        </p:tgtEl>
                                        <p:attrNameLst>
                                          <p:attrName>style.visibility</p:attrName>
                                        </p:attrNameLst>
                                      </p:cBhvr>
                                      <p:to>
                                        <p:strVal val="visible"/>
                                      </p:to>
                                    </p:set>
                                    <p:animEffect transition="in" filter="wipe(up)">
                                      <p:cBhvr>
                                        <p:cTn id="12" dur="2000"/>
                                        <p:tgtEl>
                                          <p:spTgt spid="172048"/>
                                        </p:tgtEl>
                                      </p:cBhvr>
                                    </p:animEffect>
                                  </p:childTnLst>
                                </p:cTn>
                              </p:par>
                            </p:childTnLst>
                          </p:cTn>
                        </p:par>
                        <p:par>
                          <p:cTn id="13" fill="hold" nodeType="afterGroup">
                            <p:stCondLst>
                              <p:cond delay="7000"/>
                            </p:stCondLst>
                            <p:childTnLst>
                              <p:par>
                                <p:cTn id="14" presetID="22" presetClass="entr" presetSubtype="1" fill="hold" grpId="0" nodeType="afterEffect">
                                  <p:stCondLst>
                                    <p:cond delay="0"/>
                                  </p:stCondLst>
                                  <p:childTnLst>
                                    <p:set>
                                      <p:cBhvr>
                                        <p:cTn id="15" dur="1" fill="hold">
                                          <p:stCondLst>
                                            <p:cond delay="0"/>
                                          </p:stCondLst>
                                        </p:cTn>
                                        <p:tgtEl>
                                          <p:spTgt spid="172049"/>
                                        </p:tgtEl>
                                        <p:attrNameLst>
                                          <p:attrName>style.visibility</p:attrName>
                                        </p:attrNameLst>
                                      </p:cBhvr>
                                      <p:to>
                                        <p:strVal val="visible"/>
                                      </p:to>
                                    </p:set>
                                    <p:animEffect transition="in" filter="wipe(up)">
                                      <p:cBhvr>
                                        <p:cTn id="16" dur="2000"/>
                                        <p:tgtEl>
                                          <p:spTgt spid="172049"/>
                                        </p:tgtEl>
                                      </p:cBhvr>
                                    </p:animEffect>
                                  </p:childTnLst>
                                </p:cTn>
                              </p:par>
                            </p:childTnLst>
                          </p:cTn>
                        </p:par>
                        <p:par>
                          <p:cTn id="17" fill="hold" nodeType="afterGroup">
                            <p:stCondLst>
                              <p:cond delay="9000"/>
                            </p:stCondLst>
                            <p:childTnLst>
                              <p:par>
                                <p:cTn id="18" presetID="10" presetClass="entr" presetSubtype="0" fill="hold" grpId="0" nodeType="afterEffect">
                                  <p:stCondLst>
                                    <p:cond delay="0"/>
                                  </p:stCondLst>
                                  <p:childTnLst>
                                    <p:set>
                                      <p:cBhvr>
                                        <p:cTn id="19" dur="1" fill="hold">
                                          <p:stCondLst>
                                            <p:cond delay="0"/>
                                          </p:stCondLst>
                                        </p:cTn>
                                        <p:tgtEl>
                                          <p:spTgt spid="172055"/>
                                        </p:tgtEl>
                                        <p:attrNameLst>
                                          <p:attrName>style.visibility</p:attrName>
                                        </p:attrNameLst>
                                      </p:cBhvr>
                                      <p:to>
                                        <p:strVal val="visible"/>
                                      </p:to>
                                    </p:set>
                                    <p:animEffect transition="in" filter="fade">
                                      <p:cBhvr>
                                        <p:cTn id="20" dur="3000"/>
                                        <p:tgtEl>
                                          <p:spTgt spid="17205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72053"/>
                                        </p:tgtEl>
                                        <p:attrNameLst>
                                          <p:attrName>style.visibility</p:attrName>
                                        </p:attrNameLst>
                                      </p:cBhvr>
                                      <p:to>
                                        <p:strVal val="visible"/>
                                      </p:to>
                                    </p:set>
                                    <p:animEffect transition="in" filter="fade">
                                      <p:cBhvr>
                                        <p:cTn id="23" dur="3000"/>
                                        <p:tgtEl>
                                          <p:spTgt spid="17205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2052"/>
                                        </p:tgtEl>
                                        <p:attrNameLst>
                                          <p:attrName>style.visibility</p:attrName>
                                        </p:attrNameLst>
                                      </p:cBhvr>
                                      <p:to>
                                        <p:strVal val="visible"/>
                                      </p:to>
                                    </p:set>
                                    <p:animEffect transition="in" filter="fade">
                                      <p:cBhvr>
                                        <p:cTn id="26" dur="3000"/>
                                        <p:tgtEl>
                                          <p:spTgt spid="17205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72050"/>
                                        </p:tgtEl>
                                        <p:attrNameLst>
                                          <p:attrName>style.visibility</p:attrName>
                                        </p:attrNameLst>
                                      </p:cBhvr>
                                      <p:to>
                                        <p:strVal val="visible"/>
                                      </p:to>
                                    </p:set>
                                    <p:animEffect transition="in" filter="fade">
                                      <p:cBhvr>
                                        <p:cTn id="29" dur="3000"/>
                                        <p:tgtEl>
                                          <p:spTgt spid="17205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72057"/>
                                        </p:tgtEl>
                                        <p:attrNameLst>
                                          <p:attrName>style.visibility</p:attrName>
                                        </p:attrNameLst>
                                      </p:cBhvr>
                                      <p:to>
                                        <p:strVal val="visible"/>
                                      </p:to>
                                    </p:set>
                                    <p:animEffect transition="in" filter="fade">
                                      <p:cBhvr>
                                        <p:cTn id="32" dur="3000"/>
                                        <p:tgtEl>
                                          <p:spTgt spid="17205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2056"/>
                                        </p:tgtEl>
                                        <p:attrNameLst>
                                          <p:attrName>style.visibility</p:attrName>
                                        </p:attrNameLst>
                                      </p:cBhvr>
                                      <p:to>
                                        <p:strVal val="visible"/>
                                      </p:to>
                                    </p:set>
                                    <p:animEffect transition="in" filter="fade">
                                      <p:cBhvr>
                                        <p:cTn id="35" dur="3000"/>
                                        <p:tgtEl>
                                          <p:spTgt spid="17205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2051"/>
                                        </p:tgtEl>
                                        <p:attrNameLst>
                                          <p:attrName>style.visibility</p:attrName>
                                        </p:attrNameLst>
                                      </p:cBhvr>
                                      <p:to>
                                        <p:strVal val="visible"/>
                                      </p:to>
                                    </p:set>
                                    <p:animEffect transition="in" filter="fade">
                                      <p:cBhvr>
                                        <p:cTn id="38" dur="3000"/>
                                        <p:tgtEl>
                                          <p:spTgt spid="17205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72054"/>
                                        </p:tgtEl>
                                        <p:attrNameLst>
                                          <p:attrName>style.visibility</p:attrName>
                                        </p:attrNameLst>
                                      </p:cBhvr>
                                      <p:to>
                                        <p:strVal val="visible"/>
                                      </p:to>
                                    </p:set>
                                    <p:animEffect transition="in" filter="fade">
                                      <p:cBhvr>
                                        <p:cTn id="41" dur="3000"/>
                                        <p:tgtEl>
                                          <p:spTgt spid="17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48" grpId="0"/>
      <p:bldP spid="172049" grpId="0"/>
      <p:bldP spid="172050" grpId="0" animBg="1"/>
      <p:bldP spid="172051" grpId="0" animBg="1"/>
      <p:bldP spid="172052" grpId="0" animBg="1"/>
      <p:bldP spid="172053" grpId="0" animBg="1"/>
      <p:bldP spid="172054" grpId="0" animBg="1"/>
      <p:bldP spid="172055" grpId="0" animBg="1"/>
      <p:bldP spid="172056" grpId="0" animBg="1"/>
      <p:bldP spid="172057" grpId="0" animBg="1"/>
      <p:bldP spid="17204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0650" y="84138"/>
            <a:ext cx="6457950" cy="830262"/>
          </a:xfrm>
          <a:prstGeom prst="rect">
            <a:avLst/>
          </a:prstGeom>
        </p:spPr>
        <p:txBody>
          <a:bodyPr>
            <a:spAutoFit/>
          </a:bodyPr>
          <a:lstStyle/>
          <a:p>
            <a:pPr algn="ctr">
              <a:defRPr/>
            </a:pPr>
            <a:r>
              <a:rPr lang="zh-TW"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从你见耶稣</a:t>
            </a:r>
            <a:endParaRPr 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6" name="Rectangle 5"/>
          <p:cNvSpPr/>
          <p:nvPr/>
        </p:nvSpPr>
        <p:spPr>
          <a:xfrm>
            <a:off x="41275" y="1143000"/>
            <a:ext cx="9026525" cy="6247864"/>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algn="ctr">
              <a:spcBef>
                <a:spcPts val="600"/>
              </a:spcBef>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当你经历罪世路程</a:t>
            </a:r>
          </a:p>
          <a:p>
            <a:pPr algn="ctr">
              <a:spcBef>
                <a:spcPts val="600"/>
              </a:spcBef>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生活為眾目所注</a:t>
            </a:r>
          </a:p>
          <a:p>
            <a:pPr algn="ctr">
              <a:spcBef>
                <a:spcPts val="600"/>
              </a:spcBef>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心要纯洁 表裡如一 </a:t>
            </a:r>
          </a:p>
          <a:p>
            <a:pPr algn="ctr">
              <a:spcBef>
                <a:spcPts val="600"/>
              </a:spcBef>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p>
          <a:p>
            <a:pPr algn="ctr">
              <a:spcBef>
                <a:spcPts val="600"/>
              </a:spcBef>
            </a:pP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副歌</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p>
          <a:p>
            <a:pPr algn="ctr">
              <a:spcBef>
                <a:spcPts val="600"/>
              </a:spcBef>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 </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(2x)</a:t>
            </a:r>
          </a:p>
          <a:p>
            <a:pPr algn="ctr">
              <a:spcBef>
                <a:spcPts val="600"/>
              </a:spcBef>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忠心诚实 常传福音真道理</a:t>
            </a:r>
          </a:p>
          <a:p>
            <a:pPr algn="ctr">
              <a:spcBef>
                <a:spcPts val="600"/>
              </a:spcBef>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p>
          <a:p>
            <a:pPr algn="ctr">
              <a:spcBef>
                <a:spcPts val="600"/>
              </a:spcBef>
            </a:pPr>
            <a:endPar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5" name="Rectangle 4"/>
          <p:cNvSpPr/>
          <p:nvPr/>
        </p:nvSpPr>
        <p:spPr>
          <a:xfrm>
            <a:off x="165100" y="1136650"/>
            <a:ext cx="444500" cy="708025"/>
          </a:xfrm>
          <a:prstGeom prst="rect">
            <a:avLst/>
          </a:prstGeom>
        </p:spPr>
        <p:txBody>
          <a:bodyPr wrap="none">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lang="en-US" altLang="en-US" sz="4000">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rPr>
              <a:t>4</a:t>
            </a:r>
            <a:endParaRPr lang="en-US" altLang="en-US">
              <a:solidFill>
                <a:schemeClr val="bg1"/>
              </a:solidFill>
              <a:effectLst>
                <a:outerShdw blurRad="38100" dist="38100" dir="2700000" algn="tl">
                  <a:srgbClr val="C0C0C0"/>
                </a:outerShdw>
              </a:effectLst>
              <a:ea typeface="DFKai-SB" panose="03000509000000000000" pitchFamily="65" charset="-12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0650" y="84138"/>
            <a:ext cx="6457950" cy="830262"/>
          </a:xfrm>
          <a:prstGeom prst="rect">
            <a:avLst/>
          </a:prstGeom>
        </p:spPr>
        <p:txBody>
          <a:bodyPr>
            <a:spAutoFit/>
          </a:bodyPr>
          <a:lstStyle/>
          <a:p>
            <a:pPr algn="ctr">
              <a:defRPr/>
            </a:pPr>
            <a:r>
              <a:rPr lang="zh-TW"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从你见耶稣</a:t>
            </a:r>
            <a:endParaRPr lang="en-US"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39939" name="Rectangle 3"/>
          <p:cNvSpPr>
            <a:spLocks noChangeArrowheads="1"/>
          </p:cNvSpPr>
          <p:nvPr/>
        </p:nvSpPr>
        <p:spPr bwMode="auto">
          <a:xfrm>
            <a:off x="-877888" y="-20920075"/>
            <a:ext cx="8726488" cy="148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a:lnSpc>
                <a:spcPct val="90000"/>
              </a:lnSpc>
              <a:spcBef>
                <a:spcPct val="20000"/>
              </a:spcBef>
            </a:pPr>
            <a:r>
              <a:rPr lang="zh-TW" altLang="en-US" sz="4400" dirty="0">
                <a:solidFill>
                  <a:srgbClr val="FFFFFF"/>
                </a:solidFill>
                <a:latin typeface="Calibri" panose="020F0502020204030204" pitchFamily="34" charset="0"/>
                <a:ea typeface="DFKai-SB" panose="03000509000000000000" pitchFamily="65" charset="-120"/>
              </a:rPr>
              <a:t>當你經歷罪世路程，生活為眾目所注，</a:t>
            </a: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心要純潔，表裡如一，使別人從你見耶稣。</a:t>
            </a:r>
            <a:br>
              <a:rPr lang="zh-TW" altLang="en-US" sz="4400" dirty="0">
                <a:solidFill>
                  <a:srgbClr val="FFFFFF"/>
                </a:solidFill>
                <a:latin typeface="Calibri" panose="020F0502020204030204" pitchFamily="34" charset="0"/>
                <a:ea typeface="DFKai-SB" panose="03000509000000000000" pitchFamily="65" charset="-120"/>
              </a:rPr>
            </a:b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生活像書擺在眼前，被人研讀頻頻數，</a:t>
            </a: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可有指引人走天路，讓別人從你見耶稣？</a:t>
            </a:r>
            <a:br>
              <a:rPr lang="zh-TW" altLang="en-US" sz="4400" dirty="0">
                <a:solidFill>
                  <a:srgbClr val="FFFFFF"/>
                </a:solidFill>
                <a:latin typeface="Calibri" panose="020F0502020204030204" pitchFamily="34" charset="0"/>
                <a:ea typeface="DFKai-SB" panose="03000509000000000000" pitchFamily="65" charset="-120"/>
              </a:rPr>
            </a:b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當你蒙召回天家時，所領靈魂都歸主，</a:t>
            </a: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何等快樂，何等安慰！因別人從你見耶稣。</a:t>
            </a:r>
            <a:br>
              <a:rPr lang="zh-TW" altLang="en-US" sz="4400" dirty="0">
                <a:solidFill>
                  <a:srgbClr val="FFFFFF"/>
                </a:solidFill>
                <a:latin typeface="Calibri" panose="020F0502020204030204" pitchFamily="34" charset="0"/>
                <a:ea typeface="DFKai-SB" panose="03000509000000000000" pitchFamily="65" charset="-120"/>
              </a:rPr>
            </a:b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不論晝夜為主而活，忠、勇、真誠像恩主，</a:t>
            </a: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帶領迷羊歸向就光，使別人從你見耶稣。</a:t>
            </a:r>
            <a:br>
              <a:rPr lang="zh-TW" altLang="en-US" sz="4400" dirty="0">
                <a:solidFill>
                  <a:srgbClr val="FFFFFF"/>
                </a:solidFill>
                <a:latin typeface="Calibri" panose="020F0502020204030204" pitchFamily="34" charset="0"/>
                <a:ea typeface="DFKai-SB" panose="03000509000000000000" pitchFamily="65" charset="-120"/>
              </a:rPr>
            </a:br>
            <a:endParaRPr lang="zh-TW" altLang="en-US" sz="4400" dirty="0">
              <a:solidFill>
                <a:srgbClr val="FFFFFF"/>
              </a:solidFill>
              <a:latin typeface="Calibri" panose="020F0502020204030204" pitchFamily="34" charset="0"/>
              <a:ea typeface="DFKai-SB" panose="03000509000000000000" pitchFamily="65" charset="-120"/>
            </a:endParaRPr>
          </a:p>
          <a:p>
            <a:pPr>
              <a:lnSpc>
                <a:spcPct val="90000"/>
              </a:lnSpc>
              <a:spcBef>
                <a:spcPct val="20000"/>
              </a:spcBef>
            </a:pPr>
            <a:r>
              <a:rPr lang="zh-TW" altLang="en-US" sz="4400" dirty="0">
                <a:solidFill>
                  <a:srgbClr val="FFFFFF"/>
                </a:solidFill>
                <a:latin typeface="Calibri" panose="020F0502020204030204" pitchFamily="34" charset="0"/>
                <a:ea typeface="DFKai-SB" panose="03000509000000000000" pitchFamily="65" charset="-120"/>
              </a:rPr>
              <a:t>副歌：使別人從你見耶稣，使別人從你見耶稣，</a:t>
            </a:r>
            <a:br>
              <a:rPr lang="zh-TW" altLang="en-US" sz="4400" dirty="0">
                <a:solidFill>
                  <a:srgbClr val="FFFFFF"/>
                </a:solidFill>
                <a:latin typeface="Calibri" panose="020F0502020204030204" pitchFamily="34" charset="0"/>
                <a:ea typeface="DFKai-SB" panose="03000509000000000000" pitchFamily="65" charset="-120"/>
              </a:rPr>
            </a:br>
            <a:r>
              <a:rPr lang="zh-TW" altLang="en-US" sz="4400" dirty="0">
                <a:solidFill>
                  <a:srgbClr val="FFFFFF"/>
                </a:solidFill>
                <a:latin typeface="Calibri" panose="020F0502020204030204" pitchFamily="34" charset="0"/>
                <a:ea typeface="DFKai-SB" panose="03000509000000000000" pitchFamily="65" charset="-120"/>
              </a:rPr>
              <a:t>　　　忠心誠實，常傳福音真道理，使別人從你見耶稣。</a:t>
            </a:r>
            <a:endParaRPr lang="en-US" altLang="en-US" dirty="0">
              <a:ea typeface="DFKai-SB" panose="03000509000000000000" pitchFamily="65" charset="-120"/>
            </a:endParaRPr>
          </a:p>
        </p:txBody>
      </p:sp>
      <p:sp>
        <p:nvSpPr>
          <p:cNvPr id="6" name="Rectangle 5"/>
          <p:cNvSpPr/>
          <p:nvPr/>
        </p:nvSpPr>
        <p:spPr>
          <a:xfrm>
            <a:off x="41275" y="1143000"/>
            <a:ext cx="9026525" cy="5632450"/>
          </a:xfrm>
          <a:prstGeom prst="rect">
            <a:avLst/>
          </a:prstGeom>
        </p:spPr>
        <p:txBody>
          <a:bodyPr>
            <a:spAutoFit/>
          </a:bodyPr>
          <a:lstStyle/>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生活像书摆在眼前</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被人研读频频数</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可有指引人走天路</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让别人从你见耶稣</a:t>
            </a:r>
          </a:p>
          <a:p>
            <a:pPr algn="ctr" eaLnBrk="0" hangingPunct="0">
              <a:spcBef>
                <a:spcPts val="600"/>
              </a:spcBef>
              <a:defRPr/>
            </a:pP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副歌</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 </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(2x)</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忠心诚实 常传福音真道理</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endParaRPr 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5" name="Rectangle 4"/>
          <p:cNvSpPr/>
          <p:nvPr/>
        </p:nvSpPr>
        <p:spPr>
          <a:xfrm>
            <a:off x="165100" y="1136650"/>
            <a:ext cx="444500" cy="708025"/>
          </a:xfrm>
          <a:prstGeom prst="rect">
            <a:avLst/>
          </a:prstGeom>
        </p:spPr>
        <p:txBody>
          <a:bodyPr wrap="none">
            <a:spAutoFit/>
          </a:bodyPr>
          <a:lstStyle/>
          <a:p>
            <a:pPr>
              <a:defRPr/>
            </a:pPr>
            <a:r>
              <a:rPr lang="en-US" sz="4000" b="1" dirty="0">
                <a:solidFill>
                  <a:schemeClr val="bg1"/>
                </a:solidFill>
                <a:effectLst>
                  <a:outerShdw blurRad="38100" dist="38100" dir="2700000" algn="tl">
                    <a:srgbClr val="000000">
                      <a:alpha val="43137"/>
                    </a:srgbClr>
                  </a:outerShdw>
                </a:effectLst>
                <a:latin typeface="Calibri" pitchFamily="34" charset="0"/>
                <a:ea typeface="文新字海-簡楷" pitchFamily="2" charset="-120"/>
                <a:cs typeface="Arial" pitchFamily="34" charset="0"/>
              </a:rPr>
              <a:t>3</a:t>
            </a:r>
            <a:endParaRPr lang="en-US" b="1" dirty="0">
              <a:solidFill>
                <a:schemeClr val="bg1"/>
              </a:solidFill>
              <a:effectLst>
                <a:outerShdw blurRad="38100" dist="38100" dir="2700000" algn="tl">
                  <a:srgbClr val="000000">
                    <a:alpha val="43137"/>
                  </a:srgbClr>
                </a:outerShdw>
              </a:effectLst>
              <a:ea typeface="文新字海-簡楷" pitchFamily="2" charset="-120"/>
              <a:cs typeface="Arial" pitchFamily="34" charset="0"/>
            </a:endParaRPr>
          </a:p>
        </p:txBody>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0650" y="84138"/>
            <a:ext cx="6457950" cy="830262"/>
          </a:xfrm>
          <a:prstGeom prst="rect">
            <a:avLst/>
          </a:prstGeom>
        </p:spPr>
        <p:txBody>
          <a:bodyPr>
            <a:spAutoFit/>
          </a:bodyPr>
          <a:lstStyle/>
          <a:p>
            <a:pPr algn="ctr">
              <a:defRPr/>
            </a:pPr>
            <a:r>
              <a:rPr lang="zh-TW"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从你见耶稣</a:t>
            </a:r>
            <a:endParaRPr lang="en-US"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6" name="Rectangle 5"/>
          <p:cNvSpPr/>
          <p:nvPr/>
        </p:nvSpPr>
        <p:spPr>
          <a:xfrm>
            <a:off x="41275" y="1143000"/>
            <a:ext cx="9026525" cy="5632450"/>
          </a:xfrm>
          <a:prstGeom prst="rect">
            <a:avLst/>
          </a:prstGeom>
        </p:spPr>
        <p:txBody>
          <a:bodyPr>
            <a:spAutoFit/>
          </a:bodyPr>
          <a:lstStyle/>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当你蒙召回天家时</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所领灵魂都归主</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何等快乐 何等安慰</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因别人从你见耶稣</a:t>
            </a:r>
          </a:p>
          <a:p>
            <a:pPr algn="ctr" eaLnBrk="0" hangingPunct="0">
              <a:spcBef>
                <a:spcPts val="600"/>
              </a:spcBef>
              <a:defRPr/>
            </a:pP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副歌</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 </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(2x)</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忠心诚实 常传福音真道理</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endParaRPr 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5" name="Rectangle 4"/>
          <p:cNvSpPr/>
          <p:nvPr/>
        </p:nvSpPr>
        <p:spPr>
          <a:xfrm>
            <a:off x="165100" y="1136650"/>
            <a:ext cx="444500" cy="708025"/>
          </a:xfrm>
          <a:prstGeom prst="rect">
            <a:avLst/>
          </a:prstGeom>
        </p:spPr>
        <p:txBody>
          <a:bodyPr wrap="none">
            <a:spAutoFit/>
          </a:bodyPr>
          <a:lstStyle/>
          <a:p>
            <a:pPr>
              <a:defRPr/>
            </a:pPr>
            <a:r>
              <a:rPr lang="en-US" sz="4000" b="1" dirty="0">
                <a:solidFill>
                  <a:schemeClr val="bg1"/>
                </a:solidFill>
                <a:effectLst>
                  <a:outerShdw blurRad="38100" dist="38100" dir="2700000" algn="tl">
                    <a:srgbClr val="000000">
                      <a:alpha val="43137"/>
                    </a:srgbClr>
                  </a:outerShdw>
                </a:effectLst>
                <a:latin typeface="Calibri" pitchFamily="34" charset="0"/>
                <a:ea typeface="文新字海-簡楷" pitchFamily="2" charset="-120"/>
                <a:cs typeface="Arial" pitchFamily="34" charset="0"/>
              </a:rPr>
              <a:t>2</a:t>
            </a:r>
            <a:endParaRPr lang="en-US" b="1" dirty="0">
              <a:solidFill>
                <a:schemeClr val="bg1"/>
              </a:solidFill>
              <a:effectLst>
                <a:outerShdw blurRad="38100" dist="38100" dir="2700000" algn="tl">
                  <a:srgbClr val="000000">
                    <a:alpha val="43137"/>
                  </a:srgbClr>
                </a:outerShdw>
              </a:effectLst>
              <a:ea typeface="文新字海-簡楷" pitchFamily="2" charset="-120"/>
              <a:cs typeface="Arial" pitchFamily="34" charset="0"/>
            </a:endParaRPr>
          </a:p>
        </p:txBody>
      </p:sp>
    </p:spTree>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0650" y="84138"/>
            <a:ext cx="6457950" cy="830262"/>
          </a:xfrm>
          <a:prstGeom prst="rect">
            <a:avLst/>
          </a:prstGeom>
        </p:spPr>
        <p:txBody>
          <a:bodyPr>
            <a:spAutoFit/>
          </a:bodyPr>
          <a:lstStyle/>
          <a:p>
            <a:pPr algn="ctr">
              <a:defRPr/>
            </a:pPr>
            <a:r>
              <a:rPr lang="zh-TW"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从你见耶稣</a:t>
            </a:r>
            <a:endParaRPr lang="en-US" altLang="en-US" sz="4800" b="1" kern="0"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endParaRPr>
          </a:p>
        </p:txBody>
      </p:sp>
      <p:sp>
        <p:nvSpPr>
          <p:cNvPr id="6" name="Rectangle 5"/>
          <p:cNvSpPr/>
          <p:nvPr/>
        </p:nvSpPr>
        <p:spPr>
          <a:xfrm>
            <a:off x="41275" y="1143000"/>
            <a:ext cx="9026525" cy="5632450"/>
          </a:xfrm>
          <a:prstGeom prst="rect">
            <a:avLst/>
          </a:prstGeom>
        </p:spPr>
        <p:txBody>
          <a:bodyPr>
            <a:spAutoFit/>
          </a:bodyPr>
          <a:lstStyle/>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不论昼夜為主而活</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忠、勇、真诚像恩主</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带领迷羊归向就光</a:t>
            </a:r>
          </a:p>
          <a:p>
            <a:pPr algn="ctr" eaLnBrk="0" hangingPunct="0">
              <a:spcBef>
                <a:spcPts val="600"/>
              </a:spcBef>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p>
          <a:p>
            <a:pPr algn="ctr" eaLnBrk="0" hangingPunct="0">
              <a:spcBef>
                <a:spcPts val="600"/>
              </a:spcBef>
              <a:defRPr/>
            </a:pP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副歌</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 </a:t>
            </a:r>
            <a:r>
              <a:rPr lang="en-US" altLang="zh-CN"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(2x)</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忠心诚实 常传福音真道理</a:t>
            </a:r>
          </a:p>
          <a:p>
            <a:pPr algn="ctr" eaLnBrk="0" hangingPunct="0">
              <a:spcBef>
                <a:spcPts val="600"/>
              </a:spcBef>
              <a:defRPr/>
            </a:pPr>
            <a:r>
              <a:rPr lang="zh-CN" altLang="en-US" sz="40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rPr>
              <a:t>使别人从你见耶稣</a:t>
            </a:r>
          </a:p>
        </p:txBody>
      </p:sp>
      <p:sp>
        <p:nvSpPr>
          <p:cNvPr id="5" name="Rectangle 4"/>
          <p:cNvSpPr/>
          <p:nvPr/>
        </p:nvSpPr>
        <p:spPr>
          <a:xfrm>
            <a:off x="165100" y="1136650"/>
            <a:ext cx="444500" cy="708025"/>
          </a:xfrm>
          <a:prstGeom prst="rect">
            <a:avLst/>
          </a:prstGeom>
        </p:spPr>
        <p:txBody>
          <a:bodyPr wrap="none">
            <a:spAutoFit/>
          </a:bodyPr>
          <a:lstStyle/>
          <a:p>
            <a:pPr>
              <a:defRPr/>
            </a:pPr>
            <a:r>
              <a:rPr lang="en-US" sz="4000" b="1">
                <a:solidFill>
                  <a:schemeClr val="bg1"/>
                </a:solidFill>
                <a:effectLst>
                  <a:outerShdw blurRad="38100" dist="38100" dir="2700000" algn="tl">
                    <a:srgbClr val="000000">
                      <a:alpha val="43137"/>
                    </a:srgbClr>
                  </a:outerShdw>
                </a:effectLst>
                <a:latin typeface="Calibri" pitchFamily="34" charset="0"/>
                <a:ea typeface="文新字海-簡楷" pitchFamily="2" charset="-120"/>
                <a:cs typeface="Arial" pitchFamily="34" charset="0"/>
              </a:rPr>
              <a:t>1</a:t>
            </a:r>
            <a:endParaRPr lang="en-US" b="1">
              <a:solidFill>
                <a:schemeClr val="bg1"/>
              </a:solidFill>
              <a:effectLst>
                <a:outerShdw blurRad="38100" dist="38100" dir="2700000" algn="tl">
                  <a:srgbClr val="000000">
                    <a:alpha val="43137"/>
                  </a:srgbClr>
                </a:outerShdw>
              </a:effectLst>
              <a:ea typeface="文新字海-簡楷" pitchFamily="2" charset="-120"/>
              <a:cs typeface="Arial" pitchFamily="34" charset="0"/>
            </a:endParaRPr>
          </a:p>
        </p:txBody>
      </p:sp>
    </p:spTree>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3877873"/>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76200" y="914400"/>
            <a:ext cx="8991600" cy="5791200"/>
          </a:xfrm>
        </p:spPr>
        <p:txBody>
          <a:bodyPr/>
          <a:lstStyle/>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榮耀的救主</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我深願像你</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這是我禱告</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我的盼望</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我甘願捨棄</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世上的財寶</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12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披戴主基督</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完美形象</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榮耀的救主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像你純潔</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願你的甘甜</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願你的豐盛</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願你的聖形深印我靈</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p:txBody>
      </p:sp>
      <p:sp>
        <p:nvSpPr>
          <p:cNvPr id="5" name="Rectangle 4"/>
          <p:cNvSpPr/>
          <p:nvPr/>
        </p:nvSpPr>
        <p:spPr>
          <a:xfrm>
            <a:off x="1447800" y="-9525"/>
            <a:ext cx="6248400" cy="923925"/>
          </a:xfrm>
          <a:prstGeom prst="rect">
            <a:avLst/>
          </a:prstGeom>
        </p:spPr>
        <p:txBody>
          <a:bodyPr>
            <a:spAutoFit/>
          </a:bodyPr>
          <a:lstStyle/>
          <a:p>
            <a:pPr algn="ctr" eaLnBrk="0" hangingPunct="0">
              <a:spcBef>
                <a:spcPct val="20000"/>
              </a:spcBef>
              <a:spcAft>
                <a:spcPct val="25000"/>
              </a:spcAft>
              <a:tabLst>
                <a:tab pos="465138" algn="l"/>
                <a:tab pos="914400" algn="l"/>
                <a:tab pos="1379538" algn="l"/>
                <a:tab pos="5037138" algn="l"/>
              </a:tabLst>
              <a:defRPr/>
            </a:pP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主</a:t>
            </a:r>
            <a:r>
              <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我願像你</a:t>
            </a:r>
            <a:endPar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
        <p:nvSpPr>
          <p:cNvPr id="6" name="Rectangle 5"/>
          <p:cNvSpPr/>
          <p:nvPr/>
        </p:nvSpPr>
        <p:spPr>
          <a:xfrm>
            <a:off x="76200" y="914400"/>
            <a:ext cx="469900" cy="769938"/>
          </a:xfrm>
          <a:prstGeom prst="rect">
            <a:avLst/>
          </a:prstGeom>
        </p:spPr>
        <p:txBody>
          <a:bodyPr wrap="none">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lang="en-US" altLang="en-US" sz="4400" b="1">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rPr>
              <a:t>4</a:t>
            </a:r>
            <a:endParaRPr lang="en-US" altLang="en-US">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endParaRPr>
          </a:p>
        </p:txBody>
      </p:sp>
      <p:sp>
        <p:nvSpPr>
          <p:cNvPr id="8" name="Rectangle 7"/>
          <p:cNvSpPr/>
          <p:nvPr/>
        </p:nvSpPr>
        <p:spPr>
          <a:xfrm>
            <a:off x="193675" y="-3581400"/>
            <a:ext cx="8950325" cy="733425"/>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algn="ctr">
              <a:lnSpc>
                <a:spcPts val="5000"/>
              </a:lnSpc>
              <a:spcAft>
                <a:spcPts val="600"/>
              </a:spcAft>
            </a:pPr>
            <a:endParaRPr lang="en-US" altLang="zh-TW" sz="4400" b="1">
              <a:solidFill>
                <a:srgbClr val="FFFFFF"/>
              </a:solidFill>
              <a:effectLst>
                <a:outerShdw blurRad="38100" dist="38100" dir="2700000" algn="tl">
                  <a:srgbClr val="C0C0C0"/>
                </a:outerShdw>
              </a:effectLst>
              <a:ea typeface="DFKai-SB" panose="03000509000000000000" pitchFamily="65" charset="-120"/>
              <a:cs typeface="Calibri" panose="020F0502020204030204" pitchFamily="34" charset="0"/>
            </a:endParaRP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76200" y="914400"/>
            <a:ext cx="8991600" cy="5791200"/>
          </a:xfrm>
        </p:spPr>
        <p:txBody>
          <a:bodyPr/>
          <a:lstStyle/>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有憐憫心腸</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溫柔和寬恕</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慈愛善良</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幫助孤苦者</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鼓勵灰心者</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12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領人歸基督</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尋找亡羊</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榮耀的救主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像你純潔</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願你的甘甜</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願你的豐盛</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願你的聖形深印我靈</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主，我願像你，謙遜俯就人，忍耐且勇敢，聖潔柔順；</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遇苦待辱罵，能逆來順受，寧自受痛苦，使人得救。</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主，我願像你，聽我懇求聲，以愛與聖靈充滿我心；</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使我作聖殿，合乎你居住，更使我生命配居天府。</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副歌：主，我願像你，主，我願像你，榮耀的救主，像你純潔；</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　　　願你的甘甜，願你的豐盛，願你的聖形深印我靈。</a:t>
            </a:r>
            <a:endParaRPr lang="en-US" altLang="zh-TW"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p:txBody>
      </p:sp>
      <p:sp>
        <p:nvSpPr>
          <p:cNvPr id="5" name="Rectangle 4"/>
          <p:cNvSpPr/>
          <p:nvPr/>
        </p:nvSpPr>
        <p:spPr>
          <a:xfrm>
            <a:off x="1447800" y="-9525"/>
            <a:ext cx="6248400" cy="923925"/>
          </a:xfrm>
          <a:prstGeom prst="rect">
            <a:avLst/>
          </a:prstGeom>
        </p:spPr>
        <p:txBody>
          <a:bodyPr>
            <a:spAutoFit/>
          </a:bodyPr>
          <a:lstStyle/>
          <a:p>
            <a:pPr algn="ctr" eaLnBrk="0" hangingPunct="0">
              <a:spcBef>
                <a:spcPct val="20000"/>
              </a:spcBef>
              <a:spcAft>
                <a:spcPct val="25000"/>
              </a:spcAft>
              <a:tabLst>
                <a:tab pos="465138" algn="l"/>
                <a:tab pos="914400" algn="l"/>
                <a:tab pos="1379538" algn="l"/>
                <a:tab pos="5037138" algn="l"/>
              </a:tabLst>
              <a:defRPr/>
            </a:pP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主</a:t>
            </a:r>
            <a:r>
              <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我願像你</a:t>
            </a:r>
            <a:endPar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
        <p:nvSpPr>
          <p:cNvPr id="6" name="Rectangle 5"/>
          <p:cNvSpPr/>
          <p:nvPr/>
        </p:nvSpPr>
        <p:spPr>
          <a:xfrm>
            <a:off x="76200" y="914400"/>
            <a:ext cx="469900" cy="769938"/>
          </a:xfrm>
          <a:prstGeom prst="rect">
            <a:avLst/>
          </a:prstGeom>
        </p:spPr>
        <p:txBody>
          <a:bodyPr wrap="none">
            <a:spAutoFit/>
          </a:bodyPr>
          <a:lstStyle/>
          <a:p>
            <a:pPr>
              <a:defRPr/>
            </a:pPr>
            <a:r>
              <a:rPr lang="en-US" sz="4400" b="1"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3</a:t>
            </a:r>
            <a:endParaRPr lang="en-US" b="1"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76200" y="914400"/>
            <a:ext cx="8991600" cy="5791200"/>
          </a:xfrm>
        </p:spPr>
        <p:txBody>
          <a:bodyPr/>
          <a:lstStyle/>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謙遜俯就人</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忍耐且勇敢</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聖潔柔順</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遇苦待辱罵</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能逆來順受</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1200"/>
              </a:spcAft>
              <a:buFontTx/>
              <a:buNone/>
              <a:defRPr/>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寧自受痛苦</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使人得救</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 </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榮耀的救主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像你純潔</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願你的甘甜</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願你的豐盛</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願你的聖形深印我靈</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itchFamily="34" charset="0"/>
              </a:rPr>
              <a:t>.</a:t>
            </a:r>
          </a:p>
          <a:p>
            <a:pPr marL="0" indent="0" algn="ctr">
              <a:lnSpc>
                <a:spcPts val="5000"/>
              </a:lnSpc>
              <a:spcBef>
                <a:spcPct val="0"/>
              </a:spcBef>
              <a:spcAft>
                <a:spcPts val="600"/>
              </a:spcAft>
              <a:buFontTx/>
              <a:buNone/>
              <a:defRPr/>
            </a:pP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主，我願像你，聽我懇求聲，以愛與聖靈充滿我心；</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使我作聖殿，合乎你居住，更使我生命配居天府。</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endPar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a:p>
            <a:pPr marL="0" indent="0" algn="ctr">
              <a:lnSpc>
                <a:spcPts val="5000"/>
              </a:lnSpc>
              <a:spcBef>
                <a:spcPct val="0"/>
              </a:spcBef>
              <a:spcAft>
                <a:spcPts val="600"/>
              </a:spcAft>
              <a:buFontTx/>
              <a:buNone/>
              <a:defRPr/>
            </a:pP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副歌：主，我願像你，主，我願像你，榮耀的救主，像你純潔；</a:t>
            </a:r>
            <a:b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br>
            <a:r>
              <a:rPr lang="zh-TW" altLang="en-US"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　　　願你的甘甜，願你的豐盛，願你的聖形深印我靈。</a:t>
            </a:r>
            <a:endParaRPr lang="en-US" altLang="zh-TW" sz="4400"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p:txBody>
      </p:sp>
      <p:sp>
        <p:nvSpPr>
          <p:cNvPr id="5" name="Rectangle 4"/>
          <p:cNvSpPr/>
          <p:nvPr/>
        </p:nvSpPr>
        <p:spPr>
          <a:xfrm>
            <a:off x="1447800" y="-9525"/>
            <a:ext cx="6248400" cy="923925"/>
          </a:xfrm>
          <a:prstGeom prst="rect">
            <a:avLst/>
          </a:prstGeom>
        </p:spPr>
        <p:txBody>
          <a:bodyPr>
            <a:spAutoFit/>
          </a:bodyPr>
          <a:lstStyle/>
          <a:p>
            <a:pPr algn="ctr" eaLnBrk="0" hangingPunct="0">
              <a:spcBef>
                <a:spcPct val="20000"/>
              </a:spcBef>
              <a:spcAft>
                <a:spcPct val="25000"/>
              </a:spcAft>
              <a:tabLst>
                <a:tab pos="465138" algn="l"/>
                <a:tab pos="914400" algn="l"/>
                <a:tab pos="1379538" algn="l"/>
                <a:tab pos="5037138" algn="l"/>
              </a:tabLst>
              <a:defRPr/>
            </a:pP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主</a:t>
            </a:r>
            <a:r>
              <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我願像你</a:t>
            </a:r>
            <a:endPar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
        <p:nvSpPr>
          <p:cNvPr id="6" name="Rectangle 5"/>
          <p:cNvSpPr/>
          <p:nvPr/>
        </p:nvSpPr>
        <p:spPr>
          <a:xfrm>
            <a:off x="76200" y="914400"/>
            <a:ext cx="469900" cy="769938"/>
          </a:xfrm>
          <a:prstGeom prst="rect">
            <a:avLst/>
          </a:prstGeom>
        </p:spPr>
        <p:txBody>
          <a:bodyPr wrap="none">
            <a:spAutoFit/>
          </a:bodyPr>
          <a:lstStyle/>
          <a:p>
            <a:pPr>
              <a:defRPr/>
            </a:pPr>
            <a:r>
              <a:rPr lang="en-US" sz="4400" b="1"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rPr>
              <a:t>2</a:t>
            </a:r>
            <a:endParaRPr lang="en-US" b="1" dirty="0">
              <a:solidFill>
                <a:schemeClr val="bg1"/>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76200" y="914400"/>
            <a:ext cx="8991600" cy="5791200"/>
          </a:xfrm>
        </p:spPr>
        <p:txBody>
          <a:bodyPr/>
          <a:lstStyle/>
          <a:p>
            <a:pPr marL="0" indent="0" algn="ctr">
              <a:lnSpc>
                <a:spcPts val="5000"/>
              </a:lnSpc>
              <a:spcBef>
                <a:spcPct val="0"/>
              </a:spcBef>
              <a:spcAft>
                <a:spcPts val="600"/>
              </a:spcAft>
              <a:buFontTx/>
              <a:buNone/>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我願像你</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聽我懇求聲</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以愛與聖靈</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充滿我心</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使我作聖殿</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合乎你居住</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1200"/>
              </a:spcAft>
              <a:buFontTx/>
              <a:buNone/>
            </a:pPr>
            <a:r>
              <a:rPr lang="zh-TW"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更使我生命配居天府</a:t>
            </a:r>
            <a:r>
              <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 </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我願像你</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榮耀的救主</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像你純潔</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願你的甘甜</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願你的豐盛</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r>
              <a:rPr lang="zh-TW" altLang="en-US"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願你的聖形深印我靈</a:t>
            </a:r>
            <a:r>
              <a:rPr lang="en-US" altLang="zh-TW" sz="4400" b="1" i="1" dirty="0">
                <a:solidFill>
                  <a:srgbClr val="FFFF00"/>
                </a:solidFill>
                <a:effectLst>
                  <a:outerShdw blurRad="38100" dist="38100" dir="2700000" algn="tl">
                    <a:schemeClr val="tx1"/>
                  </a:outerShdw>
                </a:effectLst>
                <a:latin typeface="Calibri" panose="020F0502020204030204" pitchFamily="34" charset="0"/>
                <a:ea typeface="DFKai-SB" panose="03000509000000000000" pitchFamily="65" charset="-120"/>
                <a:cs typeface="Calibri" panose="020F0502020204030204" pitchFamily="34" charset="0"/>
              </a:rPr>
              <a:t>.</a:t>
            </a:r>
          </a:p>
          <a:p>
            <a:pPr marL="0" indent="0" algn="ctr">
              <a:lnSpc>
                <a:spcPts val="5000"/>
              </a:lnSpc>
              <a:spcBef>
                <a:spcPct val="0"/>
              </a:spcBef>
              <a:spcAft>
                <a:spcPts val="600"/>
              </a:spcAft>
              <a:buFontTx/>
              <a:buNone/>
            </a:pPr>
            <a:br>
              <a:rPr lang="zh-TW" altLang="en-US" sz="4400" b="1" dirty="0">
                <a:solidFill>
                  <a:srgbClr val="FFFFFF"/>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rPr>
            </a:br>
            <a:endParaRPr lang="en-US" altLang="zh-TW" sz="4400" b="1" dirty="0">
              <a:solidFill>
                <a:srgbClr val="FFFFFF"/>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endParaRPr>
          </a:p>
        </p:txBody>
      </p:sp>
      <p:sp>
        <p:nvSpPr>
          <p:cNvPr id="5" name="Rectangle 4"/>
          <p:cNvSpPr/>
          <p:nvPr/>
        </p:nvSpPr>
        <p:spPr>
          <a:xfrm>
            <a:off x="1447800" y="-9525"/>
            <a:ext cx="6248400" cy="923925"/>
          </a:xfrm>
          <a:prstGeom prst="rect">
            <a:avLst/>
          </a:prstGeom>
        </p:spPr>
        <p:txBody>
          <a:bodyPr>
            <a:spAutoFit/>
          </a:bodyPr>
          <a:lstStyle/>
          <a:p>
            <a:pPr algn="ctr" eaLnBrk="0" hangingPunct="0">
              <a:spcBef>
                <a:spcPct val="20000"/>
              </a:spcBef>
              <a:spcAft>
                <a:spcPct val="25000"/>
              </a:spcAft>
              <a:tabLst>
                <a:tab pos="465138" algn="l"/>
                <a:tab pos="914400" algn="l"/>
                <a:tab pos="1379538" algn="l"/>
                <a:tab pos="5037138" algn="l"/>
              </a:tabLst>
              <a:defRPr/>
            </a:pP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主</a:t>
            </a:r>
            <a:r>
              <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TW" altLang="en-US"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rPr>
              <a:t>我願像你</a:t>
            </a:r>
            <a:endParaRPr lang="en-US" altLang="zh-TW" sz="5400" kern="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
        <p:nvSpPr>
          <p:cNvPr id="6" name="Rectangle 5"/>
          <p:cNvSpPr/>
          <p:nvPr/>
        </p:nvSpPr>
        <p:spPr>
          <a:xfrm>
            <a:off x="76200" y="914400"/>
            <a:ext cx="469900" cy="769938"/>
          </a:xfrm>
          <a:prstGeom prst="rect">
            <a:avLst/>
          </a:prstGeom>
        </p:spPr>
        <p:txBody>
          <a:bodyPr wrap="none">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lang="en-US" altLang="en-US" sz="4400" b="1">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rPr>
              <a:t>1</a:t>
            </a:r>
            <a:endParaRPr lang="en-US" altLang="en-US">
              <a:solidFill>
                <a:schemeClr val="bg1"/>
              </a:solidFill>
              <a:effectLst>
                <a:outerShdw blurRad="38100" dist="38100" dir="2700000" algn="tl">
                  <a:srgbClr val="C0C0C0"/>
                </a:outerShdw>
              </a:effectLst>
              <a:latin typeface="Calibri" panose="020F0502020204030204" pitchFamily="34" charset="0"/>
              <a:ea typeface="DFKai-SB" panose="03000509000000000000" pitchFamily="65" charset="-120"/>
              <a:cs typeface="Calibri" panose="020F0502020204030204" pitchFamily="34"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FCA39095-A08F-421B-A14F-8B9565E18F2A}" type="slidenum">
              <a:rPr lang="en-US" altLang="zh-TW">
                <a:solidFill>
                  <a:srgbClr val="000000"/>
                </a:solidFill>
              </a:rPr>
              <a:pPr eaLnBrk="1" hangingPunct="1"/>
              <a:t>4</a:t>
            </a:fld>
            <a:endParaRPr lang="en-US" altLang="zh-TW">
              <a:solidFill>
                <a:srgbClr val="000000"/>
              </a:solidFill>
            </a:endParaRPr>
          </a:p>
        </p:txBody>
      </p:sp>
      <p:sp>
        <p:nvSpPr>
          <p:cNvPr id="3" name="Rectangle 2"/>
          <p:cNvSpPr/>
          <p:nvPr/>
        </p:nvSpPr>
        <p:spPr>
          <a:xfrm>
            <a:off x="152400" y="304800"/>
            <a:ext cx="8763000" cy="5509200"/>
          </a:xfrm>
          <a:prstGeom prst="rect">
            <a:avLst/>
          </a:prstGeom>
        </p:spPr>
        <p:txBody>
          <a:bodyPr wrap="square">
            <a:spAutoFit/>
          </a:bodyPr>
          <a:lstStyle/>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13</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因為你们立志行事都是神在你们心里运行</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為要成就他的美意</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14</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凡所行的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都不要发怨言</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起争论</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15</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使你们无可指摘</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诚实无偽</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在这弯曲悖谬的世代作成神无瑕疵的儿女</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你们显在这世代中</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好像明光照耀</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16</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将生命的道表明出来</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叫我在基督的日子好夸我没有空跑</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也没有徒劳</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endParaRPr lang="en-US" altLang="zh-TW" sz="4400" i="1" spc="-20"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A594121C-2AEB-4705-8EAA-6ADA881A262C}" type="slidenum">
              <a:rPr lang="en-US" altLang="zh-TW">
                <a:solidFill>
                  <a:srgbClr val="000000"/>
                </a:solidFill>
              </a:rPr>
              <a:pPr eaLnBrk="1" hangingPunct="1"/>
              <a:t>5</a:t>
            </a:fld>
            <a:endParaRPr lang="en-US" altLang="zh-TW">
              <a:solidFill>
                <a:srgbClr val="000000"/>
              </a:solidFill>
            </a:endParaRPr>
          </a:p>
        </p:txBody>
      </p:sp>
      <p:sp>
        <p:nvSpPr>
          <p:cNvPr id="3" name="Rectangle 2"/>
          <p:cNvSpPr/>
          <p:nvPr/>
        </p:nvSpPr>
        <p:spPr>
          <a:xfrm>
            <a:off x="228600" y="304800"/>
            <a:ext cx="8686800" cy="6186309"/>
          </a:xfrm>
          <a:prstGeom prst="rect">
            <a:avLst/>
          </a:prstGeom>
        </p:spPr>
        <p:txBody>
          <a:bodyPr>
            <a:spAutoFit/>
          </a:bodyPr>
          <a:lstStyle/>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17</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我以你们的信心為供献的祭物</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我若被浇奠在其上</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也是喜乐</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并且与你们眾人一同喜乐</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18</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你们也要照样喜乐</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并且与我一同喜乐</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19</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我靠主耶稣指望快打发提摩太去见你们</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叫我知道你们的事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心里就得安慰</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p>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20</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因為我没有别人与我同心</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实在掛念你们的事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21</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别人都求自己的事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并不求耶稣基督的事</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fld id="{E02DDBC8-CD13-42BF-882A-BA82C3F0F534}" type="slidenum">
              <a:rPr lang="en-US" altLang="zh-TW">
                <a:solidFill>
                  <a:srgbClr val="000000"/>
                </a:solidFill>
              </a:rPr>
              <a:pPr eaLnBrk="1" hangingPunct="1"/>
              <a:t>6</a:t>
            </a:fld>
            <a:endParaRPr lang="en-US" altLang="zh-TW">
              <a:solidFill>
                <a:srgbClr val="000000"/>
              </a:solidFill>
            </a:endParaRPr>
          </a:p>
        </p:txBody>
      </p:sp>
      <p:sp>
        <p:nvSpPr>
          <p:cNvPr id="3" name="Rectangle 2"/>
          <p:cNvSpPr/>
          <p:nvPr/>
        </p:nvSpPr>
        <p:spPr>
          <a:xfrm>
            <a:off x="228600" y="304800"/>
            <a:ext cx="8686800" cy="6186487"/>
          </a:xfrm>
          <a:prstGeom prst="rect">
            <a:avLst/>
          </a:prstGeom>
        </p:spPr>
        <p:txBody>
          <a:bodyPr>
            <a:spAutoFit/>
          </a:bodyPr>
          <a:lstStyle/>
          <a:p>
            <a:pPr>
              <a:defRPr/>
            </a:pP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22</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但你们知道提摩太的明证</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他兴旺福音</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与我同劳</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待我像儿子待父亲一样</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23</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所以</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我一看出我的事要怎样了结</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就盼望立刻打发他去</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24</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但我靠著主自信我也必快去</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r>
              <a:rPr lang="en-US" altLang="zh-CN" sz="4400" b="1" i="1" baseline="30000" dirty="0">
                <a:solidFill>
                  <a:srgbClr val="FFFF00"/>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25</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然而</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我想必须打发以巴弗提到你们那里去</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他是我的弟兄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与我一同做工</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一同当兵</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是你们所差遣的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a:t>
            </a:r>
            <a:r>
              <a:rPr lang="zh-CN" altLang="en-US"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也是供给我需用的</a:t>
            </a:r>
            <a:r>
              <a:rPr lang="en-US" altLang="zh-CN"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rPr>
              <a:t>. </a:t>
            </a:r>
            <a:endParaRPr lang="en-US" altLang="zh-TW" sz="4400" i="1" dirty="0">
              <a:solidFill>
                <a:schemeClr val="bg1"/>
              </a:solidFill>
              <a:effectLst>
                <a:outerShdw dist="50800" dir="2700000" algn="ctr" rotWithShape="0">
                  <a:schemeClr val="tx1"/>
                </a:outerShdw>
              </a:effectLst>
              <a:latin typeface="Calibri" panose="020F0502020204030204" pitchFamily="34" charset="0"/>
              <a:ea typeface="DFKai-SB" panose="03000509000000000000" pitchFamily="65" charset="-120"/>
              <a:cs typeface="Calibri" pitchFamily="34" charset="0"/>
            </a:endParaRPr>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76200" y="1143000"/>
            <a:ext cx="8997950" cy="5715000"/>
          </a:xfrm>
        </p:spPr>
        <p:txBody>
          <a:bodyPr/>
          <a:lstStyle/>
          <a:p>
            <a:pPr marL="0" indent="0">
              <a:spcAft>
                <a:spcPct val="25000"/>
              </a:spcAft>
              <a:buFontTx/>
              <a:buNone/>
              <a:tabLst>
                <a:tab pos="465138" algn="l"/>
                <a:tab pos="914400" algn="l"/>
                <a:tab pos="1379538" algn="l"/>
                <a:tab pos="5037138" algn="l"/>
              </a:tabLst>
              <a:defRPr/>
            </a:pPr>
            <a:r>
              <a:rPr lang="zh-TW" altLang="en-US"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rPr>
              <a:t>前言</a:t>
            </a:r>
          </a:p>
          <a:p>
            <a:pPr marL="0" indent="0">
              <a:spcBef>
                <a:spcPct val="0"/>
              </a:spcBef>
              <a:spcAft>
                <a:spcPts val="600"/>
              </a:spcAft>
              <a:buFontTx/>
              <a:buNone/>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形象重要吗</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spcBef>
                <a:spcPct val="0"/>
              </a:spcBef>
              <a:spcAft>
                <a:spcPts val="600"/>
              </a:spcAft>
              <a:buFontTx/>
              <a:buNone/>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门徒与教会应有什么样的形象</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spcBef>
                <a:spcPct val="0"/>
              </a:spcBef>
              <a:spcAft>
                <a:spcPts val="600"/>
              </a:spcAft>
              <a:buFontTx/>
              <a:buNone/>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大家对莫斯林的印象如何</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spcBef>
                <a:spcPct val="0"/>
              </a:spcBef>
              <a:spcAft>
                <a:spcPts val="600"/>
              </a:spcAft>
              <a:buFontTx/>
              <a:buNone/>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对莫斯林的印象来自何处</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spcBef>
                <a:spcPct val="0"/>
              </a:spcBef>
              <a:spcAft>
                <a:spcPts val="600"/>
              </a:spcAft>
              <a:buFontTx/>
              <a:buNone/>
              <a:tabLst>
                <a:tab pos="465138" algn="l"/>
                <a:tab pos="914400" algn="l"/>
                <a:tab pos="1379538" algn="l"/>
                <a:tab pos="5037138" algn="l"/>
              </a:tabLst>
              <a:defRPr/>
            </a:pP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克莉丝丁</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恐怖份子</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 </a:t>
            </a:r>
          </a:p>
          <a:p>
            <a:pPr marL="0" indent="0">
              <a:spcBef>
                <a:spcPct val="0"/>
              </a:spcBef>
              <a:spcAft>
                <a:spcPts val="600"/>
              </a:spcAft>
              <a:buFontTx/>
              <a:buNone/>
              <a:tabLst>
                <a:tab pos="465138" algn="l"/>
                <a:tab pos="914400" algn="l"/>
                <a:tab pos="1379538" algn="l"/>
                <a:tab pos="5037138" algn="l"/>
              </a:tabLst>
              <a:defRPr/>
            </a:pPr>
            <a:r>
              <a:rPr lang="zh-CN"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到底教会应该是什么样子</a:t>
            </a:r>
            <a:r>
              <a:rPr lang="en-US" altLang="zh-CN"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endPar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
        <p:nvSpPr>
          <p:cNvPr id="5" name="Rectangle 12"/>
          <p:cNvSpPr>
            <a:spLocks noChangeArrowheads="1"/>
          </p:cNvSpPr>
          <p:nvPr/>
        </p:nvSpPr>
        <p:spPr bwMode="auto">
          <a:xfrm>
            <a:off x="1658938" y="76200"/>
            <a:ext cx="5791200" cy="1219200"/>
          </a:xfrm>
          <a:prstGeom prst="rect">
            <a:avLst/>
          </a:prstGeom>
          <a:noFill/>
          <a:ln w="9525">
            <a:noFill/>
            <a:miter lim="800000"/>
            <a:headEnd/>
            <a:tailEnd/>
          </a:ln>
          <a:effectLst>
            <a:outerShdw dist="35921" dir="2700000" algn="ctr" rotWithShape="0">
              <a:schemeClr val="tx1"/>
            </a:outerShdw>
          </a:effectLst>
        </p:spPr>
        <p:txBody>
          <a:bodyPr anchor="ctr"/>
          <a:lstStyle/>
          <a:p>
            <a:pPr algn="ctr">
              <a:defRPr/>
            </a:pPr>
            <a:r>
              <a:rPr lang="zh-CN" altLang="en-US" sz="4400" b="1" dirty="0">
                <a:solidFill>
                  <a:srgbClr val="FFFF00"/>
                </a:solidFill>
                <a:latin typeface="Calibri" panose="020F0502020204030204" pitchFamily="34" charset="0"/>
                <a:ea typeface="DFKai-SB" panose="03000509000000000000" pitchFamily="65" charset="-120"/>
                <a:cs typeface="Arial" pitchFamily="34" charset="0"/>
              </a:rPr>
              <a:t>教会的形象</a:t>
            </a:r>
          </a:p>
          <a:p>
            <a:pPr algn="ctr">
              <a:defRPr/>
            </a:pPr>
            <a:r>
              <a:rPr lang="en-US" altLang="zh-CN" sz="3600" dirty="0">
                <a:solidFill>
                  <a:schemeClr val="bg1"/>
                </a:solidFill>
                <a:latin typeface="Calibri" panose="020F0502020204030204" pitchFamily="34" charset="0"/>
                <a:ea typeface="DFKai-SB" panose="03000509000000000000" pitchFamily="65" charset="-120"/>
                <a:cs typeface="Arial" pitchFamily="34" charset="0"/>
              </a:rPr>
              <a:t>(</a:t>
            </a:r>
            <a:r>
              <a:rPr lang="zh-CN" altLang="en-US" sz="3600" dirty="0">
                <a:solidFill>
                  <a:schemeClr val="bg1"/>
                </a:solidFill>
                <a:latin typeface="Calibri" panose="020F0502020204030204" pitchFamily="34" charset="0"/>
                <a:ea typeface="DFKai-SB" panose="03000509000000000000" pitchFamily="65" charset="-120"/>
                <a:cs typeface="Arial" pitchFamily="34" charset="0"/>
              </a:rPr>
              <a:t>腓</a:t>
            </a:r>
            <a:r>
              <a:rPr lang="en-US" altLang="zh-CN" sz="3600" dirty="0">
                <a:solidFill>
                  <a:schemeClr val="bg1"/>
                </a:solidFill>
                <a:latin typeface="Calibri" panose="020F0502020204030204" pitchFamily="34" charset="0"/>
                <a:ea typeface="DFKai-SB" panose="03000509000000000000" pitchFamily="65" charset="-120"/>
                <a:cs typeface="Arial" pitchFamily="34" charset="0"/>
              </a:rPr>
              <a:t>2:3-25)</a:t>
            </a:r>
            <a:endParaRPr lang="en-US" altLang="zh-TW" sz="3600" dirty="0">
              <a:solidFill>
                <a:schemeClr val="bg1"/>
              </a:solidFill>
              <a:latin typeface="Calibri" panose="020F0502020204030204" pitchFamily="34" charset="0"/>
              <a:ea typeface="DFKai-SB" panose="03000509000000000000" pitchFamily="65" charset="-120"/>
              <a:cs typeface="Arial" pitchFamily="34" charset="0"/>
            </a:endParaRPr>
          </a:p>
        </p:txBody>
      </p:sp>
      <p:sp>
        <p:nvSpPr>
          <p:cNvPr id="4" name="Rectangle 3"/>
          <p:cNvSpPr/>
          <p:nvPr/>
        </p:nvSpPr>
        <p:spPr>
          <a:xfrm>
            <a:off x="6061075" y="4114800"/>
            <a:ext cx="2930525" cy="708025"/>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kumimoji="1"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kumimoji="1" lang="zh-TW"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恐怖份子</a:t>
            </a:r>
            <a:r>
              <a:rPr kumimoji="1"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endParaRPr kumimoji="1" lang="en-US"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
        <p:nvSpPr>
          <p:cNvPr id="6" name="Rectangle 5"/>
          <p:cNvSpPr/>
          <p:nvPr/>
        </p:nvSpPr>
        <p:spPr>
          <a:xfrm>
            <a:off x="5138058" y="4767630"/>
            <a:ext cx="3989387" cy="707886"/>
          </a:xfrm>
          <a:prstGeom prst="rect">
            <a:avLst/>
          </a:prstGeom>
        </p:spPr>
        <p:txBody>
          <a:bodyPr>
            <a:spAutoFit/>
          </a:bodyPr>
          <a:lstStyle>
            <a:lvl1pPr eaLnBrk="0" hangingPunct="0">
              <a:defRPr>
                <a:solidFill>
                  <a:schemeClr val="tx1"/>
                </a:solidFill>
                <a:latin typeface="Arial" panose="020B0604020202020204" pitchFamily="34" charset="0"/>
                <a:ea typeface="PMingLiU" panose="02020500000000000000" pitchFamily="18" charset="-120"/>
              </a:defRPr>
            </a:lvl1pPr>
            <a:lvl2pPr marL="742950" indent="-285750" eaLnBrk="0" hangingPunct="0">
              <a:defRPr>
                <a:solidFill>
                  <a:schemeClr val="tx1"/>
                </a:solidFill>
                <a:latin typeface="Arial" panose="020B0604020202020204" pitchFamily="34" charset="0"/>
                <a:ea typeface="PMingLiU" panose="02020500000000000000" pitchFamily="18" charset="-120"/>
              </a:defRPr>
            </a:lvl2pPr>
            <a:lvl3pPr marL="1143000" indent="-228600" eaLnBrk="0" hangingPunct="0">
              <a:defRPr>
                <a:solidFill>
                  <a:schemeClr val="tx1"/>
                </a:solidFill>
                <a:latin typeface="Arial" panose="020B0604020202020204" pitchFamily="34" charset="0"/>
                <a:ea typeface="PMingLiU" panose="02020500000000000000" pitchFamily="18" charset="-120"/>
              </a:defRPr>
            </a:lvl3pPr>
            <a:lvl4pPr marL="1600200" indent="-228600" eaLnBrk="0" hangingPunct="0">
              <a:defRPr>
                <a:solidFill>
                  <a:schemeClr val="tx1"/>
                </a:solidFill>
                <a:latin typeface="Arial" panose="020B0604020202020204" pitchFamily="34" charset="0"/>
                <a:ea typeface="PMingLiU" panose="02020500000000000000" pitchFamily="18" charset="-120"/>
              </a:defRPr>
            </a:lvl4pPr>
            <a:lvl5pPr marL="2057400" indent="-228600" eaLnBrk="0" hangingPunct="0">
              <a:defRPr>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PMingLiU" panose="02020500000000000000" pitchFamily="18" charset="-120"/>
              </a:defRPr>
            </a:lvl9pPr>
          </a:lstStyle>
          <a:p>
            <a:pPr eaLnBrk="1" hangingPunct="1"/>
            <a:r>
              <a:rPr kumimoji="1" lang="en-US" altLang="zh-TW"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(Anders Breivik?)</a:t>
            </a:r>
            <a:endParaRPr kumimoji="1" lang="en-US" altLang="en-US" sz="40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37954">
                                            <p:txEl>
                                              <p:pRg st="1" end="1"/>
                                            </p:txEl>
                                          </p:spTgt>
                                        </p:tgtEl>
                                        <p:attrNameLst>
                                          <p:attrName>style.visibility</p:attrName>
                                        </p:attrNameLst>
                                      </p:cBhvr>
                                      <p:to>
                                        <p:strVal val="visible"/>
                                      </p:to>
                                    </p:set>
                                    <p:animEffect transition="in" filter="wipe(left)">
                                      <p:cBhvr>
                                        <p:cTn id="7" dur="1000"/>
                                        <p:tgtEl>
                                          <p:spTgt spid="63795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37954">
                                            <p:txEl>
                                              <p:pRg st="2" end="2"/>
                                            </p:txEl>
                                          </p:spTgt>
                                        </p:tgtEl>
                                        <p:attrNameLst>
                                          <p:attrName>style.visibility</p:attrName>
                                        </p:attrNameLst>
                                      </p:cBhvr>
                                      <p:to>
                                        <p:strVal val="visible"/>
                                      </p:to>
                                    </p:set>
                                    <p:animEffect transition="in" filter="wipe(left)">
                                      <p:cBhvr>
                                        <p:cTn id="12" dur="1000"/>
                                        <p:tgtEl>
                                          <p:spTgt spid="63795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37954">
                                            <p:txEl>
                                              <p:pRg st="3" end="3"/>
                                            </p:txEl>
                                          </p:spTgt>
                                        </p:tgtEl>
                                        <p:attrNameLst>
                                          <p:attrName>style.visibility</p:attrName>
                                        </p:attrNameLst>
                                      </p:cBhvr>
                                      <p:to>
                                        <p:strVal val="visible"/>
                                      </p:to>
                                    </p:set>
                                    <p:animEffect transition="in" filter="wipe(left)">
                                      <p:cBhvr>
                                        <p:cTn id="17" dur="1000"/>
                                        <p:tgtEl>
                                          <p:spTgt spid="63795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37954">
                                            <p:txEl>
                                              <p:pRg st="4" end="4"/>
                                            </p:txEl>
                                          </p:spTgt>
                                        </p:tgtEl>
                                        <p:attrNameLst>
                                          <p:attrName>style.visibility</p:attrName>
                                        </p:attrNameLst>
                                      </p:cBhvr>
                                      <p:to>
                                        <p:strVal val="visible"/>
                                      </p:to>
                                    </p:set>
                                    <p:animEffect transition="in" filter="wipe(left)">
                                      <p:cBhvr>
                                        <p:cTn id="22" dur="1000"/>
                                        <p:tgtEl>
                                          <p:spTgt spid="63795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1+#ppt_w/2"/>
                                          </p:val>
                                        </p:tav>
                                        <p:tav tm="100000">
                                          <p:val>
                                            <p:strVal val="#ppt_x"/>
                                          </p:val>
                                        </p:tav>
                                      </p:tavLst>
                                    </p:anim>
                                    <p:anim calcmode="lin" valueType="num">
                                      <p:cBhvr additive="base">
                                        <p:cTn id="2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637954">
                                            <p:txEl>
                                              <p:pRg st="5" end="5"/>
                                            </p:txEl>
                                          </p:spTgt>
                                        </p:tgtEl>
                                        <p:attrNameLst>
                                          <p:attrName>style.visibility</p:attrName>
                                        </p:attrNameLst>
                                      </p:cBhvr>
                                      <p:to>
                                        <p:strVal val="visible"/>
                                      </p:to>
                                    </p:set>
                                    <p:animEffect transition="in" filter="wipe(left)">
                                      <p:cBhvr>
                                        <p:cTn id="33" dur="1000"/>
                                        <p:tgtEl>
                                          <p:spTgt spid="637954">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1+#ppt_w/2"/>
                                          </p:val>
                                        </p:tav>
                                        <p:tav tm="100000">
                                          <p:val>
                                            <p:strVal val="#ppt_x"/>
                                          </p:val>
                                        </p:tav>
                                      </p:tavLst>
                                    </p:anim>
                                    <p:anim calcmode="lin" valueType="num">
                                      <p:cBhvr additive="base">
                                        <p:cTn id="3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637954">
                                            <p:txEl>
                                              <p:pRg st="6" end="6"/>
                                            </p:txEl>
                                          </p:spTgt>
                                        </p:tgtEl>
                                        <p:attrNameLst>
                                          <p:attrName>style.visibility</p:attrName>
                                        </p:attrNameLst>
                                      </p:cBhvr>
                                      <p:to>
                                        <p:strVal val="visible"/>
                                      </p:to>
                                    </p:set>
                                    <p:animEffect transition="in" filter="wipe(left)">
                                      <p:cBhvr>
                                        <p:cTn id="44" dur="1000"/>
                                        <p:tgtEl>
                                          <p:spTgt spid="6379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152400" y="76200"/>
            <a:ext cx="8991600" cy="6781800"/>
          </a:xfrm>
        </p:spPr>
        <p:txBody>
          <a:bodyPr/>
          <a:lstStyle/>
          <a:p>
            <a:pPr marL="0" indent="0">
              <a:spcAft>
                <a:spcPct val="25000"/>
              </a:spcAft>
              <a:buNone/>
              <a:tabLst>
                <a:tab pos="465138" algn="l"/>
                <a:tab pos="914400" algn="l"/>
                <a:tab pos="1379538" algn="l"/>
                <a:tab pos="5037138" algn="l"/>
              </a:tabLst>
              <a:defRPr/>
            </a:pPr>
            <a:r>
              <a:rPr lang="zh-TW" altLang="en-US"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rPr>
              <a:t>前言</a:t>
            </a:r>
            <a:endParaRPr lang="en-US" altLang="zh-TW"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a:p>
            <a:pPr marL="0" indent="0" algn="ctr">
              <a:spcBef>
                <a:spcPct val="0"/>
              </a:spcBef>
              <a:spcAft>
                <a:spcPts val="1200"/>
              </a:spcAft>
              <a:buFontTx/>
              <a:buNone/>
              <a:tabLst>
                <a:tab pos="465138" algn="l"/>
                <a:tab pos="914400" algn="l"/>
                <a:tab pos="1379538" algn="l"/>
                <a:tab pos="5037138" algn="l"/>
              </a:tabLst>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主耶稣将大使命託付给我们 </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徒</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1:8)</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但圣灵降临在你们身上</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你们就必得著能力</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并要在耶路撒冷</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犹太全地</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和撒玛利亚</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直到地极</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作我的见证</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  </a:t>
            </a:r>
          </a:p>
          <a:p>
            <a:pPr marL="0" indent="0" algn="ctr">
              <a:spcBef>
                <a:spcPct val="0"/>
              </a:spcBef>
              <a:spcAft>
                <a:spcPts val="1200"/>
              </a:spcAft>
              <a:buFontTx/>
              <a:buNone/>
              <a:tabLst>
                <a:tab pos="465138" algn="l"/>
                <a:tab pos="914400" algn="l"/>
                <a:tab pos="1379538" algn="l"/>
                <a:tab pos="5037138" algn="l"/>
              </a:tabLst>
            </a:pPr>
            <a:endPar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a:p>
            <a:pPr marL="0" indent="0" algn="ctr">
              <a:spcBef>
                <a:spcPct val="0"/>
              </a:spcBef>
              <a:spcAft>
                <a:spcPts val="1200"/>
              </a:spcAft>
              <a:buFontTx/>
              <a:buNone/>
              <a:tabLst>
                <a:tab pos="465138" algn="l"/>
                <a:tab pos="914400" algn="l"/>
                <a:tab pos="1379538" algn="l"/>
                <a:tab pos="5037138" algn="l"/>
              </a:tabLst>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大使命的精髓是什么</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endParaRPr lang="en-US" altLang="zh-TW"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7954">
                                            <p:txEl>
                                              <p:pRg st="1" end="1"/>
                                            </p:txEl>
                                          </p:spTgt>
                                        </p:tgtEl>
                                        <p:attrNameLst>
                                          <p:attrName>style.visibility</p:attrName>
                                        </p:attrNameLst>
                                      </p:cBhvr>
                                      <p:to>
                                        <p:strVal val="visible"/>
                                      </p:to>
                                    </p:set>
                                    <p:animEffect transition="in" filter="wipe(left)">
                                      <p:cBhvr>
                                        <p:cTn id="7" dur="1000"/>
                                        <p:tgtEl>
                                          <p:spTgt spid="637954">
                                            <p:txEl>
                                              <p:pRg st="1" end="1"/>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37954">
                                            <p:txEl>
                                              <p:pRg st="2" end="2"/>
                                            </p:txEl>
                                          </p:spTgt>
                                        </p:tgtEl>
                                        <p:attrNameLst>
                                          <p:attrName>style.visibility</p:attrName>
                                        </p:attrNameLst>
                                      </p:cBhvr>
                                      <p:to>
                                        <p:strVal val="visible"/>
                                      </p:to>
                                    </p:set>
                                    <p:animEffect transition="in" filter="wipe(left)">
                                      <p:cBhvr>
                                        <p:cTn id="11" dur="1000"/>
                                        <p:tgtEl>
                                          <p:spTgt spid="637954">
                                            <p:txEl>
                                              <p:pRg st="2" end="2"/>
                                            </p:txEl>
                                          </p:spTgt>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37954">
                                            <p:txEl>
                                              <p:pRg st="3" end="3"/>
                                            </p:txEl>
                                          </p:spTgt>
                                        </p:tgtEl>
                                        <p:attrNameLst>
                                          <p:attrName>style.visibility</p:attrName>
                                        </p:attrNameLst>
                                      </p:cBhvr>
                                      <p:to>
                                        <p:strVal val="visible"/>
                                      </p:to>
                                    </p:set>
                                    <p:animEffect transition="in" filter="wipe(left)">
                                      <p:cBhvr>
                                        <p:cTn id="15" dur="1000"/>
                                        <p:tgtEl>
                                          <p:spTgt spid="637954">
                                            <p:txEl>
                                              <p:pRg st="3" end="3"/>
                                            </p:txEl>
                                          </p:spTgt>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637954">
                                            <p:txEl>
                                              <p:pRg st="4" end="4"/>
                                            </p:txEl>
                                          </p:spTgt>
                                        </p:tgtEl>
                                        <p:attrNameLst>
                                          <p:attrName>style.visibility</p:attrName>
                                        </p:attrNameLst>
                                      </p:cBhvr>
                                      <p:to>
                                        <p:strVal val="visible"/>
                                      </p:to>
                                    </p:set>
                                    <p:animEffect transition="in" filter="wipe(left)">
                                      <p:cBhvr>
                                        <p:cTn id="19" dur="1000"/>
                                        <p:tgtEl>
                                          <p:spTgt spid="637954">
                                            <p:txEl>
                                              <p:pRg st="4" end="4"/>
                                            </p:txEl>
                                          </p:spTgt>
                                        </p:tgtEl>
                                      </p:cBhvr>
                                    </p:animEffect>
                                  </p:childTnLst>
                                </p:cTn>
                              </p:par>
                            </p:childTnLst>
                          </p:cTn>
                        </p:par>
                        <p:par>
                          <p:cTn id="20" fill="hold">
                            <p:stCondLst>
                              <p:cond delay="4000"/>
                            </p:stCondLst>
                            <p:childTnLst>
                              <p:par>
                                <p:cTn id="21" presetID="22" presetClass="entr" presetSubtype="8" fill="hold" nodeType="afterEffect">
                                  <p:stCondLst>
                                    <p:cond delay="0"/>
                                  </p:stCondLst>
                                  <p:childTnLst>
                                    <p:set>
                                      <p:cBhvr>
                                        <p:cTn id="22" dur="1" fill="hold">
                                          <p:stCondLst>
                                            <p:cond delay="0"/>
                                          </p:stCondLst>
                                        </p:cTn>
                                        <p:tgtEl>
                                          <p:spTgt spid="637954">
                                            <p:txEl>
                                              <p:pRg st="5" end="5"/>
                                            </p:txEl>
                                          </p:spTgt>
                                        </p:tgtEl>
                                        <p:attrNameLst>
                                          <p:attrName>style.visibility</p:attrName>
                                        </p:attrNameLst>
                                      </p:cBhvr>
                                      <p:to>
                                        <p:strVal val="visible"/>
                                      </p:to>
                                    </p:set>
                                    <p:animEffect transition="in" filter="wipe(left)">
                                      <p:cBhvr>
                                        <p:cTn id="23" dur="1000"/>
                                        <p:tgtEl>
                                          <p:spTgt spid="63795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37954">
                                            <p:txEl>
                                              <p:pRg st="7" end="7"/>
                                            </p:txEl>
                                          </p:spTgt>
                                        </p:tgtEl>
                                        <p:attrNameLst>
                                          <p:attrName>style.visibility</p:attrName>
                                        </p:attrNameLst>
                                      </p:cBhvr>
                                      <p:to>
                                        <p:strVal val="visible"/>
                                      </p:to>
                                    </p:set>
                                    <p:animEffect transition="in" filter="wipe(left)">
                                      <p:cBhvr>
                                        <p:cTn id="28" dur="1000"/>
                                        <p:tgtEl>
                                          <p:spTgt spid="63795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body" idx="4294967295"/>
          </p:nvPr>
        </p:nvSpPr>
        <p:spPr>
          <a:xfrm>
            <a:off x="152400" y="76200"/>
            <a:ext cx="8991600" cy="6781800"/>
          </a:xfrm>
        </p:spPr>
        <p:txBody>
          <a:bodyPr/>
          <a:lstStyle/>
          <a:p>
            <a:pPr marL="0" indent="0">
              <a:spcAft>
                <a:spcPct val="25000"/>
              </a:spcAft>
              <a:buNone/>
              <a:tabLst>
                <a:tab pos="465138" algn="l"/>
                <a:tab pos="914400" algn="l"/>
                <a:tab pos="1379538" algn="l"/>
                <a:tab pos="5037138" algn="l"/>
              </a:tabLst>
              <a:defRPr/>
            </a:pPr>
            <a:r>
              <a:rPr lang="zh-TW" altLang="en-US"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rPr>
              <a:t>前言</a:t>
            </a:r>
            <a:endParaRPr lang="en-US" altLang="zh-TW" sz="4800" b="1" dirty="0">
              <a:solidFill>
                <a:srgbClr val="FFFF00"/>
              </a:solidFill>
              <a:effectLst>
                <a:outerShdw blurRad="38100" dist="38100" dir="2700000" algn="tl">
                  <a:srgbClr val="000000">
                    <a:alpha val="43137"/>
                  </a:srgbClr>
                </a:outerShdw>
              </a:effectLst>
              <a:latin typeface="Calibri" panose="020F0502020204030204" pitchFamily="34" charset="0"/>
              <a:ea typeface="DFKai-SB" panose="03000509000000000000" pitchFamily="65" charset="-120"/>
            </a:endParaRPr>
          </a:p>
          <a:p>
            <a:pPr marL="0" indent="0" algn="ctr">
              <a:spcBef>
                <a:spcPct val="0"/>
              </a:spcBef>
              <a:spcAft>
                <a:spcPts val="1200"/>
              </a:spcAft>
              <a:buFontTx/>
              <a:buNone/>
              <a:tabLst>
                <a:tab pos="465138" algn="l"/>
                <a:tab pos="914400" algn="l"/>
                <a:tab pos="1379538" algn="l"/>
                <a:tab pos="5037138" algn="l"/>
              </a:tabLst>
            </a:pP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主耶稣将大使命託付给我们 </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徒</a:t>
            </a:r>
            <a:r>
              <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1:8)</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但圣灵降临在你们身上</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你们就必得著能力</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并要在耶路撒冷</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犹太全地</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和撒玛利亚</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r>
              <a:rPr lang="zh-CN" altLang="en-US"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直到地极</a:t>
            </a:r>
            <a:r>
              <a:rPr lang="en-US" altLang="zh-CN" sz="4400" i="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a:t>
            </a:r>
          </a:p>
          <a:p>
            <a:pPr marL="0" indent="0" algn="ctr">
              <a:spcBef>
                <a:spcPct val="0"/>
              </a:spcBef>
              <a:spcAft>
                <a:spcPts val="1200"/>
              </a:spcAft>
              <a:buFontTx/>
              <a:buNone/>
              <a:tabLst>
                <a:tab pos="465138" algn="l"/>
                <a:tab pos="914400" algn="l"/>
                <a:tab pos="1379538" algn="l"/>
                <a:tab pos="5037138" algn="l"/>
              </a:tabLst>
            </a:pPr>
            <a:endPar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a:p>
            <a:pPr marL="0" indent="0" algn="ctr">
              <a:spcBef>
                <a:spcPct val="0"/>
              </a:spcBef>
              <a:spcAft>
                <a:spcPts val="1200"/>
              </a:spcAft>
              <a:buFontTx/>
              <a:buNone/>
              <a:tabLst>
                <a:tab pos="465138" algn="l"/>
                <a:tab pos="914400" algn="l"/>
                <a:tab pos="1379538" algn="l"/>
                <a:tab pos="5037138" algn="l"/>
              </a:tabLst>
            </a:pPr>
            <a:endParaRPr lang="en-US" altLang="zh-CN" sz="4400"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
        <p:nvSpPr>
          <p:cNvPr id="2" name="Rectangle 1"/>
          <p:cNvSpPr/>
          <p:nvPr/>
        </p:nvSpPr>
        <p:spPr>
          <a:xfrm>
            <a:off x="1734582" y="4267200"/>
            <a:ext cx="5827236" cy="1446550"/>
          </a:xfrm>
          <a:prstGeom prst="rect">
            <a:avLst/>
          </a:prstGeom>
        </p:spPr>
        <p:txBody>
          <a:bodyPr wrap="none">
            <a:spAutoFit/>
          </a:bodyPr>
          <a:lstStyle/>
          <a:p>
            <a:pPr algn="ctr">
              <a:spcAft>
                <a:spcPts val="1200"/>
              </a:spcAft>
              <a:tabLst>
                <a:tab pos="465138" algn="l"/>
                <a:tab pos="914400" algn="l"/>
                <a:tab pos="1379538" algn="l"/>
                <a:tab pos="5037138" algn="l"/>
              </a:tabLst>
            </a:pPr>
            <a:r>
              <a:rPr lang="zh-CN" altLang="en-US" sz="88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作我的见证</a:t>
            </a:r>
            <a:endParaRPr lang="en-US" altLang="zh-CN" sz="88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endParaRPr>
          </a:p>
        </p:txBody>
      </p:sp>
      <p:sp>
        <p:nvSpPr>
          <p:cNvPr id="4" name="Rectangle 3"/>
          <p:cNvSpPr/>
          <p:nvPr/>
        </p:nvSpPr>
        <p:spPr>
          <a:xfrm>
            <a:off x="762000" y="5334000"/>
            <a:ext cx="2837417" cy="1446550"/>
          </a:xfrm>
          <a:prstGeom prst="rect">
            <a:avLst/>
          </a:prstGeom>
        </p:spPr>
        <p:txBody>
          <a:bodyPr wrap="square">
            <a:spAutoFit/>
          </a:bodyPr>
          <a:lstStyle/>
          <a:p>
            <a:r>
              <a:rPr lang="zh-CN" altLang="en-US" sz="8800" b="1" dirty="0">
                <a:solidFill>
                  <a:schemeClr val="bg1"/>
                </a:solidFill>
                <a:effectLst>
                  <a:outerShdw blurRad="38100" dist="38100" dir="2700000" algn="tl">
                    <a:schemeClr val="tx1"/>
                  </a:outerShdw>
                </a:effectLst>
                <a:latin typeface="Calibri" panose="020F0502020204030204" pitchFamily="34" charset="0"/>
                <a:ea typeface="DFKai-SB" panose="03000509000000000000" pitchFamily="65" charset="-120"/>
                <a:cs typeface="Times New Roman" pitchFamily="18" charset="0"/>
              </a:rPr>
              <a:t>成为</a:t>
            </a:r>
            <a:endParaRPr lang="en-US" sz="8800" dirty="0"/>
          </a:p>
        </p:txBody>
      </p:sp>
      <p:cxnSp>
        <p:nvCxnSpPr>
          <p:cNvPr id="5" name="Straight Connector 4"/>
          <p:cNvCxnSpPr/>
          <p:nvPr/>
        </p:nvCxnSpPr>
        <p:spPr bwMode="auto">
          <a:xfrm>
            <a:off x="1600200" y="4572000"/>
            <a:ext cx="1600200" cy="9906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0590094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left)">
                                      <p:cBhvr>
                                        <p:cTn id="18"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New Mast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PMingLiU"/>
        <a:cs typeface=""/>
      </a:majorFont>
      <a:minorFont>
        <a:latin typeface="Arial"/>
        <a:ea typeface="PMingLiU"/>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TW" altLang="en-US" sz="5400" b="1" i="0" u="sng"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DFPLiShuW5-B5-AZ" pitchFamily="66"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TW" altLang="en-US" sz="5400" b="1" i="0" u="sng"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DFPLiShuW5-B5-AZ" pitchFamily="66"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7414</TotalTime>
  <Words>2710</Words>
  <Application>Microsoft Office PowerPoint</Application>
  <PresentationFormat>On-screen Show (4:3)</PresentationFormat>
  <Paragraphs>375</Paragraphs>
  <Slides>39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DFKai-SB</vt:lpstr>
      <vt:lpstr>PMingLiU</vt:lpstr>
      <vt:lpstr>PMingLiU</vt:lpstr>
      <vt:lpstr>文新字海-簡楷</vt:lpstr>
      <vt:lpstr>Arial</vt:lpstr>
      <vt:lpstr>Calibri</vt:lpstr>
      <vt:lpstr>Times New Roman</vt:lpstr>
      <vt:lpstr>New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dc:creator>
  <cp:lastModifiedBy>George Hsu</cp:lastModifiedBy>
  <cp:revision>72</cp:revision>
  <dcterms:created xsi:type="dcterms:W3CDTF">2012-01-02T14:22:06Z</dcterms:created>
  <dcterms:modified xsi:type="dcterms:W3CDTF">2016-04-23T22:53:19Z</dcterms:modified>
</cp:coreProperties>
</file>