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4444" r:id="rId2"/>
    <p:sldId id="4671" r:id="rId3"/>
    <p:sldId id="4673" r:id="rId4"/>
    <p:sldId id="4674" r:id="rId5"/>
    <p:sldId id="4676" r:id="rId6"/>
    <p:sldId id="4677" r:id="rId7"/>
    <p:sldId id="4679" r:id="rId8"/>
    <p:sldId id="4682" r:id="rId9"/>
    <p:sldId id="4683" r:id="rId10"/>
    <p:sldId id="4703" r:id="rId11"/>
    <p:sldId id="4657" r:id="rId12"/>
    <p:sldId id="4631" r:id="rId13"/>
    <p:sldId id="4658" r:id="rId14"/>
    <p:sldId id="4511" r:id="rId15"/>
    <p:sldId id="4632" r:id="rId16"/>
    <p:sldId id="4633" r:id="rId17"/>
    <p:sldId id="4635" r:id="rId18"/>
    <p:sldId id="4636" r:id="rId19"/>
    <p:sldId id="4638" r:id="rId20"/>
    <p:sldId id="4639" r:id="rId21"/>
    <p:sldId id="4640" r:id="rId22"/>
    <p:sldId id="4641" r:id="rId23"/>
    <p:sldId id="4642" r:id="rId24"/>
    <p:sldId id="4643" r:id="rId25"/>
    <p:sldId id="4644" r:id="rId26"/>
    <p:sldId id="4645" r:id="rId27"/>
    <p:sldId id="4646" r:id="rId28"/>
    <p:sldId id="4647" r:id="rId29"/>
    <p:sldId id="4649" r:id="rId30"/>
    <p:sldId id="4704" r:id="rId31"/>
    <p:sldId id="4650" r:id="rId32"/>
    <p:sldId id="4685" r:id="rId33"/>
    <p:sldId id="4651" r:id="rId34"/>
    <p:sldId id="4652" r:id="rId35"/>
    <p:sldId id="4534" r:id="rId36"/>
    <p:sldId id="4654" r:id="rId37"/>
    <p:sldId id="4655" r:id="rId38"/>
    <p:sldId id="4653" r:id="rId39"/>
    <p:sldId id="4656" r:id="rId40"/>
    <p:sldId id="4661" r:id="rId41"/>
    <p:sldId id="4702" r:id="rId42"/>
    <p:sldId id="4701" r:id="rId43"/>
    <p:sldId id="256" r:id="rId44"/>
    <p:sldId id="4669" r:id="rId45"/>
    <p:sldId id="4664" r:id="rId46"/>
    <p:sldId id="4668" r:id="rId47"/>
    <p:sldId id="4665" r:id="rId48"/>
    <p:sldId id="4667" r:id="rId4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76" autoAdjust="0"/>
    <p:restoredTop sz="94660"/>
  </p:normalViewPr>
  <p:slideViewPr>
    <p:cSldViewPr>
      <p:cViewPr varScale="1">
        <p:scale>
          <a:sx n="55" d="100"/>
          <a:sy n="55" d="100"/>
        </p:scale>
        <p:origin x="516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8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3BFEF-06B8-4981-9CA5-BA2F910A4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1F426-A8BA-4FA0-A4AE-E50A872D52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14165F-EC63-4BAC-B8EA-87E844F92A0D}" type="datetimeFigureOut">
              <a:rPr lang="en-US"/>
              <a:pPr>
                <a:defRPr/>
              </a:pPr>
              <a:t>1/27/2024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B74D86-FE6F-48B1-9FE9-B7FEA696E1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B1EBA0-025D-4156-A4F4-102CEB8D2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3B1B8-919E-4941-B1BF-63E1FB3EC4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A7003-176E-408C-87D6-F229417F8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CE93D2-80B8-46EC-A7AF-F8CD169A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5A23F69-5DDD-4F1B-B27C-DD8D12FB8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CCC0EF9-ED07-439E-B117-54AA1FB69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9300BC1-B152-428D-AF33-9A2333339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F367BE21-CCEE-441E-9723-4ACF3312A7D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C6F46-6ED3-4F1A-A066-6613C44A5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8F07-A048-4736-BFE4-E10D0F79AFFC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30FB84-B031-4D6D-B680-A10BE7A16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306C7-BA79-4AD0-B4E3-CBC1C35B6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976E0-0FEA-4D1C-8BAD-DB8BCDC4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352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A7D59-0B2E-41DE-AB9D-E4AD9F86B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F53A-1C0C-49D8-B3F4-8DDCB1C6E7A4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FDC6E-43BB-4A57-9769-704E9FB48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828B0D-5C16-4FEC-9FD8-1690300D7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558B-4B81-46E6-A1DB-582A11D9B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039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874ED-6F51-4831-8113-E36C264A0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18CB-AFEE-440B-A20A-3CFF9EADCE8A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821FF-EE0C-46F8-9B48-7949233CC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2DC64-53C6-47B9-8132-BB9C097FE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B72C-5E03-4C52-AE66-50FAD9BE2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6688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1152C7-1141-4B51-A875-4C0FC38D1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037-3FBE-49F4-B217-DB2C3A8EB1DA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71E8AE-0F19-4A6B-A900-A7B219304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DD1E5-D5A4-4906-89A8-DCF82ABB9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E07B-A016-4305-A0CD-85DE1FC00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76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56F09-4B9E-4370-B0D1-92B6B1955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673A-8056-4160-9EE9-095301FB78DA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C9241-8A7A-45E9-9650-BC2D03325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D7589-345F-4F96-9527-F32363B50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84BA-B1B8-4161-80AF-0F525637C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51579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23214-FF24-464B-8788-CD47390A3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D1DA-C3EE-445D-8E43-2B4C7756AE92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BA266-0457-4342-8298-FE4BC15A6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57492-631C-4380-A811-CC064228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4292-0A72-47C3-81A8-5247BFCA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4862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5F4BF8-9784-4864-A71B-3E1121651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3CCB-A111-4908-80F9-066DA19FB381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B34CC8-169F-4569-9AD3-1A0B73216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438524-9F3F-47A0-ACE0-AB9FD8E3A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DEA32-F153-4C6C-8352-11B5ECE48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535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D75DB8-F94E-472E-8F65-8D9F603BA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6B06-34A2-4CB0-BB39-63E03084B7D6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6DE4C-6A48-42E6-B474-A5D45E28E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6528FA-3DC3-415E-A937-63F6D96E8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64F8-A85E-443F-A12B-4E63041C2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325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FC8D8B-528E-45C7-AA83-7CB44FF2B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20B4-DF2A-4FAC-854D-94E8D1452605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C6313E-40B9-40ED-A5AA-F652F99CD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551E7C-F48A-44F4-92E3-404921117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5F91-8016-4586-99FA-B5D7E334D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173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61AE0-4437-4421-94BA-B198BDAB2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739B-28E6-4847-A164-D944E8890F0E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B0D77-878F-407F-962D-11F25106C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957C6-1FA6-4888-A249-47F75C0E8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E48A-C63B-4560-B03D-14E5714D5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535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A7EF7-CAA2-4D96-9743-F70502628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F6F5-A2C9-442A-B334-CD7CCE78C686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0F-C529-4346-A969-824D55B66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511E8-ED4A-44E9-A648-868CFCCFE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06CD-0549-4AC6-9A1B-0EE29F68C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624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3B3C84-8E6C-4882-85A0-5C903ED65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05D1EA-D12D-446C-8422-19E580F7B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018500" name="Rectangle 4">
            <a:extLst>
              <a:ext uri="{FF2B5EF4-FFF2-40B4-BE49-F238E27FC236}">
                <a16:creationId xmlns:a16="http://schemas.microsoft.com/office/drawing/2014/main" id="{5C9570D0-EFC2-4D3C-90B1-A7DD48598E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C49B8D-2C6A-4EB7-9B30-5B66C595FD4E}" type="datetimeFigureOut">
              <a:rPr lang="en-US" altLang="en-US"/>
              <a:pPr>
                <a:defRPr/>
              </a:pPr>
              <a:t>1/27/2024</a:t>
            </a:fld>
            <a:endParaRPr lang="en-US" altLang="en-US"/>
          </a:p>
        </p:txBody>
      </p:sp>
      <p:sp>
        <p:nvSpPr>
          <p:cNvPr id="7018501" name="Rectangle 5">
            <a:extLst>
              <a:ext uri="{FF2B5EF4-FFF2-40B4-BE49-F238E27FC236}">
                <a16:creationId xmlns:a16="http://schemas.microsoft.com/office/drawing/2014/main" id="{CAEABEAE-BD4B-46AE-B7C4-7F6E0D842D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18502" name="Rectangle 6">
            <a:extLst>
              <a:ext uri="{FF2B5EF4-FFF2-40B4-BE49-F238E27FC236}">
                <a16:creationId xmlns:a16="http://schemas.microsoft.com/office/drawing/2014/main" id="{FD1E2D39-F2F6-457F-8814-723E611870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AA97A4-10F5-48D8-8EB5-C38CFFD0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3" descr="C:\Users\George\Desktop\thy word is a lamp.jpg">
            <a:extLst>
              <a:ext uri="{FF2B5EF4-FFF2-40B4-BE49-F238E27FC236}">
                <a16:creationId xmlns:a16="http://schemas.microsoft.com/office/drawing/2014/main" id="{C77EE91C-B66C-4EC2-B07D-14FB10ABA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3809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A8E2C-8486-42E4-BE37-D7689E38F2E3}"/>
              </a:ext>
            </a:extLst>
          </p:cNvPr>
          <p:cNvSpPr/>
          <p:nvPr/>
        </p:nvSpPr>
        <p:spPr>
          <a:xfrm>
            <a:off x="1676400" y="1447800"/>
            <a:ext cx="8839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72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新年立志</a:t>
            </a:r>
            <a:endParaRPr lang="en-US" altLang="zh-CN" sz="72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CN" sz="66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New Year Resolution</a:t>
            </a:r>
          </a:p>
          <a:p>
            <a:pPr algn="ctr" eaLnBrk="1" hangingPunct="1"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士师记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 13-16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572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新年快乐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</a:p>
          <a:p>
            <a:pPr marL="514350" indent="-514350" algn="ctr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Happy New Year;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心想事成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</a:p>
          <a:p>
            <a:pPr marL="514350" indent="-514350" algn="ctr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All your wishes come true;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万事如意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endParaRPr lang="en-US" altLang="zh-CN" sz="5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All things turn out your way!</a:t>
            </a:r>
          </a:p>
        </p:txBody>
      </p:sp>
    </p:spTree>
    <p:extLst>
      <p:ext uri="{BB962C8B-B14F-4D97-AF65-F5344CB8AC3E}">
        <p14:creationId xmlns:p14="http://schemas.microsoft.com/office/powerpoint/2010/main" val="13391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正值新年立志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(NY Resolution)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之际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你有什么计划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最普遍的新年立志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……</a:t>
            </a:r>
          </a:p>
          <a:p>
            <a:pPr marL="568325" indent="-568325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92200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运动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节食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存钱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读经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祷告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每日灵修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…..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不要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过度看手机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/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电视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追剧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电玩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购物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结果常是虎头蛇尾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原因多半是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缺乏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自制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的能力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自制</a:t>
            </a:r>
            <a:r>
              <a:rPr lang="en-US" altLang="zh-CN" sz="44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(self-control)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就不能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自治</a:t>
            </a:r>
            <a:r>
              <a:rPr lang="en-US" altLang="zh-CN" sz="44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(autonomy).</a:t>
            </a:r>
            <a:endParaRPr lang="en-US" altLang="zh-CN" sz="4400" u="sng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endParaRPr lang="en-US" altLang="zh-CN" sz="4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15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1181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TW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丹纳德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Dan Rather)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问克林顿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	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你为甚么做那事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?”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TW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克林顿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的名言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只因为我能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(Just because I can)</a:t>
            </a:r>
          </a:p>
          <a:p>
            <a:pPr marL="514350" indent="-514350"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我知道这是个最糟糕的理由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但这是事实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他在无意间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透露了他的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不能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不愿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A00B4-08A9-71D5-7B4B-30CC55F0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76199"/>
            <a:ext cx="3141792" cy="39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4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因为真正的原因是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我不能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控制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自己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克林顿亦非始作俑者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有太多的人犯同样的错误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明知故犯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 marL="2400300" lvl="1" indent="-5715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85800" algn="l"/>
                <a:tab pos="1371600" algn="l"/>
                <a:tab pos="1714500" algn="l"/>
                <a:tab pos="6597650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瞒得住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—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不会被发现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(I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can hide it!)</a:t>
            </a:r>
          </a:p>
          <a:p>
            <a:pPr marL="2400300" lvl="1" indent="-5715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85800" algn="l"/>
                <a:tab pos="1371600" algn="l"/>
                <a:tab pos="1714500" algn="l"/>
                <a:tab pos="6597650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扛得起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—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没啥了不起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(No big deal!)</a:t>
            </a:r>
          </a:p>
          <a:p>
            <a:pPr marL="2400300" lvl="1" indent="-5715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85800" algn="l"/>
                <a:tab pos="1371600" algn="l"/>
                <a:tab pos="1714500" algn="l"/>
                <a:tab pos="6597650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赌一把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—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愿意付代价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(I’ll pay for it!)</a:t>
            </a:r>
          </a:p>
          <a:p>
            <a:pPr marL="2400300" lvl="1" indent="-5715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85800" algn="l"/>
                <a:tab pos="1371600" algn="l"/>
                <a:tab pos="1714500" algn="l"/>
                <a:tab pos="6597650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上瘾了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—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做了再说吧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(I can’t help it!)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tabLst>
                <a:tab pos="685800" algn="l"/>
                <a:tab pos="1371600" algn="l"/>
                <a:tab pos="2743200" algn="l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吃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喝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嫖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赌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毒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电玩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追剧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滑手机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3CD90-066D-2516-17D4-313556590A22}"/>
              </a:ext>
            </a:extLst>
          </p:cNvPr>
          <p:cNvSpPr txBox="1"/>
          <p:nvPr/>
        </p:nvSpPr>
        <p:spPr>
          <a:xfrm>
            <a:off x="1377950" y="2971800"/>
            <a:ext cx="755650" cy="87549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zh-CN" sz="13800" baseline="-25000" dirty="0">
                <a:solidFill>
                  <a:srgbClr val="FF00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*</a:t>
            </a:r>
            <a:endParaRPr lang="en-US" sz="1380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3246-78D7-8162-154A-34EDCE9D91C2}"/>
              </a:ext>
            </a:extLst>
          </p:cNvPr>
          <p:cNvSpPr txBox="1"/>
          <p:nvPr/>
        </p:nvSpPr>
        <p:spPr>
          <a:xfrm>
            <a:off x="1371600" y="3733800"/>
            <a:ext cx="755650" cy="87549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zh-CN" sz="13800" baseline="-25000" dirty="0">
                <a:solidFill>
                  <a:srgbClr val="FF00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*</a:t>
            </a:r>
            <a:endParaRPr lang="en-US" sz="13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01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11811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今天信息的主角是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endParaRPr lang="en-US" altLang="zh-CN" sz="36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他是个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只因为我能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的代表性人物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以色列人又行耶和华看为恶的事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被交在非利士人手中四十年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(13:1)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47625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40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年的刑期已满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神兴起拯救者</a:t>
            </a:r>
            <a:r>
              <a:rPr lang="en-US" altLang="zh-CN" sz="4400" spc="-1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——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47625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spc="-1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就是一生作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拿细耳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人的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(13:2-25)</a:t>
            </a:r>
            <a:endParaRPr lang="en-US" altLang="zh-CN" sz="33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0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11887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主旨</a:t>
            </a:r>
            <a:endParaRPr lang="en-US" altLang="zh-CN" sz="44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</a:t>
            </a:r>
            <a:r>
              <a:rPr lang="zh-CN" altLang="en-US" sz="4400" b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只因为我</a:t>
            </a:r>
            <a:r>
              <a:rPr lang="zh-CN" altLang="en-US" sz="4400" b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的报复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(15:1-20)</a:t>
            </a:r>
          </a:p>
          <a:p>
            <a:pPr marL="514350" indent="-514350"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</a:t>
            </a:r>
            <a:r>
              <a:rPr lang="zh-CN" altLang="en-US" sz="4400" b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</p:txBody>
      </p:sp>
    </p:spTree>
    <p:extLst>
      <p:ext uri="{BB962C8B-B14F-4D97-AF65-F5344CB8AC3E}">
        <p14:creationId xmlns:p14="http://schemas.microsoft.com/office/powerpoint/2010/main" val="2755502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只因为我要的初恋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一见钟情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罔顾摩西的律法 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不可与外邦人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结亲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申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7:3)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参孙在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亭拿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看上一个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非利士的女子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就要他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的父母为他娶来为妻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他们勉为其难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却不知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是耶和华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在制造机会攻击非利士人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061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只因为我要的初恋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一见钟情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罔顾摩西的律法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864350" algn="l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罔顾拿细耳人的规条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864350" algn="l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不可触摸死尸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不可吃喝葡萄产品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…)</a:t>
            </a:r>
            <a:endParaRPr lang="zh-CN" altLang="en-US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到了亭拿的葡萄园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一只狮子向他吼叫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耶和华的灵感动他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他赤手将狮子撕裂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后来叁孙去娶那女子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转向道旁要看死狮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见一群蜂子和蜜在死狮的躯壳内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就用手取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蜜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且吃且走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88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只因为我要的初恋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一见钟情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入世随俗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参孙设摆酒席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出个谜语打赌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相当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行酒令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”)</a:t>
            </a:r>
            <a:endParaRPr lang="zh-CN" altLang="en-US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有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30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个非利士人陪他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酒酣耳熱之际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 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30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套里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/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外衣为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赌注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限七日内回答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	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吃的从吃者出来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甜的从强者出来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他们三日不能猜出谜语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6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只因为我要的初恋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一见钟情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入世随俗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参孙设摆酒席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出个谜语打赌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非利士人威胁参孙的妻套出谜底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她对叁孙不断的啼哭纠缠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终于在第七天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得了谜底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使叁孙输了这场赌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你们利用我的母牛犊耕田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850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13:</a:t>
            </a:r>
            <a:r>
              <a:rPr lang="zh-TW" altLang="en-US" sz="44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以色列人又行耶和华眼中看为恶的事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耶和华将他们交在非利士人手中四十年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那时有一个琐拉人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是属</a:t>
            </a:r>
            <a:r>
              <a:rPr lang="zh-CN" altLang="en-US" sz="44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族的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名叫</a:t>
            </a:r>
            <a:r>
              <a:rPr lang="zh-CN" altLang="en-US" sz="44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玛挪亚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他的妻子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不生育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耶和华的使者向那妇人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如今你必怀孕生一个儿子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不可用剃头刀剃他的头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因为这孩子一出胎就归神作</a:t>
            </a:r>
            <a:r>
              <a:rPr lang="zh-CN" altLang="en-US" sz="44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拿细耳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他必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…….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拯救以色列人脱离非利士人的手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……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24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后来妇人生了一个儿子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给他起名叫</a:t>
            </a:r>
            <a:r>
              <a:rPr lang="zh-CN" altLang="en-US" sz="44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孩子长大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耶和华赐福与他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3215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只因为我要的初恋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一见钟情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入世随俗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参孙设摆酒席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出个谜语打赌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非利士人威胁参孙的妻套谜底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耶和华的灵大大感动参孙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他下到亚实基伦	杀了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30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个人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夺了他们的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衣裳以偿赌注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然后拂袖而去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尚未圆房就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回了父家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只因为我要的初恋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一见钟情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入世随俗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冤冤相报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秋收时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叁孙去看他的妻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带着一只山羊羔想要与妻圆房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他岳父说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我以为你一定恨她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我已把她给了你的伴郎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娶她的妹妹吧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52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只因为我要的初恋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一见钟情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入世随俗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冤冤相报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秋收时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叁孙去看他的妻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叁孙以之为借口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烧尽非利士人的禾稼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捉了三百只狐狸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将尾巴一对对地捆上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将火把捆在两尾之间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点火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放入非利士人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堆集的禾捆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未割的禾稼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橄榄园都尽烧了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3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只因为我要的初恋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(14:1-20)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一见钟情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入世随俗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冤冤相报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秋收时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叁孙去看他的妻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叁孙以之为借口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烧尽非利士人的禾稼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非利士人烧了妇人和他的父亲为报复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4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	加倍奉还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击杀非利士人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连腿带腰都砍断了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便躲在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以坦磐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的穴内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1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只因为我能的报复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(15:1-20)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非利士人对犹大人施压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非利士人到犹大的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利希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安营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要犹大人交出叁孙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三千犹大人到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以坦磐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的穴内找参孙说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非利士人辖制我们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得罪他们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就等于跟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我们找麻烦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我只是以牙还牙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92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只因为我能的报复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(15:1-20)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非利士人对犹大人施压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叁孙再展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威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犹大人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我们必须把你交给非利士人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没问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题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只要答应你们自己不杀我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犹大人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保证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绑起参孙交给了非利士人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正高兴得庆祝时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耶和华的灵大大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感动参孙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挣脱绑索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用一块未干的驴腮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骨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击杀了一千人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5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英雄难过美人关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叁孙纵欲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到迦萨嫖妓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非利士人紧闭城门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终夜在城门埋伏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要等到天亮时杀他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参孙半夜起来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将城门的门扇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门框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门闩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一齐拆下来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扛在肩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上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扛到希伯仑前的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山顶上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89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英雄难过美人关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叁孙纵欲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到迦萨嫖妓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在梭烈谷迷恋大利拉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非利士人的首领应承每人给她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1,100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舍客勒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银子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百日的工资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万刀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买通她打探叁孙力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大的原因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		</a:t>
            </a:r>
          </a:p>
        </p:txBody>
      </p:sp>
    </p:spTree>
    <p:extLst>
      <p:ext uri="{BB962C8B-B14F-4D97-AF65-F5344CB8AC3E}">
        <p14:creationId xmlns:p14="http://schemas.microsoft.com/office/powerpoint/2010/main" val="33526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英雄难过美人关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叁孙纵欲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到迦萨嫖妓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在梭烈谷迷恋大利拉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参孙三次被忽悠大利拉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却不肯放弃她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你三次欺哄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怎么说你爱我呢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4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她天天催逼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叁孙不堪其烦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终于透露实情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我生为拿细耳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从不剃头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剃了头就与常人无异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7950" algn="l"/>
                <a:tab pos="2117725" algn="l"/>
                <a:tab pos="6597650" algn="r"/>
              </a:tabLst>
              <a:defRPr/>
            </a:pP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英雄难过美人关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大利拉出卖叁孙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大利拉告诉非利士人的首领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非利士人的首领手里拿着银子上到妇</a:t>
            </a:r>
            <a:endParaRPr lang="en-US" altLang="zh-CN" sz="44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那里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大利拉使参孙枕着他的膝</a:t>
            </a:r>
            <a:r>
              <a:rPr lang="zh-CN" altLang="en-US" sz="44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睡觉</a:t>
            </a:r>
            <a:r>
              <a:rPr lang="zh-CN" altLang="en-US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(?)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叫了一个人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来剃除他头上的七条发绺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</a:t>
            </a:r>
            <a:endParaRPr lang="en-US" altLang="zh-CN" sz="44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是大	利拉克制他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他的力气就离开他了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8178800" algn="l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(v.16:18b-19)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7950" algn="l"/>
                <a:tab pos="2117725" algn="l"/>
                <a:tab pos="6597650" algn="r"/>
              </a:tabLst>
              <a:defRPr/>
            </a:pP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14: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参孙下到</a:t>
            </a:r>
            <a:r>
              <a:rPr lang="zh-CN" altLang="en-US" sz="44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亭拿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看见一个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非利士人的女儿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禀告他父母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…,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看见一个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非利士人的女儿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愿你们给我娶来为妻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 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因我喜悦他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参孙跟他父母下亭拿去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到了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葡萄园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一只少壮狮子向他吼叫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耶和华的灵大大感动参孙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将狮子撕裂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7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参孙下去与女子说话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就喜悦他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8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过了些日子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再下去要娶那女子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转向道旁要看死狮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见有一群蜂子和蜜在死狮之内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就用手取蜜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且吃且走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到了父母那里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给他父母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他们也吃了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5298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英雄难过美人关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大利拉出卖叁孙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大利拉告诉非利士人的首领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成为罪的奴仆的代价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“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非利士人将他拿住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剜了他的眼睛带他下</a:t>
            </a:r>
            <a:endParaRPr lang="en-US" altLang="zh-CN" sz="44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到迦萨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用铜链拘索他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他就在监里推磨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8636000" algn="l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(v.16:21)</a:t>
            </a:r>
          </a:p>
        </p:txBody>
      </p:sp>
    </p:spTree>
    <p:extLst>
      <p:ext uri="{BB962C8B-B14F-4D97-AF65-F5344CB8AC3E}">
        <p14:creationId xmlns:p14="http://schemas.microsoft.com/office/powerpoint/2010/main" val="1697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英雄难过美人关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大利拉出卖叁孙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	</a:t>
            </a:r>
            <a:r>
              <a:rPr lang="zh-CN" altLang="en-US" sz="44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他的悖逆不仅使自己被辱</a:t>
            </a:r>
            <a:r>
              <a:rPr lang="en-US" altLang="zh-CN" sz="44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更是羞辱神的名</a:t>
            </a:r>
            <a:endParaRPr lang="en-US" altLang="zh-CN" sz="4400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“</a:t>
            </a: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非利士人的首	领聚集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,...</a:t>
            </a: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</a:t>
            </a:r>
            <a:r>
              <a:rPr lang="zh-CN" altLang="en-US" sz="44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赞美他们的神</a:t>
            </a: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i="1" u="sng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我们的神</a:t>
            </a: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将毁坏我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们地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杀害我们许多人的</a:t>
            </a:r>
            <a:endParaRPr lang="en-US" altLang="zh-CN" sz="4400" i="1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仇敌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	</a:t>
            </a:r>
            <a:r>
              <a:rPr lang="zh-CN" altLang="en-US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交在我们手中了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..” </a:t>
            </a:r>
            <a:r>
              <a:rPr lang="en-US" altLang="zh-CN" sz="440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(v.23-24)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7950" algn="l"/>
                <a:tab pos="2117725" algn="l"/>
                <a:tab pos="6597650" algn="r"/>
              </a:tabLst>
              <a:defRPr/>
            </a:pP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悖逆的叁孙仍是神手中的杖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非利士人庆祝得胜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并羞辱叁孙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房内充满约三千人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众首领也都在场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“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他们正宴乐的	时候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叫参孙在我们</a:t>
            </a:r>
            <a:endParaRPr lang="en-US" altLang="zh-CN" sz="44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面前戏耍戏耍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(v.25)</a:t>
            </a:r>
          </a:p>
        </p:txBody>
      </p:sp>
    </p:spTree>
    <p:extLst>
      <p:ext uri="{BB962C8B-B14F-4D97-AF65-F5344CB8AC3E}">
        <p14:creationId xmlns:p14="http://schemas.microsoft.com/office/powerpoint/2010/main" val="19006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悖逆的叁孙仍是神手中的杖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非利士人庆祝得胜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并羞辱叁孙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为报私仇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临死与敌人同归于尽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主耶和华阿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求你眷念我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赐我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力量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报那剜双眼之仇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参孙就抱住托房的那两</a:t>
            </a:r>
            <a:endParaRPr lang="en-US" altLang="zh-CN" sz="44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根柱子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尽力屈身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房子倒塌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压住首领和</a:t>
            </a:r>
            <a:endParaRPr lang="en-US" altLang="zh-CN" sz="44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(v.16:28-30)</a:t>
            </a:r>
            <a:endParaRPr lang="en-US" altLang="zh-CN" sz="44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叁孙使非利士人头痛了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20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参孙作以色列的士师 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20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(v.16:31b)</a:t>
            </a:r>
          </a:p>
        </p:txBody>
      </p:sp>
    </p:spTree>
    <p:extLst>
      <p:ext uri="{BB962C8B-B14F-4D97-AF65-F5344CB8AC3E}">
        <p14:creationId xmlns:p14="http://schemas.microsoft.com/office/powerpoint/2010/main" val="22094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只因为我能的代价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(16:1-31)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悖逆的叁孙仍是神手中的杖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非利士人庆祝得胜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并羞辱叁孙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为报私仇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临死与敌人同归于尽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叁孙使非利士人头痛了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20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年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4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叁孙在新约中名列信心名人榜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			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基甸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巴拉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耶弗他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</a:t>
            </a:r>
            <a:r>
              <a:rPr lang="zh-CN" altLang="en-US" sz="44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因着信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制伏了敌国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行了公义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得了应许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en-US" altLang="zh-CN" sz="4400" b="1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堵了狮子的口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希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11:32-33)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叁孙是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的缩影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1200150" algn="l"/>
                <a:tab pos="1371600" algn="l"/>
                <a:tab pos="1714500" algn="l"/>
                <a:tab pos="1943100" algn="l"/>
                <a:tab pos="6597650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们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将神的拣选与赐福看成理所当然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1200150" algn="l"/>
                <a:tab pos="1371600" algn="l"/>
                <a:tab pos="1714500" algn="l"/>
                <a:tab pos="19431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长治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久安中最容易忘记神的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呼召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违背神的</a:t>
            </a:r>
            <a:endParaRPr lang="en-US" altLang="zh-CN" sz="4400" spc="-2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1200150" algn="l"/>
                <a:tab pos="1371600" algn="l"/>
                <a:tab pos="1714500" algn="l"/>
                <a:tab pos="1943100" algn="l"/>
                <a:tab pos="6597650" algn="r"/>
              </a:tabLst>
              <a:defRPr/>
            </a:pPr>
            <a:r>
              <a:rPr lang="en-US" altLang="zh-CN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400" u="sng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诫命</a:t>
            </a:r>
            <a:r>
              <a:rPr lang="en-US" altLang="zh-CN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界</a:t>
            </a:r>
            <a:r>
              <a:rPr lang="en-US" altLang="zh-CN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限</a:t>
            </a:r>
            <a:r>
              <a:rPr lang="en-US" altLang="zh-CN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), </a:t>
            </a:r>
            <a:r>
              <a:rPr lang="zh-CN" altLang="en-US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偏行己路</a:t>
            </a:r>
            <a:r>
              <a:rPr lang="en-US" altLang="zh-CN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spc="-2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甚至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拜偶像为要得到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200150" algn="l"/>
                <a:tab pos="1371600" algn="l"/>
                <a:tab pos="1714500" algn="l"/>
                <a:tab pos="19431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神不肯给的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1200150" algn="l"/>
                <a:tab pos="1371600" algn="l"/>
                <a:tab pos="14351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偶像起初的要求不多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又似乎比较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灵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乐意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200150" algn="l"/>
                <a:tab pos="1371600" algn="l"/>
                <a:tab pos="14351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满足人的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私欲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为此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被判刑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1200150" algn="l"/>
                <a:tab pos="1371600" algn="l"/>
                <a:tab pos="1435100" algn="l"/>
                <a:tab pos="1714500" algn="l"/>
                <a:tab pos="6597650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受非利士人的压制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40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年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438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19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ts val="52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	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权能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(power)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私欲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(want)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是个非常危险的结合</a:t>
            </a:r>
            <a:endParaRPr lang="en-US" altLang="zh-CN" sz="44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>
              <a:lnSpc>
                <a:spcPts val="52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权能愈大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危险也愈大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权能腐败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绝对权能绝对腐败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</a:t>
            </a:r>
          </a:p>
          <a:p>
            <a:pPr algn="ctr">
              <a:lnSpc>
                <a:spcPts val="52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6597650" algn="r"/>
              </a:tabLst>
              <a:defRPr/>
            </a:pPr>
            <a:r>
              <a:rPr lang="en-US" altLang="zh-CN" sz="42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“Power corrupts; absolute power corrupts absolutely!”</a:t>
            </a:r>
          </a:p>
          <a:p>
            <a:pPr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6597650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面对这神所给的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权能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责任与托付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理当存战兢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algn="ctr">
              <a:lnSpc>
                <a:spcPts val="52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6597650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的心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否则就会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成为难以抗拒的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陷阱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</a:p>
          <a:p>
            <a:pPr algn="ctr">
              <a:lnSpc>
                <a:spcPts val="52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6597650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我认识一个小叁孙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经常在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______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看到他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6597650" algn="r"/>
              </a:tabLst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在我生命中的一切决定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都是取决于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algn="ctr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914400" algn="l"/>
                <a:tab pos="1828800" algn="l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私欲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权能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的组合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39CDF-56CC-6855-7600-9B15C76212C9}"/>
              </a:ext>
            </a:extLst>
          </p:cNvPr>
          <p:cNvSpPr txBox="1"/>
          <p:nvPr/>
        </p:nvSpPr>
        <p:spPr>
          <a:xfrm>
            <a:off x="7624825" y="4324384"/>
            <a:ext cx="2120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镜子里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7063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我的表白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在青少年时代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我羡慕生来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高富帅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的男生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因为他们功课好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玩具多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吸引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白富美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的女生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年纪稍长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尤其是寻求神对我人生的目的后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我经常感谢神我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不是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高富帅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我的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贫乏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平凡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有限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是神给我最好的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保护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不知逃过了多少诱惑与陷阱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曾经沉迷于武侠小说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打弹子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麻将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与一些不可告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人的想法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当年我若是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的话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我今天肯定是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09588" algn="l"/>
                <a:tab pos="985838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惨不忍睹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5961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TW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	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叁孙是个有信心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名列信心名人榜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却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不忠于职守的人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An unfaithful man of faith)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弃之不顾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自己的呼召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与托付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拿细耳人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+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士师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顾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满足自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己的私欲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他的座右铭好像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1714500" algn="l"/>
                <a:tab pos="6597650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zh-TW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zh-TW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我就去</a:t>
            </a:r>
            <a:r>
              <a:rPr lang="zh-TW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做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1714500" algn="l"/>
                <a:tab pos="6597650" algn="r"/>
              </a:tabLst>
              <a:defRPr/>
            </a:pP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en-US" altLang="zh-CN" sz="42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</a:t>
            </a:r>
            <a:r>
              <a:rPr lang="en-US" altLang="zh-CN" sz="42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want</a:t>
            </a:r>
            <a:r>
              <a:rPr lang="en-US" altLang="zh-CN" sz="42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I </a:t>
            </a:r>
            <a:r>
              <a:rPr lang="en-US" altLang="zh-CN" sz="42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can</a:t>
            </a:r>
            <a:r>
              <a:rPr lang="en-US" altLang="zh-CN" sz="42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I just </a:t>
            </a:r>
            <a:r>
              <a:rPr lang="en-US" altLang="zh-CN" sz="42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do</a:t>
            </a:r>
            <a:r>
              <a:rPr lang="en-US" altLang="zh-CN" sz="42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it!”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权能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(power)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是为了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责任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托付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岂可任意妄为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?!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当</a:t>
            </a:r>
            <a:r>
              <a:rPr lang="zh-TW" altLang="en-US" sz="44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以叁孙为</a:t>
            </a:r>
            <a:r>
              <a:rPr lang="zh-CN" altLang="en-US" sz="44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戒</a:t>
            </a:r>
            <a:r>
              <a:rPr lang="en-US" altLang="zh-TW" sz="44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4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我们的座右铭应</a:t>
            </a:r>
            <a:r>
              <a:rPr lang="zh-CN" altLang="en-US" sz="44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该</a:t>
            </a:r>
            <a:r>
              <a:rPr lang="zh-TW" altLang="en-US" sz="44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</a:t>
            </a:r>
            <a:r>
              <a:rPr lang="en-US" altLang="zh-TW" sz="44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神要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神能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我当全力以赴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19A8C-9008-3E00-1E1D-754945667062}"/>
              </a:ext>
            </a:extLst>
          </p:cNvPr>
          <p:cNvSpPr txBox="1"/>
          <p:nvPr/>
        </p:nvSpPr>
        <p:spPr>
          <a:xfrm>
            <a:off x="7924800" y="3200400"/>
            <a:ext cx="2463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TW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我们呢</a:t>
            </a:r>
            <a:r>
              <a:rPr lang="en-US" altLang="zh-TW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835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35000" algn="l"/>
                <a:tab pos="914400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立志不必等新年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有感动就当去做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endParaRPr lang="en-US" altLang="zh-CN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45720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或决定立刻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不做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!”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更难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25475" algn="l"/>
                <a:tab pos="914400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重要的是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如何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立志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如何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坚持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2625" algn="l"/>
                <a:tab pos="914400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a.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靠圣灵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按</a:t>
            </a:r>
            <a:r>
              <a:rPr lang="zh-CN" altLang="en-US" sz="44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轻重缓</a:t>
            </a:r>
            <a:r>
              <a:rPr lang="zh-CN" altLang="en-US" sz="4400" b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急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决定去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做该做的事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1828800" algn="l"/>
                <a:tab pos="4456113" algn="l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或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不做不该做的事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(Tyranny of the Urgent)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2625" algn="l"/>
                <a:tab pos="914400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b.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求主赐下恩典与能力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抗拒</a:t>
            </a:r>
            <a:endParaRPr lang="en-US" altLang="zh-CN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2625" algn="l"/>
                <a:tab pos="914400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只因我能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</a:t>
            </a:r>
            <a:r>
              <a:rPr lang="zh-CN" altLang="en-US" sz="44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没人管我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的陷阱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2625" algn="l"/>
                <a:tab pos="914400" algn="l"/>
                <a:tab pos="1200150" algn="l"/>
                <a:tab pos="1371600" algn="l"/>
                <a:tab pos="17145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c.	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将压力转为推动力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(Alexander is a friend!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😄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914400" algn="l"/>
                <a:tab pos="1200150" algn="l"/>
                <a:tab pos="1371600" algn="l"/>
                <a:tab pos="1714500" algn="l"/>
                <a:tab pos="2286000" algn="l"/>
                <a:tab pos="6597650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—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期限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监督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公开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赏罚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41923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14: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10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设摆筵宴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TW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11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请了三十个人陪伴他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我给你们出一个谜语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七日筵宴之内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若能猜出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…,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我就给你们三十件里衣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三十套衣裳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若不能</a:t>
            </a:r>
            <a:r>
              <a:rPr kumimoji="0" lang="en-US" altLang="zh-CN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你们就给我三十件里衣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三十套衣裳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“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吃的从吃者出来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甜的从强者出来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他们三日不能猜出</a:t>
            </a:r>
            <a:r>
              <a:rPr kumimoji="0" lang="en-US" altLang="zh-CN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到第七天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他们对参孙的妻说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你诓哄你丈夫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探出谜语的意思告诉我们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免得我们用火烧你和你父家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参孙的妻在丈夫面前啼哭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17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到第七天逼着他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他才将谜语的意思告诉他妻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他妻就告诉本国的人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kumimoji="0" lang="en-US" altLang="zh-CN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03752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1887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	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人都缺乏自制或自治的</a:t>
            </a:r>
            <a:r>
              <a:rPr lang="zh-CN" altLang="en-US" sz="4400" b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能力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我真是苦阿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谁能救我脱离这取死的身体呢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感谢神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b="1" i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靠着</a:t>
            </a:r>
            <a:r>
              <a:rPr lang="zh-CN" altLang="en-US" sz="4400" i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我们的</a:t>
            </a:r>
            <a:r>
              <a:rPr lang="zh-CN" altLang="en-US" sz="4400" b="1" i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主耶</a:t>
            </a:r>
            <a:r>
              <a:rPr lang="en-US" altLang="zh-CN" sz="4400" b="1" i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b="1" i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稣基督</a:t>
            </a:r>
            <a:r>
              <a:rPr lang="zh-CN" altLang="en-US" sz="4400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就能脱离了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8293100" algn="l"/>
              </a:tabLst>
              <a:defRPr/>
            </a:pP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罗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7:24-25a)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685800" algn="l"/>
                <a:tab pos="985838" algn="l"/>
                <a:tab pos="120015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你若还不认识耶稣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现在就来认识祂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CE873-F5FC-8DB1-B283-2C69AA23A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18" y="3505201"/>
            <a:ext cx="6037604" cy="3073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491BFB-B685-6D1C-9446-C5DD71C6DD09}"/>
              </a:ext>
            </a:extLst>
          </p:cNvPr>
          <p:cNvGrpSpPr/>
          <p:nvPr/>
        </p:nvGrpSpPr>
        <p:grpSpPr>
          <a:xfrm>
            <a:off x="2508877" y="3200400"/>
            <a:ext cx="7339321" cy="3733800"/>
            <a:chOff x="1222802" y="1600200"/>
            <a:chExt cx="7078439" cy="37338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C281F3-4A53-BC3F-2640-BB6249FBC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2802" y="1600200"/>
              <a:ext cx="7078439" cy="37338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C08586C-B7D3-89C3-CB10-F106DA4C3DB7}"/>
                </a:ext>
              </a:extLst>
            </p:cNvPr>
            <p:cNvSpPr/>
            <p:nvPr/>
          </p:nvSpPr>
          <p:spPr bwMode="auto">
            <a:xfrm>
              <a:off x="4053536" y="4483100"/>
              <a:ext cx="3439300" cy="78216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1" hangingPunct="1"/>
              <a:endParaRPr lang="en-US" sz="405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DFPLiShuW5-B5-AZ" pitchFamily="66" charset="-12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AD2BD6-70E5-AABF-D258-E475F0B5F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7411" y="3758075"/>
              <a:ext cx="498675" cy="84132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3C5329-617A-2A7D-50B4-2032F8AEB47B}"/>
              </a:ext>
            </a:extLst>
          </p:cNvPr>
          <p:cNvGrpSpPr/>
          <p:nvPr/>
        </p:nvGrpSpPr>
        <p:grpSpPr>
          <a:xfrm>
            <a:off x="2591843" y="3280710"/>
            <a:ext cx="7256354" cy="3691591"/>
            <a:chOff x="966480" y="1718608"/>
            <a:chExt cx="7256354" cy="36915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222F9BE-DD27-8362-9F8A-B6016EB19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480" y="1718608"/>
              <a:ext cx="7256354" cy="3691591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325854-8646-94FA-4651-BD25FC14AB1A}"/>
                </a:ext>
              </a:extLst>
            </p:cNvPr>
            <p:cNvSpPr/>
            <p:nvPr/>
          </p:nvSpPr>
          <p:spPr bwMode="auto">
            <a:xfrm>
              <a:off x="3872404" y="4548850"/>
              <a:ext cx="3525746" cy="84977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1" hangingPunct="1"/>
              <a:endParaRPr lang="en-US" sz="405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DFPLiShuW5-B5-AZ" pitchFamily="66" charset="-12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807C31-3F87-C4C2-5042-3A0050DC31AE}"/>
                </a:ext>
              </a:extLst>
            </p:cNvPr>
            <p:cNvSpPr txBox="1"/>
            <p:nvPr/>
          </p:nvSpPr>
          <p:spPr>
            <a:xfrm>
              <a:off x="2158066" y="2971800"/>
              <a:ext cx="737534" cy="869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altLang="zh-CN" sz="6000" dirty="0">
                  <a:latin typeface="Abadi" panose="020B06040201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†</a:t>
              </a:r>
              <a:endParaRPr lang="en-US" sz="60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7FA54A-545B-57F1-6564-186C72DC39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2" r="862" b="10749"/>
          <a:stretch/>
        </p:blipFill>
        <p:spPr>
          <a:xfrm>
            <a:off x="1143000" y="3211971"/>
            <a:ext cx="10143746" cy="36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8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572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新年快乐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</a:p>
          <a:p>
            <a:pPr marL="514350" indent="-514350" algn="ctr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Happy New Year;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心想事成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</a:p>
          <a:p>
            <a:pPr marL="514350" indent="-514350" algn="ctr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All your wishes come true;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万事如意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endParaRPr lang="en-US" altLang="zh-CN" sz="5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All things turn out your way!</a:t>
            </a:r>
          </a:p>
        </p:txBody>
      </p:sp>
    </p:spTree>
    <p:extLst>
      <p:ext uri="{BB962C8B-B14F-4D97-AF65-F5344CB8AC3E}">
        <p14:creationId xmlns:p14="http://schemas.microsoft.com/office/powerpoint/2010/main" val="265300890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572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新年真喜乐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</a:p>
          <a:p>
            <a:pPr marL="514350" indent="-514350" algn="ctr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Joyful New Year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心想神旨成</a:t>
            </a:r>
            <a:endParaRPr lang="en-US" altLang="zh-CN" sz="5400" b="1" dirty="0">
              <a:solidFill>
                <a:srgbClr val="FFFF00"/>
              </a:solidFill>
              <a:effectLst>
                <a:outerShdw dist="50800" dir="3000000" algn="ctr" rotWithShape="0">
                  <a:srgbClr val="FF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Wishing God’s will be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done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万事如主意</a:t>
            </a:r>
            <a:endParaRPr lang="en-US" altLang="zh-CN" sz="5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5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FF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All things turn out HIS way</a:t>
            </a:r>
          </a:p>
        </p:txBody>
      </p:sp>
    </p:spTree>
    <p:extLst>
      <p:ext uri="{BB962C8B-B14F-4D97-AF65-F5344CB8AC3E}">
        <p14:creationId xmlns:p14="http://schemas.microsoft.com/office/powerpoint/2010/main" val="16402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42A325-C1F7-6AC9-EB8E-CEA3173439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00400" y="228600"/>
            <a:ext cx="5829300" cy="514350"/>
          </a:xfrm>
        </p:spPr>
        <p:txBody>
          <a:bodyPr anchor="ctr"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开我的眼使我看见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305E8F1-CC7A-FF61-BCC5-06F5CA7BA3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1143000"/>
            <a:ext cx="8229600" cy="5715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开我的眼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使我看见，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神的真理为我彰显；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求主赐我那奇妙秘钥，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使我自由解我捆锁。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Open my eyes, that I may see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Glimpses of truth Thou hast for me;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Place in my hands the wonderful key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That shall unclasp and set me free.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1A3A5-3894-2638-70B8-C49CCA61ABBB}"/>
              </a:ext>
            </a:extLst>
          </p:cNvPr>
          <p:cNvSpPr txBox="1"/>
          <p:nvPr/>
        </p:nvSpPr>
        <p:spPr>
          <a:xfrm>
            <a:off x="2209800" y="228600"/>
            <a:ext cx="8001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54B1987-89E1-D912-5545-76C6951EF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381000"/>
            <a:ext cx="8763000" cy="6172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TW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副歌</a:t>
            </a:r>
            <a:r>
              <a:rPr lang="en-US" altLang="zh-TW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我今默然专心等候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惟愿我主旨意成就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恳求圣灵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开我的眼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光照引领！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Silently now I wait for Thee,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Ready my God, Thy will to see,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Open my eyes, illumine me,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Spirit divine!</a:t>
            </a:r>
          </a:p>
        </p:txBody>
      </p:sp>
    </p:spTree>
    <p:extLst>
      <p:ext uri="{BB962C8B-B14F-4D97-AF65-F5344CB8AC3E}">
        <p14:creationId xmlns:p14="http://schemas.microsoft.com/office/powerpoint/2010/main" val="287757653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42A325-C1F7-6AC9-EB8E-CEA3173439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00400" y="228600"/>
            <a:ext cx="5829300" cy="514350"/>
          </a:xfrm>
        </p:spPr>
        <p:txBody>
          <a:bodyPr anchor="ctr"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开我的眼使我看见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305E8F1-CC7A-FF61-BCC5-06F5CA7BA3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0" y="838200"/>
            <a:ext cx="8229600" cy="6019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开我耳朵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使我听见，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恩主所赐真理之言；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当赐佳音荡漾我耳中，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一切虚假顿失影踪。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Open my ears, that I may hear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Voices of truth Thou </a:t>
            </a:r>
            <a:r>
              <a:rPr lang="en-US" altLang="zh-CN" sz="4000" dirty="0" err="1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sendest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clear;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39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And while the wave notes fall on my ear,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Everything false will disappear.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1A3A5-3894-2638-70B8-C49CCA61ABBB}"/>
              </a:ext>
            </a:extLst>
          </p:cNvPr>
          <p:cNvSpPr txBox="1"/>
          <p:nvPr/>
        </p:nvSpPr>
        <p:spPr>
          <a:xfrm>
            <a:off x="2209800" y="228600"/>
            <a:ext cx="8001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2/3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31963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54B1987-89E1-D912-5545-76C6951EF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381000"/>
            <a:ext cx="8763000" cy="6172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TW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副歌</a:t>
            </a:r>
            <a:r>
              <a:rPr lang="en-US" altLang="zh-TW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我今默然专心等候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惟愿我主旨意成就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恳求圣灵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开我的眼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光照引领！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Silently now I wait for Thee,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Ready my God, Thy will to see,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Open my eyes, illumine me,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Spirit divine!</a:t>
            </a:r>
          </a:p>
        </p:txBody>
      </p:sp>
    </p:spTree>
    <p:extLst>
      <p:ext uri="{BB962C8B-B14F-4D97-AF65-F5344CB8AC3E}">
        <p14:creationId xmlns:p14="http://schemas.microsoft.com/office/powerpoint/2010/main" val="298966702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42A325-C1F7-6AC9-EB8E-CEA3173439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0" y="228600"/>
            <a:ext cx="5829300" cy="514350"/>
          </a:xfrm>
        </p:spPr>
        <p:txBody>
          <a:bodyPr anchor="ctr"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开我的眼使我看见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305E8F1-CC7A-FF61-BCC5-06F5CA7BA3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838200"/>
            <a:ext cx="82296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开我的口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使我宣扬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真理福音传到各方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开启我心充满主的恩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将主大爱分给世人。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Open my mouth, and let me bear,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Gladly the warm truth everywhere;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Open my heart and let me prepare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Love with Thy children thus to share.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1A3A5-3894-2638-70B8-C49CCA61ABBB}"/>
              </a:ext>
            </a:extLst>
          </p:cNvPr>
          <p:cNvSpPr txBox="1"/>
          <p:nvPr/>
        </p:nvSpPr>
        <p:spPr>
          <a:xfrm>
            <a:off x="2209800" y="228600"/>
            <a:ext cx="8001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3/3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9267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754B1987-89E1-D912-5545-76C6951EF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381000"/>
            <a:ext cx="8763000" cy="6172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TW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副歌</a:t>
            </a:r>
            <a:r>
              <a:rPr lang="en-US" altLang="zh-TW" sz="36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我今默然专心等候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惟愿我主旨意成就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  <a:endParaRPr lang="zh-CN" altLang="en-US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恳求圣灵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开我的眼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光照引领！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Silently now I wait for Thee,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Ready my God, Thy will to see,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Open my eyes, illumine me,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Spirit divine!</a:t>
            </a:r>
          </a:p>
        </p:txBody>
      </p:sp>
    </p:spTree>
    <p:extLst>
      <p:ext uri="{BB962C8B-B14F-4D97-AF65-F5344CB8AC3E}">
        <p14:creationId xmlns:p14="http://schemas.microsoft.com/office/powerpoint/2010/main" val="37625434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3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14: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3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18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第七天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那城里的人对参孙</a:t>
            </a:r>
            <a:r>
              <a:rPr lang="zh-CN" altLang="en-US" sz="4300" i="1" spc="-3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300" i="1" spc="-3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300" i="1" spc="-3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有什么比蜜还甜呢</a:t>
            </a:r>
            <a:r>
              <a:rPr lang="en-US" altLang="zh-CN" sz="4300" i="1" spc="-3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300" i="1" spc="-3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有什么比狮子还强呢</a:t>
            </a:r>
            <a:r>
              <a:rPr lang="en-US" altLang="zh-CN" sz="4300" i="1" spc="-3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300" i="1" spc="-3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 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你们若非用我的母牛犊耕地就猜不出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来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3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耶和华的灵大大感动参孙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他就下到</a:t>
            </a:r>
            <a:r>
              <a:rPr lang="zh-CN" altLang="en-US" sz="43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亚实基伦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击杀了三十个人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夺了他们的衣裳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给了猜出谜语的人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参孙发怒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就上父家去了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kumimoji="0" lang="en-US" altLang="zh-CN" sz="43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15: 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 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到割麦子的时候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参孙带着一只山羊羔去看他的妻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他岳父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我估定你是极其恨他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因此我将他给了你的陪伴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于是参孙去捉了三百只狐狸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将狐狸尾巴一对一对地捆上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将火把捆在两条尾巴中间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endParaRPr lang="en-US" altLang="zh-CN" sz="43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344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点着火把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放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入非利士人站着的禾稼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将堆集的禾捆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和未割的禾稼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并橄榄园尽都烧了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于是非利士人上去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用火烧了妇人和他的父亲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8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参孙就大大击杀他们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非利士人上去安营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</a:t>
            </a:r>
            <a:r>
              <a:rPr kumimoji="0" lang="zh-CN" altLang="en-US" sz="44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利希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10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我们上来是要捆绑参孙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...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11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于是有三千犹大人下到</a:t>
            </a:r>
            <a:r>
              <a:rPr kumimoji="0" lang="zh-CN" altLang="en-US" sz="44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以坦磐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的穴内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对参孙说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非利士人辖制我们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你不知道么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他们向我怎样行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我也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向他们怎样行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犹大人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要捆绑你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将你交在非利士人手中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参孙说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你们要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应承你们自己不害死我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kumimoji="0" lang="en-US" altLang="zh-CN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632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15: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我们断不杀你 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捆绑参孙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将他从以坦磐带上去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14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参孙到了利希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非利士人都迎着喧嚷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耶和华的灵大大感动参孙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他的绑绳都从他手上脱落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他见一块未干的驴腮骨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拾起来用以击杀一千人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16: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参孙到了</a:t>
            </a:r>
            <a:r>
              <a:rPr kumimoji="0" lang="zh-CN" altLang="en-US" sz="4400" b="0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迦萨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看见一个妓女就与他亲近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 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迦萨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终夜在城门悄悄埋伏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等到天亮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便杀他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参孙睡到半夜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起来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将城门的门扇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门框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门闩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en-US" altLang="zh-CN" sz="44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拆下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扛到希伯仑前的山顶上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endParaRPr lang="en-US" altLang="zh-CN" sz="44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309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4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16: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后来参孙在</a:t>
            </a:r>
            <a:r>
              <a:rPr kumimoji="0" lang="zh-CN" altLang="en-US" sz="44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梭烈谷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喜爱</a:t>
            </a:r>
            <a:r>
              <a:rPr kumimoji="0" lang="en-US" altLang="zh-CN" sz="4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非利士人的首领上去见那妇人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求你诓哄参孙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探探他因何有这么大的力气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我们用何法能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捆绑克制他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我们就每人给你 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1,100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舍客勒银子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大利拉天天用话催逼他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甚至他心里烦闷要死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4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17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参孙就 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…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我自出母胎就归神作拿细耳人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若剃了我的头发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我的力气就离开我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...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大利拉使参孙枕着他的膝睡觉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…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剃除他头上的七条发绺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他的力气就离开他了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kumimoji="0" lang="en-US" altLang="zh-CN" sz="4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21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非利士人将他拿住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剜了他的眼睛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带他下到迦萨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kumimoji="0" lang="zh-CN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他就在监里推磨</a:t>
            </a:r>
            <a:r>
              <a:rPr kumimoji="0" lang="en-US" altLang="zh-CN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251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C31C324-86A8-5AB0-CEC3-95B68C74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r>
              <a:rPr lang="en-US" altLang="zh-CN" sz="43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24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众人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赞美他们的神说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我们的神将毁坏我们地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杀害我们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的仇敌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交在我们手中了</a:t>
            </a:r>
            <a:r>
              <a:rPr lang="en-US" altLang="zh-CN" sz="43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kumimoji="0" lang="en-US" altLang="zh-CN" sz="43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他们正宴乐的时候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将参孙从监里提出来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在众人面前戏耍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27</a:t>
            </a:r>
            <a:r>
              <a:rPr lang="en-US" altLang="zh-CN" sz="43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房内充满男女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非利士人的众首领也都在那里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约有三千男女观看参孙戏耍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28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参孙求告耶和华说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神阿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求你赐我这一次的力量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使我在非利士人身上报那剜我双眼的仇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29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参孙就抱住托房的那两根柱子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左手抱一根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右手抱一根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尽力屈身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房子倒塌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30</a:t>
            </a:r>
            <a:r>
              <a:rPr lang="en-US" altLang="zh-CN" sz="43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参孙死时所杀的人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比活着所杀的还多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kumimoji="0" lang="en-US" altLang="zh-CN" sz="43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31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 </a:t>
            </a:r>
            <a:r>
              <a:rPr kumimoji="0" lang="zh-CN" altLang="en-US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参孙作以色列的士师二十年</a:t>
            </a:r>
            <a:r>
              <a:rPr kumimoji="0" lang="en-US" altLang="zh-CN" sz="4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685800" algn="l"/>
                <a:tab pos="1028700" algn="l"/>
                <a:tab pos="1371600" algn="l"/>
                <a:tab pos="1714500" algn="l"/>
                <a:tab pos="6598444" algn="r"/>
              </a:tabLst>
              <a:defRPr/>
            </a:pPr>
            <a:endParaRPr lang="en-US" altLang="zh-CN" sz="36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69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New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DFPLiShuW5-B5-AZ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DFPLiShuW5-B5-AZ" pitchFamily="66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4913</TotalTime>
  <Words>6047</Words>
  <Application>Microsoft Office PowerPoint</Application>
  <PresentationFormat>Widescreen</PresentationFormat>
  <Paragraphs>341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Abadi</vt:lpstr>
      <vt:lpstr>Arial</vt:lpstr>
      <vt:lpstr>Calibri</vt:lpstr>
      <vt:lpstr>Wingdings</vt:lpstr>
      <vt:lpstr>New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开我的眼使我看见</vt:lpstr>
      <vt:lpstr>PowerPoint Presentation</vt:lpstr>
      <vt:lpstr>开我的眼使我看见</vt:lpstr>
      <vt:lpstr>PowerPoint Presentation</vt:lpstr>
      <vt:lpstr>开我的眼使我看见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George Hsu</cp:lastModifiedBy>
  <cp:revision>60</cp:revision>
  <dcterms:created xsi:type="dcterms:W3CDTF">2012-01-02T14:22:06Z</dcterms:created>
  <dcterms:modified xsi:type="dcterms:W3CDTF">2024-01-28T04:14:07Z</dcterms:modified>
</cp:coreProperties>
</file>