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  <p:sldMasterId id="2147484334" r:id="rId2"/>
    <p:sldMasterId id="2147484346" r:id="rId3"/>
    <p:sldMasterId id="2147484394" r:id="rId4"/>
    <p:sldMasterId id="2147484406" r:id="rId5"/>
    <p:sldMasterId id="2147484418" r:id="rId6"/>
    <p:sldMasterId id="2147484430" r:id="rId7"/>
    <p:sldMasterId id="2147484442" r:id="rId8"/>
    <p:sldMasterId id="2147484454" r:id="rId9"/>
    <p:sldMasterId id="2147484466" r:id="rId10"/>
    <p:sldMasterId id="2147484478" r:id="rId11"/>
    <p:sldMasterId id="2147484490" r:id="rId12"/>
  </p:sldMasterIdLst>
  <p:notesMasterIdLst>
    <p:notesMasterId r:id="rId55"/>
  </p:notesMasterIdLst>
  <p:sldIdLst>
    <p:sldId id="461" r:id="rId13"/>
    <p:sldId id="390" r:id="rId14"/>
    <p:sldId id="391" r:id="rId15"/>
    <p:sldId id="283" r:id="rId16"/>
    <p:sldId id="387" r:id="rId17"/>
    <p:sldId id="266" r:id="rId18"/>
    <p:sldId id="388" r:id="rId19"/>
    <p:sldId id="289" r:id="rId20"/>
    <p:sldId id="298" r:id="rId21"/>
    <p:sldId id="396" r:id="rId22"/>
    <p:sldId id="291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7" r:id="rId41"/>
    <p:sldId id="428" r:id="rId42"/>
    <p:sldId id="424" r:id="rId43"/>
    <p:sldId id="450" r:id="rId44"/>
    <p:sldId id="425" r:id="rId45"/>
    <p:sldId id="448" r:id="rId46"/>
    <p:sldId id="453" r:id="rId47"/>
    <p:sldId id="456" r:id="rId48"/>
    <p:sldId id="460" r:id="rId49"/>
    <p:sldId id="454" r:id="rId50"/>
    <p:sldId id="455" r:id="rId51"/>
    <p:sldId id="457" r:id="rId52"/>
    <p:sldId id="458" r:id="rId53"/>
    <p:sldId id="459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393"/>
    <a:srgbClr val="FFFF99"/>
    <a:srgbClr val="882873"/>
    <a:srgbClr val="7B3578"/>
    <a:srgbClr val="833D6F"/>
    <a:srgbClr val="B563A0"/>
    <a:srgbClr val="83475C"/>
    <a:srgbClr val="CF9BC1"/>
    <a:srgbClr val="905280"/>
    <a:srgbClr val="1D2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635" autoAdjust="0"/>
    <p:restoredTop sz="94660"/>
  </p:normalViewPr>
  <p:slideViewPr>
    <p:cSldViewPr>
      <p:cViewPr varScale="1">
        <p:scale>
          <a:sx n="79" d="100"/>
          <a:sy n="79" d="100"/>
        </p:scale>
        <p:origin x="96" y="3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154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B579-6542-4289-989E-A826751EF4D7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AB8A-2FBB-4945-8C8E-DB4CE2749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4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809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455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00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497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944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3" y="1812927"/>
            <a:ext cx="41766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5437" y="1812927"/>
            <a:ext cx="42006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094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894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06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21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98849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3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545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116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547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75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739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637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397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576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9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30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711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310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966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499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53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363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29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892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797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958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23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03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22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447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714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950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400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648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9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2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74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7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1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29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11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30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86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11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82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1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2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3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8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66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04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95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439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42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4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41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91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4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4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69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00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87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67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80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0201-782F-41C4-A973-F46D3363A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488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91C2-A0F9-4DC4-9C7D-CB7F6C698F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5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B6456-4083-4CA1-B7B6-4A64A94A51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220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61A91-32A4-4C90-94F8-967D9DABE9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5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B564-4BCD-48A9-9F0B-244A54FEF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4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29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51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29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51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4A15-BFBC-40ED-A507-4F9BA256E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88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4F95-2F03-4D8A-91DB-F9774DCC12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11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B004-3C05-4D9C-A469-B752F5B910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49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E3705-6B97-465D-8DFF-2ACBD075F2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91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1601-A375-46DD-8938-7B33EF9520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70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6B11E-E1D7-4163-A06B-60DD032397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59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DC74-9E05-4850-B73C-FE0207EE3A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562E-AF4D-4C28-BA8E-DB56B11374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4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CC04-7469-4AEC-BC93-CA7760E17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89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D998-5F95-4EFF-BD33-ABD70B42A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51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91DB-58A8-439D-97F9-8768CFFCBB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39A7-7DF6-467E-AE56-D92617651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16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B027-C96F-4C6B-BFC4-6BCE65033C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16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D9CF-3643-4219-96CF-4F4ECBFAE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6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5321-ACF0-4180-9170-9FEEF3717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33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7A8F-E5BA-4781-85C4-BD172BC072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09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390D-46D9-46A1-905E-B529063003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36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14B6-33FA-4790-954F-E7B84BD7C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65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3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8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F2C65-2311-4603-8383-7B4E4C0274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02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069B-C2EF-46FF-B02D-0F16B471B7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73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3D66-49CC-42DF-828F-15744B3867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2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7335-00CD-4055-B589-DFCF125B0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09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61F7-0247-4989-B501-0272B090C0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0E85-9402-4902-8CD7-28D49C3A2E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5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A6AA-6DE5-4306-BA5D-B12D38517E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3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6EC2E-4DA8-4D08-A955-5C624B3292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75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DF2F-E848-4771-BC75-B6AD945BA1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8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482B-34D5-4910-8505-E976A40DEB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04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510D-9011-4624-ABAB-AEEA93B29C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799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6689-52D3-403A-8428-E7A1F66F2BC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02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22E7-0F90-47BB-A440-FF4F9300F58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0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3255-71C2-4586-9713-C749CD5ACCC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94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EF01-B4B3-4245-AF86-F58A8F90FBC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830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AEBD-A57E-4712-BE4B-8F809F365A7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48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4808-FD33-47E5-814C-F746988F176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190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1E96-AC1F-461A-A0A2-62BD1060D06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485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6C29-8748-4A59-842B-A3A96A3ED7E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79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4277-E978-4068-939D-B9D95E42289C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58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6CF2-1BA3-4A30-97F2-1DADB9E3D70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3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C6AB-C7A3-4A8B-82AF-28FA794F035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853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F6689-52D3-403A-8428-E7A1F66F2BC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0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22E7-0F90-47BB-A440-FF4F9300F58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59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3255-71C2-4586-9713-C749CD5ACCC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801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8EF01-B4B3-4245-AF86-F58A8F90FBC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8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AEBD-A57E-4712-BE4B-8F809F365A7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781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4808-FD33-47E5-814C-F746988F176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047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31E96-AC1F-461A-A0A2-62BD1060D06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12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6C29-8748-4A59-842B-A3A96A3ED7E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553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4277-E978-4068-939D-B9D95E42289C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191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56CF2-1BA3-4A30-97F2-1DADB9E3D70F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74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1C6AB-C7A3-4A8B-82AF-28FA794F0356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>
                <a:solidFill>
                  <a:srgbClr val="595959"/>
                </a:solidFill>
              </a:rPr>
              <a:pPr/>
              <a:t>11/5/2016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89F7412-E180-4D92-BA52-8AFB1E1F701E}" type="datetimeFigureOut">
              <a:rPr lang="en-US" smtClean="0">
                <a:solidFill>
                  <a:srgbClr val="EEECE1"/>
                </a:solidFill>
              </a:rPr>
              <a:pPr/>
              <a:t>11/5/2016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EB1AC284-04F8-419D-90BD-0007D32FEFF9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44793" y="1"/>
            <a:ext cx="12236793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1092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2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  <p:sldLayoutId id="2147484504" r:id="rId14"/>
    <p:sldLayoutId id="2147484505" r:id="rId15"/>
    <p:sldLayoutId id="2147484506" r:id="rId16"/>
    <p:sldLayoutId id="214748450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/>
              <a:pPr/>
              <a:t>11/5/2016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1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0966-3808-4D58-AF43-8384924977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8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0FA7B-2230-4916-BAC3-7C5D043DCE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EFD5C-CDE2-4492-AE9C-6B0E0B76650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" y="3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050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46829E-159D-453D-9D78-7E1D6803DA96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4B46829E-159D-453D-9D78-7E1D6803DA96}" type="slidenum">
              <a:rPr lang="zh-TW" altLang="en-US">
                <a:solidFill>
                  <a:srgbClr val="000000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66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race\Desktop\不常用\照片与图片\clip art\盟约图片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r="4921" b="9061"/>
          <a:stretch/>
        </p:blipFill>
        <p:spPr bwMode="auto">
          <a:xfrm>
            <a:off x="7162801" y="3962400"/>
            <a:ext cx="2866749" cy="261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2286000"/>
            <a:ext cx="5715000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爱的</a:t>
            </a:r>
            <a:r>
              <a:rPr lang="zh-CN" altLang="en-US" sz="9900" b="1" dirty="0">
                <a:solidFill>
                  <a:srgbClr val="C00000"/>
                </a:solidFill>
                <a:latin typeface="Century Gothic" panose="020B0502020202020204"/>
                <a:ea typeface="宋体" panose="02010600030101010101" pitchFamily="2" charset="-122"/>
              </a:rPr>
              <a:t>动力</a:t>
            </a:r>
            <a:endParaRPr kumimoji="0" lang="en-US" sz="9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9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524003" y="3657598"/>
            <a:ext cx="9114827" cy="0"/>
          </a:xfrm>
          <a:prstGeom prst="line">
            <a:avLst/>
          </a:prstGeom>
          <a:ln w="76200">
            <a:solidFill>
              <a:srgbClr val="BDD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grace\Desktop\箭号\arrow_left_4-20110809170104-00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2346" flipH="1">
            <a:off x="4630320" y="1294437"/>
            <a:ext cx="3214934" cy="14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3119706"/>
            <a:ext cx="4465635" cy="1156410"/>
          </a:xfrm>
          <a:prstGeom prst="rect">
            <a:avLst/>
          </a:prstGeom>
          <a:solidFill>
            <a:srgbClr val="DBE6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22" name="Picture 2" descr="C:\Users\grace\Desktop\箭号\arrow_left_4-20110809170104-00008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438" flipH="1">
            <a:off x="4477188" y="4465337"/>
            <a:ext cx="3359032" cy="14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085352" y="4990602"/>
            <a:ext cx="2498230" cy="1543727"/>
            <a:chOff x="2506925" y="4532652"/>
            <a:chExt cx="2498229" cy="1543727"/>
          </a:xfrm>
        </p:grpSpPr>
        <p:sp>
          <p:nvSpPr>
            <p:cNvPr id="31" name="Rectangle 30"/>
            <p:cNvSpPr/>
            <p:nvPr/>
          </p:nvSpPr>
          <p:spPr>
            <a:xfrm>
              <a:off x="2506925" y="4532652"/>
              <a:ext cx="175984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</a:rPr>
                <a:t>感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6617" y="4876050"/>
              <a:ext cx="11885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</a:rPr>
                <a:t>觉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58735" y="438924"/>
            <a:ext cx="3681669" cy="1127235"/>
            <a:chOff x="5867398" y="1261856"/>
            <a:chExt cx="4075425" cy="1127235"/>
          </a:xfrm>
        </p:grpSpPr>
        <p:sp>
          <p:nvSpPr>
            <p:cNvPr id="68" name="Rectangle 67"/>
            <p:cNvSpPr/>
            <p:nvPr/>
          </p:nvSpPr>
          <p:spPr>
            <a:xfrm>
              <a:off x="5868708" y="1357910"/>
              <a:ext cx="3822377" cy="1031181"/>
            </a:xfrm>
            <a:prstGeom prst="rect">
              <a:avLst/>
            </a:prstGeom>
            <a:solidFill>
              <a:srgbClr val="FAE654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398" y="1261856"/>
              <a:ext cx="407542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</a:rPr>
                <a:t>学习相爱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47298" y="5105400"/>
            <a:ext cx="2977902" cy="1159638"/>
            <a:chOff x="6600173" y="4731836"/>
            <a:chExt cx="2596902" cy="1274436"/>
          </a:xfrm>
        </p:grpSpPr>
        <p:sp>
          <p:nvSpPr>
            <p:cNvPr id="20" name="Rectangle 19"/>
            <p:cNvSpPr/>
            <p:nvPr/>
          </p:nvSpPr>
          <p:spPr>
            <a:xfrm>
              <a:off x="6600173" y="4731836"/>
              <a:ext cx="2596902" cy="1274436"/>
            </a:xfrm>
            <a:prstGeom prst="rect">
              <a:avLst/>
            </a:prstGeom>
            <a:solidFill>
              <a:srgbClr val="D7D2B7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9123" y="4815056"/>
              <a:ext cx="1883849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</a:rPr>
                <a:t>离婚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00873" y="201848"/>
            <a:ext cx="2303352" cy="2146844"/>
            <a:chOff x="3015419" y="816350"/>
            <a:chExt cx="2303352" cy="2146844"/>
          </a:xfrm>
        </p:grpSpPr>
        <p:sp>
          <p:nvSpPr>
            <p:cNvPr id="33" name="Rectangle 32"/>
            <p:cNvSpPr/>
            <p:nvPr/>
          </p:nvSpPr>
          <p:spPr>
            <a:xfrm>
              <a:off x="3015419" y="1639755"/>
              <a:ext cx="1215397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</a:rPr>
                <a:t>行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18536" y="816350"/>
              <a:ext cx="150023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</a:rPr>
                <a:t>动</a:t>
              </a:r>
              <a:endPara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7711" y="3063177"/>
            <a:ext cx="4866279" cy="1427566"/>
            <a:chOff x="56162" y="3124208"/>
            <a:chExt cx="2650105" cy="1088477"/>
          </a:xfrm>
        </p:grpSpPr>
        <p:sp>
          <p:nvSpPr>
            <p:cNvPr id="24" name="Rectangle 23"/>
            <p:cNvSpPr/>
            <p:nvPr/>
          </p:nvSpPr>
          <p:spPr>
            <a:xfrm>
              <a:off x="56162" y="3167309"/>
              <a:ext cx="2505493" cy="1017533"/>
            </a:xfrm>
            <a:prstGeom prst="rect">
              <a:avLst/>
            </a:prstGeom>
            <a:gradFill>
              <a:gsLst>
                <a:gs pos="52000">
                  <a:srgbClr val="B2CB7F"/>
                </a:gs>
                <a:gs pos="12000">
                  <a:srgbClr val="87A846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542027" y="3124208"/>
              <a:ext cx="2164240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8000" b="1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爱观</a:t>
              </a:r>
              <a:endParaRPr lang="en-US" altLang="zh-CN" sz="80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58735" y="2993790"/>
            <a:ext cx="3014512" cy="1384682"/>
            <a:chOff x="250753" y="2961442"/>
            <a:chExt cx="2505493" cy="1119077"/>
          </a:xfrm>
        </p:grpSpPr>
        <p:sp>
          <p:nvSpPr>
            <p:cNvPr id="29" name="Rectangle 28"/>
            <p:cNvSpPr/>
            <p:nvPr/>
          </p:nvSpPr>
          <p:spPr>
            <a:xfrm>
              <a:off x="250753" y="3062986"/>
              <a:ext cx="2505493" cy="1017533"/>
            </a:xfrm>
            <a:prstGeom prst="rect">
              <a:avLst/>
            </a:prstGeom>
            <a:gradFill>
              <a:gsLst>
                <a:gs pos="52000">
                  <a:srgbClr val="B2CB7F"/>
                </a:gs>
                <a:gs pos="12000">
                  <a:srgbClr val="87A846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428504" y="2961442"/>
              <a:ext cx="2249979" cy="108847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8000" b="1" dirty="0">
                  <a:solidFill>
                    <a:prstClr val="white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结局</a:t>
              </a:r>
              <a:endParaRPr lang="en-US" altLang="zh-CN" sz="80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29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race\Desktop\箭号\arrow_left_4-20110809170104-00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2346" flipH="1">
            <a:off x="4615612" y="970046"/>
            <a:ext cx="3214934" cy="14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grace\Desktop\箭号\arrow_left_4-20110809170104-00008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438" flipH="1">
            <a:off x="4477188" y="4465337"/>
            <a:ext cx="3359032" cy="14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8021754" y="81609"/>
            <a:ext cx="2709789" cy="1031181"/>
            <a:chOff x="5832668" y="895079"/>
            <a:chExt cx="2999602" cy="1031181"/>
          </a:xfrm>
        </p:grpSpPr>
        <p:sp>
          <p:nvSpPr>
            <p:cNvPr id="71" name="Rectangle 70"/>
            <p:cNvSpPr/>
            <p:nvPr/>
          </p:nvSpPr>
          <p:spPr>
            <a:xfrm>
              <a:off x="5867400" y="895079"/>
              <a:ext cx="2831948" cy="1031181"/>
            </a:xfrm>
            <a:prstGeom prst="rect">
              <a:avLst/>
            </a:prstGeom>
            <a:solidFill>
              <a:srgbClr val="FAE6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32668" y="995170"/>
              <a:ext cx="29996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4800" b="1" dirty="0">
                  <a:solidFill>
                    <a:prstClr val="black"/>
                  </a:solidFill>
                </a:rPr>
                <a:t>学习相爱</a:t>
              </a:r>
              <a:endParaRPr lang="en-US" sz="4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159718" y="5789080"/>
            <a:ext cx="2473698" cy="914400"/>
            <a:chOff x="6612593" y="5530314"/>
            <a:chExt cx="2473698" cy="914400"/>
          </a:xfrm>
        </p:grpSpPr>
        <p:sp>
          <p:nvSpPr>
            <p:cNvPr id="62" name="Rectangle 61"/>
            <p:cNvSpPr/>
            <p:nvPr/>
          </p:nvSpPr>
          <p:spPr>
            <a:xfrm>
              <a:off x="6612593" y="5530314"/>
              <a:ext cx="2473698" cy="914400"/>
            </a:xfrm>
            <a:prstGeom prst="rect">
              <a:avLst/>
            </a:prstGeom>
            <a:solidFill>
              <a:srgbClr val="D7D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059053" y="5597956"/>
              <a:ext cx="1422184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solidFill>
                    <a:prstClr val="black"/>
                  </a:solidFill>
                </a:rPr>
                <a:t>离婚</a:t>
              </a:r>
              <a:endParaRPr lang="en-US" sz="48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69" name="Picture 2" descr="C:\Users\grace\Desktop\canstockphoto690539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3553776" y="3946070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1613292" y="4242567"/>
            <a:ext cx="2513449" cy="1164672"/>
            <a:chOff x="85312" y="3124208"/>
            <a:chExt cx="2513449" cy="1164672"/>
          </a:xfrm>
        </p:grpSpPr>
        <p:sp>
          <p:nvSpPr>
            <p:cNvPr id="96" name="Rectangle 95"/>
            <p:cNvSpPr/>
            <p:nvPr/>
          </p:nvSpPr>
          <p:spPr>
            <a:xfrm>
              <a:off x="85312" y="3124208"/>
              <a:ext cx="2505493" cy="1017533"/>
            </a:xfrm>
            <a:prstGeom prst="rect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Content Placeholder 1"/>
            <p:cNvSpPr txBox="1">
              <a:spLocks/>
            </p:cNvSpPr>
            <p:nvPr/>
          </p:nvSpPr>
          <p:spPr>
            <a:xfrm>
              <a:off x="527810" y="3200403"/>
              <a:ext cx="207095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85000"/>
                    </a:prstClr>
                  </a:solidFill>
                </a:rPr>
                <a:t>感觉</a:t>
              </a:r>
              <a:endParaRPr lang="en-US" altLang="zh-CN" sz="6000" b="1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072125" y="5789080"/>
            <a:ext cx="2659702" cy="914400"/>
            <a:chOff x="6524656" y="5530314"/>
            <a:chExt cx="2692977" cy="914400"/>
          </a:xfrm>
        </p:grpSpPr>
        <p:sp>
          <p:nvSpPr>
            <p:cNvPr id="99" name="Rectangle 98"/>
            <p:cNvSpPr/>
            <p:nvPr/>
          </p:nvSpPr>
          <p:spPr>
            <a:xfrm>
              <a:off x="6612593" y="5530314"/>
              <a:ext cx="2473698" cy="914400"/>
            </a:xfrm>
            <a:prstGeom prst="rect">
              <a:avLst/>
            </a:prstGeom>
            <a:gradFill>
              <a:gsLst>
                <a:gs pos="0">
                  <a:srgbClr val="A3A3A3"/>
                </a:gs>
                <a:gs pos="63000">
                  <a:srgbClr val="E6E6E6"/>
                </a:gs>
                <a:gs pos="38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49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24656" y="5597956"/>
              <a:ext cx="2692977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破坏</a:t>
              </a:r>
              <a:r>
                <a:rPr lang="zh-CN" altLang="en-US" sz="48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关系</a:t>
              </a:r>
              <a:endParaRPr lang="en-US" sz="48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 rot="215313">
            <a:off x="4237287" y="382613"/>
            <a:ext cx="4186567" cy="3016573"/>
            <a:chOff x="2551181" y="237191"/>
            <a:chExt cx="4186567" cy="3016573"/>
          </a:xfrm>
        </p:grpSpPr>
        <p:pic>
          <p:nvPicPr>
            <p:cNvPr id="10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Rectangle 102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25268" y="1778290"/>
            <a:ext cx="2513449" cy="1164672"/>
            <a:chOff x="85312" y="3124208"/>
            <a:chExt cx="2513449" cy="1164672"/>
          </a:xfrm>
        </p:grpSpPr>
        <p:sp>
          <p:nvSpPr>
            <p:cNvPr id="105" name="Rectangle 104"/>
            <p:cNvSpPr/>
            <p:nvPr/>
          </p:nvSpPr>
          <p:spPr>
            <a:xfrm>
              <a:off x="85312" y="3124208"/>
              <a:ext cx="2505493" cy="1017533"/>
            </a:xfrm>
            <a:prstGeom prst="rect">
              <a:avLst/>
            </a:prstGeom>
            <a:gradFill>
              <a:gsLst>
                <a:gs pos="0">
                  <a:srgbClr val="A80000"/>
                </a:gs>
                <a:gs pos="50000">
                  <a:srgbClr val="FF1111"/>
                </a:gs>
                <a:gs pos="100000">
                  <a:srgbClr val="A8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Content Placeholder 1"/>
            <p:cNvSpPr txBox="1">
              <a:spLocks/>
            </p:cNvSpPr>
            <p:nvPr/>
          </p:nvSpPr>
          <p:spPr>
            <a:xfrm>
              <a:off x="527810" y="3200403"/>
              <a:ext cx="207095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行动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021751" y="100164"/>
            <a:ext cx="2709789" cy="1031181"/>
            <a:chOff x="5832668" y="895079"/>
            <a:chExt cx="2999602" cy="1031181"/>
          </a:xfrm>
        </p:grpSpPr>
        <p:sp>
          <p:nvSpPr>
            <p:cNvPr id="108" name="Rectangle 107"/>
            <p:cNvSpPr/>
            <p:nvPr/>
          </p:nvSpPr>
          <p:spPr>
            <a:xfrm>
              <a:off x="5867400" y="895079"/>
              <a:ext cx="2831948" cy="1031181"/>
            </a:xfrm>
            <a:prstGeom prst="rect">
              <a:avLst/>
            </a:prstGeom>
            <a:gradFill>
              <a:gsLst>
                <a:gs pos="0">
                  <a:srgbClr val="B40000"/>
                </a:gs>
                <a:gs pos="50000">
                  <a:srgbClr val="D60000"/>
                </a:gs>
                <a:gs pos="100000">
                  <a:srgbClr val="A80000"/>
                </a:gs>
              </a:gsLst>
              <a:lin ang="5400000" scaled="0"/>
            </a:gra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832668" y="995170"/>
              <a:ext cx="299960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建立关系</a:t>
              </a:r>
              <a:endParaRPr lang="en-US" sz="48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cxnSp>
        <p:nvCxnSpPr>
          <p:cNvPr id="110" name="Straight Connector 109"/>
          <p:cNvCxnSpPr>
            <a:stCxn id="68" idx="1"/>
          </p:cNvCxnSpPr>
          <p:nvPr/>
        </p:nvCxnSpPr>
        <p:spPr>
          <a:xfrm>
            <a:off x="1645949" y="3638279"/>
            <a:ext cx="8992881" cy="19319"/>
          </a:xfrm>
          <a:prstGeom prst="line">
            <a:avLst/>
          </a:prstGeom>
          <a:ln w="76200">
            <a:solidFill>
              <a:srgbClr val="DBE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592777" y="3657598"/>
            <a:ext cx="9114827" cy="0"/>
          </a:xfrm>
          <a:prstGeom prst="line">
            <a:avLst/>
          </a:prstGeom>
          <a:ln w="76200">
            <a:solidFill>
              <a:srgbClr val="BDD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645949" y="3129512"/>
            <a:ext cx="9192175" cy="1140139"/>
            <a:chOff x="85312" y="3124208"/>
            <a:chExt cx="2505493" cy="1140139"/>
          </a:xfrm>
        </p:grpSpPr>
        <p:sp>
          <p:nvSpPr>
            <p:cNvPr id="68" name="Rectangle 67"/>
            <p:cNvSpPr/>
            <p:nvPr/>
          </p:nvSpPr>
          <p:spPr>
            <a:xfrm>
              <a:off x="85312" y="3124208"/>
              <a:ext cx="2505493" cy="1017533"/>
            </a:xfrm>
            <a:prstGeom prst="rect">
              <a:avLst/>
            </a:prstGeom>
            <a:gradFill>
              <a:gsLst>
                <a:gs pos="52000">
                  <a:srgbClr val="B2CB7F"/>
                </a:gs>
                <a:gs pos="12000">
                  <a:srgbClr val="87A846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Content Placeholder 1"/>
            <p:cNvSpPr txBox="1">
              <a:spLocks/>
            </p:cNvSpPr>
            <p:nvPr/>
          </p:nvSpPr>
          <p:spPr>
            <a:xfrm>
              <a:off x="481214" y="3175870"/>
              <a:ext cx="207095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/>
                  </a:solidFill>
                </a:rPr>
                <a:t>婚姻观决定了婚姻关系</a:t>
              </a:r>
              <a:endParaRPr lang="en-US" altLang="zh-CN" sz="6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1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07962" y="2748782"/>
            <a:ext cx="3164681" cy="3219450"/>
            <a:chOff x="2462213" y="1282700"/>
            <a:chExt cx="4219575" cy="42926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1282700"/>
              <a:ext cx="4219575" cy="429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046" y="4191000"/>
              <a:ext cx="995186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907" y="3819525"/>
              <a:ext cx="6286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519404" y="4326549"/>
            <a:ext cx="1405397" cy="1455053"/>
            <a:chOff x="4992663" y="3465998"/>
            <a:chExt cx="2050339" cy="205985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2" t="5886" r="7238"/>
            <a:stretch/>
          </p:blipFill>
          <p:spPr bwMode="auto">
            <a:xfrm rot="721438">
              <a:off x="4992663" y="3465998"/>
              <a:ext cx="2050339" cy="205985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 rot="21151662">
              <a:off x="5503926" y="4054706"/>
              <a:ext cx="1066800" cy="883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300" ker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47366">
              <a:off x="5348990" y="4071519"/>
              <a:ext cx="1579735" cy="849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 sz="3300" b="1" kern="0" dirty="0">
                  <a:solidFill>
                    <a:srgbClr val="E2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行动</a:t>
              </a:r>
              <a:endParaRPr lang="en-US" sz="3300" kern="0" dirty="0">
                <a:solidFill>
                  <a:srgbClr val="E2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05619" y="878231"/>
            <a:ext cx="60946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D2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爱</a:t>
            </a:r>
            <a:endParaRPr lang="en-US" sz="3300" kern="0" dirty="0">
              <a:solidFill>
                <a:srgbClr val="D2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9587" y="1568294"/>
            <a:ext cx="12162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忍耐</a:t>
            </a:r>
            <a:endParaRPr lang="en-US" sz="3300" b="1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0855" y="1455311"/>
            <a:ext cx="103425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恩慈</a:t>
            </a:r>
            <a:endParaRPr lang="en-US" sz="3300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01475" y="1548093"/>
            <a:ext cx="14590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不张狂</a:t>
            </a:r>
            <a:endParaRPr lang="en-US" sz="3300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43947" y="1548094"/>
            <a:ext cx="14590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不自夸</a:t>
            </a:r>
            <a:endParaRPr lang="en-US" sz="3300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24450" y="1548094"/>
            <a:ext cx="14590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不嫉妒</a:t>
            </a:r>
            <a:endParaRPr lang="en-US" sz="3300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8406" y="2345449"/>
            <a:ext cx="273344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不做害羞的事</a:t>
            </a:r>
            <a:endParaRPr lang="en-US" altLang="zh-CN" sz="3300" b="1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44700" y="2171701"/>
            <a:ext cx="33232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不求自己的益处</a:t>
            </a:r>
            <a:endParaRPr lang="en-US" altLang="zh-CN" sz="3300" b="1" kern="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6923" y="2970709"/>
            <a:ext cx="23050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不轻易发怒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0830" y="2910090"/>
            <a:ext cx="27856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不计算人的恶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16925" y="3719889"/>
            <a:ext cx="23606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不喜欢不义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05024" y="3719889"/>
            <a:ext cx="27057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只喜欢真理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22" y="4486364"/>
            <a:ext cx="18838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凡事包容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98934" y="4529695"/>
            <a:ext cx="2269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凡事盼望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62612" y="5239489"/>
            <a:ext cx="21338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凡事忍耐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44535" y="5216854"/>
            <a:ext cx="188384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凡事相信</a:t>
            </a:r>
            <a:endParaRPr lang="en-US" sz="3300" kern="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25961" y="871113"/>
            <a:ext cx="251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D2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是永不止息</a:t>
            </a:r>
            <a:endParaRPr lang="en-US" sz="3300" kern="0" dirty="0">
              <a:solidFill>
                <a:srgbClr val="D2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79587" y="1569830"/>
            <a:ext cx="13283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忍耐</a:t>
            </a:r>
            <a:endParaRPr lang="en-US" sz="3300" b="1" kern="0" dirty="0">
              <a:solidFill>
                <a:schemeClr val="accent6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82051" y="5239488"/>
            <a:ext cx="12665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忍耐</a:t>
            </a:r>
            <a:endParaRPr lang="en-US" sz="3300" b="1" kern="0" dirty="0">
              <a:solidFill>
                <a:schemeClr val="accent6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44698" y="2171701"/>
            <a:ext cx="33804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3300" b="1" kern="0" dirty="0">
                <a:solidFill>
                  <a:srgbClr val="D2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不求自己的益处</a:t>
            </a:r>
            <a:endParaRPr lang="en-US" altLang="zh-CN" sz="3300" b="1" kern="0" dirty="0">
              <a:solidFill>
                <a:srgbClr val="D20000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2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5" grpId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1800" ker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sz="180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990600"/>
            <a:ext cx="667041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srgbClr val="D20000"/>
                </a:solidFill>
                <a:cs typeface="Times New Roman"/>
              </a:rPr>
              <a:t>     </a:t>
            </a:r>
            <a:r>
              <a:rPr lang="zh-CN" altLang="en-US" sz="7200" b="1" kern="0" dirty="0">
                <a:solidFill>
                  <a:sysClr val="windowText" lastClr="000000"/>
                </a:solidFill>
                <a:cs typeface="Times New Roman"/>
              </a:rPr>
              <a:t>爱的关系</a:t>
            </a:r>
            <a:endParaRPr lang="en-US" altLang="zh-CN" sz="7200" b="1" kern="0" dirty="0">
              <a:solidFill>
                <a:sysClr val="windowText" lastClr="000000"/>
              </a:solidFill>
              <a:cs typeface="Times New Roman"/>
            </a:endParaRPr>
          </a:p>
          <a:p>
            <a:r>
              <a:rPr lang="zh-CN" altLang="en-US" sz="7200" b="1" kern="0" dirty="0">
                <a:solidFill>
                  <a:sysClr val="windowText" lastClr="000000"/>
                </a:solidFill>
                <a:cs typeface="Times New Roman"/>
              </a:rPr>
              <a:t>源自于爱的</a:t>
            </a:r>
            <a:r>
              <a:rPr lang="zh-CN" altLang="en-US" sz="7200" b="1" kern="0" dirty="0">
                <a:solidFill>
                  <a:srgbClr val="D20000"/>
                </a:solidFill>
                <a:cs typeface="Times New Roman"/>
              </a:rPr>
              <a:t>动机</a:t>
            </a:r>
            <a:endParaRPr lang="en-US" sz="7200" kern="0" dirty="0">
              <a:solidFill>
                <a:srgbClr val="D2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4695" y="3861048"/>
            <a:ext cx="2664296" cy="1944216"/>
            <a:chOff x="421812" y="1216247"/>
            <a:chExt cx="2664296" cy="1593445"/>
          </a:xfrm>
        </p:grpSpPr>
        <p:sp>
          <p:nvSpPr>
            <p:cNvPr id="7" name="Heart 6"/>
            <p:cNvSpPr/>
            <p:nvPr/>
          </p:nvSpPr>
          <p:spPr>
            <a:xfrm>
              <a:off x="421812" y="1216247"/>
              <a:ext cx="2664296" cy="1593445"/>
            </a:xfrm>
            <a:prstGeom prst="heart">
              <a:avLst/>
            </a:prstGeom>
            <a:gradFill>
              <a:gsLst>
                <a:gs pos="52000">
                  <a:srgbClr val="FF0000"/>
                </a:gs>
                <a:gs pos="12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763077" y="1570346"/>
              <a:ext cx="2231458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6000" b="1" dirty="0">
                  <a:solidFill>
                    <a:prstClr val="white">
                      <a:lumMod val="95000"/>
                    </a:prst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动机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68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 rot="378791">
            <a:off x="4085518" y="183876"/>
            <a:ext cx="4186567" cy="3016573"/>
            <a:chOff x="2551181" y="237191"/>
            <a:chExt cx="4186567" cy="3016573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49" name="Picture 2" descr="C:\Users\grace\Desktop\canstockphoto690539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061742" y="3797144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>
                  <a:lumMod val="50000"/>
                </a:schemeClr>
              </a:gs>
              <a:gs pos="38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34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7872" b="26943"/>
          <a:stretch/>
        </p:blipFill>
        <p:spPr bwMode="auto">
          <a:xfrm rot="20798896" flipH="1">
            <a:off x="4132539" y="3651152"/>
            <a:ext cx="4314171" cy="14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7872" b="26943"/>
          <a:stretch/>
        </p:blipFill>
        <p:spPr bwMode="auto">
          <a:xfrm rot="20458760" flipH="1">
            <a:off x="4035966" y="3162397"/>
            <a:ext cx="4314171" cy="14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t="20056" r="-1" b="26943"/>
          <a:stretch/>
        </p:blipFill>
        <p:spPr bwMode="auto">
          <a:xfrm rot="19954425" flipH="1">
            <a:off x="4198487" y="2984903"/>
            <a:ext cx="3641130" cy="1377076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809443" y="1968554"/>
            <a:ext cx="2505493" cy="1017533"/>
          </a:xfrm>
          <a:prstGeom prst="rect">
            <a:avLst/>
          </a:prstGeom>
          <a:gradFill>
            <a:gsLst>
              <a:gs pos="0">
                <a:srgbClr val="A80000"/>
              </a:gs>
              <a:gs pos="50000">
                <a:srgbClr val="FF1111"/>
              </a:gs>
              <a:gs pos="100000">
                <a:srgbClr val="A80000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29958" y="4181713"/>
            <a:ext cx="2505493" cy="1017533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4" name="Content Placeholder 1"/>
          <p:cNvSpPr txBox="1">
            <a:spLocks/>
          </p:cNvSpPr>
          <p:nvPr/>
        </p:nvSpPr>
        <p:spPr>
          <a:xfrm>
            <a:off x="2255708" y="2105461"/>
            <a:ext cx="1542359" cy="10884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b="1" dirty="0">
                <a:solidFill>
                  <a:prstClr val="white">
                    <a:lumMod val="95000"/>
                  </a:prstClr>
                </a:solidFill>
              </a:rPr>
              <a:t>爱观</a:t>
            </a:r>
            <a:endParaRPr lang="en-US" altLang="zh-CN" sz="60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5" name="Content Placeholder 1"/>
          <p:cNvSpPr txBox="1">
            <a:spLocks/>
          </p:cNvSpPr>
          <p:nvPr/>
        </p:nvSpPr>
        <p:spPr>
          <a:xfrm>
            <a:off x="2272452" y="4257910"/>
            <a:ext cx="2070951" cy="10884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800" b="1" dirty="0">
                <a:solidFill>
                  <a:prstClr val="white">
                    <a:lumMod val="95000"/>
                  </a:prstClr>
                </a:solidFill>
              </a:rPr>
              <a:t>爱观</a:t>
            </a:r>
            <a:endParaRPr lang="en-US" altLang="zh-CN" sz="6000" b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20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t="20056" r="-1" b="26943"/>
          <a:stretch/>
        </p:blipFill>
        <p:spPr bwMode="auto">
          <a:xfrm rot="20050005" flipH="1">
            <a:off x="4169178" y="2497527"/>
            <a:ext cx="3641130" cy="1377076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4" t="20056" r="-1" b="26943"/>
          <a:stretch/>
        </p:blipFill>
        <p:spPr bwMode="auto">
          <a:xfrm rot="19942801" flipH="1">
            <a:off x="4010274" y="2165029"/>
            <a:ext cx="3641130" cy="1377076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053131" y="81614"/>
            <a:ext cx="2558334" cy="1031181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5400000" scaled="0"/>
          </a:gra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63000" y="181702"/>
            <a:ext cx="142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亲密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1660" y="1752606"/>
            <a:ext cx="1676400" cy="1449429"/>
            <a:chOff x="483322" y="716884"/>
            <a:chExt cx="1676400" cy="1449429"/>
          </a:xfrm>
        </p:grpSpPr>
        <p:sp>
          <p:nvSpPr>
            <p:cNvPr id="2" name="Heart 1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2000">
                  <a:srgbClr val="FF0000"/>
                </a:gs>
                <a:gs pos="12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动机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43141" y="3965756"/>
            <a:ext cx="1676400" cy="1449429"/>
            <a:chOff x="483322" y="716884"/>
            <a:chExt cx="1676400" cy="1449429"/>
          </a:xfrm>
        </p:grpSpPr>
        <p:sp>
          <p:nvSpPr>
            <p:cNvPr id="28" name="Heart 27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00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动机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41914" y="3965756"/>
            <a:ext cx="1676400" cy="1449429"/>
            <a:chOff x="483322" y="716884"/>
            <a:chExt cx="1676400" cy="1449429"/>
          </a:xfrm>
        </p:grpSpPr>
        <p:sp>
          <p:nvSpPr>
            <p:cNvPr id="48" name="Heart 47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2000">
                  <a:srgbClr val="FF0000"/>
                </a:gs>
                <a:gs pos="12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利他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84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7" grpId="0"/>
      <p:bldP spid="41" grpId="0" animBg="1"/>
      <p:bldP spid="42" grpId="0" animBg="1"/>
      <p:bldP spid="44" grpId="0"/>
      <p:bldP spid="45" grpId="0"/>
      <p:bldP spid="23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 rot="378791">
            <a:off x="4085518" y="183876"/>
            <a:ext cx="4186567" cy="3016573"/>
            <a:chOff x="2551181" y="237191"/>
            <a:chExt cx="4186567" cy="3016573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053131" y="81614"/>
            <a:ext cx="2558334" cy="1031181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5400000" scaled="0"/>
          </a:gra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63000" y="181702"/>
            <a:ext cx="142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亲密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56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18834" b="27900"/>
          <a:stretch/>
        </p:blipFill>
        <p:spPr bwMode="auto">
          <a:xfrm rot="20321456" flipH="1">
            <a:off x="4108858" y="1731884"/>
            <a:ext cx="3651485" cy="1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18834" b="27900"/>
          <a:stretch/>
        </p:blipFill>
        <p:spPr bwMode="auto">
          <a:xfrm rot="20321456" flipH="1">
            <a:off x="4216388" y="2097502"/>
            <a:ext cx="3651485" cy="1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18834" b="27900"/>
          <a:stretch/>
        </p:blipFill>
        <p:spPr bwMode="auto">
          <a:xfrm rot="20321456" flipH="1">
            <a:off x="4348613" y="2429629"/>
            <a:ext cx="3651485" cy="1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18834" b="27900"/>
          <a:stretch/>
        </p:blipFill>
        <p:spPr bwMode="auto">
          <a:xfrm rot="20811964" flipH="1">
            <a:off x="4410253" y="2678197"/>
            <a:ext cx="3651485" cy="1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18834" b="27900"/>
          <a:stretch/>
        </p:blipFill>
        <p:spPr bwMode="auto">
          <a:xfrm rot="20913905" flipH="1">
            <a:off x="4418787" y="3297637"/>
            <a:ext cx="3651485" cy="1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061742" y="3797144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>
                  <a:lumMod val="50000"/>
                </a:schemeClr>
              </a:gs>
              <a:gs pos="38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209800" y="3965755"/>
            <a:ext cx="1676400" cy="1449429"/>
            <a:chOff x="483322" y="716884"/>
            <a:chExt cx="1676400" cy="1449429"/>
          </a:xfrm>
        </p:grpSpPr>
        <p:sp>
          <p:nvSpPr>
            <p:cNvPr id="77" name="Heart 76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78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动机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078660" y="1752606"/>
            <a:ext cx="1676400" cy="1449429"/>
            <a:chOff x="483322" y="716884"/>
            <a:chExt cx="1676400" cy="1449429"/>
          </a:xfrm>
        </p:grpSpPr>
        <p:sp>
          <p:nvSpPr>
            <p:cNvPr id="81" name="Heart 80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00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利己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0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 rot="378791">
            <a:off x="4085518" y="183876"/>
            <a:ext cx="4186567" cy="3016573"/>
            <a:chOff x="2551181" y="237191"/>
            <a:chExt cx="4186567" cy="3016573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053131" y="81614"/>
            <a:ext cx="2558334" cy="1031181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5400000" scaled="0"/>
          </a:gra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63000" y="181702"/>
            <a:ext cx="142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亲密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061742" y="3797144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>
                  <a:lumMod val="50000"/>
                </a:schemeClr>
              </a:gs>
              <a:gs pos="38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209800" y="3959900"/>
            <a:ext cx="1676400" cy="1449429"/>
            <a:chOff x="483322" y="716884"/>
            <a:chExt cx="1676400" cy="1449429"/>
          </a:xfrm>
        </p:grpSpPr>
        <p:sp>
          <p:nvSpPr>
            <p:cNvPr id="77" name="Heart 76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1000">
                  <a:schemeClr val="bg1">
                    <a:lumMod val="6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78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利己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61912" y="1752606"/>
            <a:ext cx="1676400" cy="1449429"/>
            <a:chOff x="483322" y="716884"/>
            <a:chExt cx="1676400" cy="1449429"/>
          </a:xfrm>
        </p:grpSpPr>
        <p:sp>
          <p:nvSpPr>
            <p:cNvPr id="28" name="Heart 27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2000">
                  <a:srgbClr val="FF0000"/>
                </a:gs>
                <a:gs pos="12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利他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4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 rot="378791">
            <a:off x="4110447" y="138544"/>
            <a:ext cx="4186567" cy="3016573"/>
            <a:chOff x="2551181" y="237191"/>
            <a:chExt cx="4186567" cy="3016573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053131" y="81614"/>
            <a:ext cx="2558334" cy="1031181"/>
          </a:xfrm>
          <a:prstGeom prst="rect">
            <a:avLst/>
          </a:prstGeom>
          <a:gradFill>
            <a:gsLst>
              <a:gs pos="0">
                <a:srgbClr val="C00000"/>
              </a:gs>
              <a:gs pos="50000">
                <a:srgbClr val="FF0000"/>
              </a:gs>
              <a:gs pos="100000">
                <a:srgbClr val="C00000"/>
              </a:gs>
            </a:gsLst>
            <a:lin ang="5400000" scaled="0"/>
          </a:gra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63000" y="181702"/>
            <a:ext cx="1421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亲密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070535" y="3797145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>
                  <a:lumMod val="50000"/>
                </a:schemeClr>
              </a:gs>
              <a:gs pos="38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57402" y="1371600"/>
            <a:ext cx="1905239" cy="1599220"/>
            <a:chOff x="483322" y="716884"/>
            <a:chExt cx="1676400" cy="1449429"/>
          </a:xfrm>
        </p:grpSpPr>
        <p:sp>
          <p:nvSpPr>
            <p:cNvPr id="28" name="Heart 27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2000">
                  <a:srgbClr val="FF0000"/>
                </a:gs>
                <a:gs pos="12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利他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676400" y="838200"/>
            <a:ext cx="2819400" cy="2438400"/>
            <a:chOff x="304800" y="3886200"/>
            <a:chExt cx="2153408" cy="1752600"/>
          </a:xfrm>
        </p:grpSpPr>
        <p:sp>
          <p:nvSpPr>
            <p:cNvPr id="21" name="Heart 20"/>
            <p:cNvSpPr/>
            <p:nvPr/>
          </p:nvSpPr>
          <p:spPr>
            <a:xfrm>
              <a:off x="304800" y="3886200"/>
              <a:ext cx="2153408" cy="1752600"/>
            </a:xfrm>
            <a:prstGeom prst="hear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5698" y="4298007"/>
              <a:ext cx="1031614" cy="9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27" y="1389550"/>
            <a:ext cx="1355925" cy="119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5016" y="1429318"/>
            <a:ext cx="1334738" cy="121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541958"/>
            <a:ext cx="1355924" cy="119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5262" y="1420036"/>
            <a:ext cx="1334738" cy="12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66" y="1484412"/>
            <a:ext cx="1310834" cy="12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1" y="1466638"/>
            <a:ext cx="1349414" cy="12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2133599" y="4648213"/>
            <a:ext cx="1676400" cy="1449429"/>
            <a:chOff x="483322" y="716884"/>
            <a:chExt cx="1676400" cy="1449429"/>
          </a:xfrm>
        </p:grpSpPr>
        <p:sp>
          <p:nvSpPr>
            <p:cNvPr id="43" name="Heart 42"/>
            <p:cNvSpPr/>
            <p:nvPr/>
          </p:nvSpPr>
          <p:spPr>
            <a:xfrm>
              <a:off x="483322" y="716884"/>
              <a:ext cx="1676400" cy="1449429"/>
            </a:xfrm>
            <a:prstGeom prst="heart">
              <a:avLst/>
            </a:prstGeom>
            <a:gradFill>
              <a:gsLst>
                <a:gs pos="52000">
                  <a:srgbClr val="FF0000"/>
                </a:gs>
                <a:gs pos="12000">
                  <a:schemeClr val="accent2">
                    <a:lumMod val="75000"/>
                  </a:schemeClr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44" name="Content Placeholder 1"/>
            <p:cNvSpPr txBox="1">
              <a:spLocks/>
            </p:cNvSpPr>
            <p:nvPr/>
          </p:nvSpPr>
          <p:spPr>
            <a:xfrm>
              <a:off x="617363" y="985004"/>
              <a:ext cx="1525611" cy="10884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4800" b="1" dirty="0">
                  <a:solidFill>
                    <a:prstClr val="white">
                      <a:lumMod val="95000"/>
                    </a:prstClr>
                  </a:solidFill>
                </a:rPr>
                <a:t>利他</a:t>
              </a:r>
              <a:endParaRPr lang="en-US" altLang="zh-CN" sz="6000" b="1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31290" y="4065277"/>
            <a:ext cx="2798310" cy="2453568"/>
            <a:chOff x="304800" y="3886200"/>
            <a:chExt cx="2153408" cy="1752600"/>
          </a:xfrm>
        </p:grpSpPr>
        <p:sp>
          <p:nvSpPr>
            <p:cNvPr id="46" name="Heart 45"/>
            <p:cNvSpPr/>
            <p:nvPr/>
          </p:nvSpPr>
          <p:spPr>
            <a:xfrm>
              <a:off x="304800" y="3886200"/>
              <a:ext cx="2153408" cy="1752600"/>
            </a:xfrm>
            <a:prstGeom prst="heart">
              <a:avLst/>
            </a:prstGeom>
            <a:solidFill>
              <a:schemeClr val="bg1"/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98845" y="4298007"/>
              <a:ext cx="1031614" cy="9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44" y="4648201"/>
            <a:ext cx="1439297" cy="127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7127" y="4688954"/>
            <a:ext cx="1346812" cy="12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34" y="4752294"/>
            <a:ext cx="1321504" cy="11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82058" y="4648214"/>
            <a:ext cx="1351742" cy="127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7" y="4724413"/>
            <a:ext cx="1312261" cy="12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10" y="4714050"/>
            <a:ext cx="1417593" cy="122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124207" y="4876813"/>
            <a:ext cx="72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0" y="1600208"/>
            <a:ext cx="62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0" dirty="0">
                <a:solidFill>
                  <a:srgbClr val="C00000"/>
                </a:solidFill>
              </a:rPr>
              <a:t>给</a:t>
            </a:r>
            <a:endParaRPr lang="en-US" sz="48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07" y="2680137"/>
            <a:ext cx="2532617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4601" y="3132992"/>
            <a:ext cx="88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8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628717" y="1905000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83914" y="140003"/>
            <a:ext cx="1588158" cy="1449261"/>
            <a:chOff x="3652052" y="1196332"/>
            <a:chExt cx="1588158" cy="1449261"/>
          </a:xfrm>
        </p:grpSpPr>
        <p:pic>
          <p:nvPicPr>
            <p:cNvPr id="16" name="Content Placeholder 4" descr="http://www.52design.com/pic/200711/20071121204646642.png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" r="4327"/>
            <a:stretch/>
          </p:blipFill>
          <p:spPr bwMode="auto">
            <a:xfrm>
              <a:off x="3652052" y="1196332"/>
              <a:ext cx="1588158" cy="14492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735039" y="1505463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抱怨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58200" y="868580"/>
            <a:ext cx="1588158" cy="1449261"/>
            <a:chOff x="5938630" y="3379697"/>
            <a:chExt cx="1588158" cy="1449261"/>
          </a:xfrm>
        </p:grpSpPr>
        <p:pic>
          <p:nvPicPr>
            <p:cNvPr id="19" name="Content Placeholder 4" descr="http://www.52design.com/pic/200711/20071121204646642.png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" r="4327"/>
            <a:stretch/>
          </p:blipFill>
          <p:spPr bwMode="auto">
            <a:xfrm>
              <a:off x="5938630" y="3379697"/>
              <a:ext cx="1588158" cy="14492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6081158" y="3684884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恼恨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25515" y="1299573"/>
            <a:ext cx="1588158" cy="1449261"/>
            <a:chOff x="1447800" y="3389330"/>
            <a:chExt cx="1588158" cy="1449261"/>
          </a:xfrm>
        </p:grpSpPr>
        <p:pic>
          <p:nvPicPr>
            <p:cNvPr id="22" name="Content Placeholder 4" descr="http://www.52design.com/pic/200711/20071121204646642.png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" r="4327"/>
            <a:stretch/>
          </p:blipFill>
          <p:spPr bwMode="auto">
            <a:xfrm>
              <a:off x="1447800" y="3389330"/>
              <a:ext cx="1588158" cy="14492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530787" y="3688827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失望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69772" y="4026755"/>
            <a:ext cx="1588158" cy="1449261"/>
            <a:chOff x="3728952" y="5408739"/>
            <a:chExt cx="1588158" cy="1449261"/>
          </a:xfrm>
        </p:grpSpPr>
        <p:pic>
          <p:nvPicPr>
            <p:cNvPr id="25" name="Content Placeholder 4" descr="http://www.52design.com/pic/200711/20071121204646642.png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" r="4327"/>
            <a:stretch/>
          </p:blipFill>
          <p:spPr bwMode="auto">
            <a:xfrm>
              <a:off x="3728952" y="5408739"/>
              <a:ext cx="1588158" cy="14492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3854750" y="5694006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怪罪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29659" y="5354529"/>
            <a:ext cx="1588158" cy="1449261"/>
            <a:chOff x="3728952" y="5408739"/>
            <a:chExt cx="1588158" cy="1449261"/>
          </a:xfrm>
        </p:grpSpPr>
        <p:pic>
          <p:nvPicPr>
            <p:cNvPr id="28" name="Content Placeholder 4" descr="http://www.52design.com/pic/200711/20071121204646642.png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" r="4327"/>
            <a:stretch/>
          </p:blipFill>
          <p:spPr bwMode="auto">
            <a:xfrm>
              <a:off x="3728952" y="5408739"/>
              <a:ext cx="1588158" cy="14492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894926" y="5660768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攻击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4600" y="4125051"/>
            <a:ext cx="1588158" cy="1449261"/>
            <a:chOff x="3728952" y="5408739"/>
            <a:chExt cx="1588158" cy="1449261"/>
          </a:xfrm>
        </p:grpSpPr>
        <p:pic>
          <p:nvPicPr>
            <p:cNvPr id="31" name="Content Placeholder 4" descr="http://www.52design.com/pic/200711/20071121204646642.png"/>
            <p:cNvPicPr>
              <a:picLocks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2" r="4327"/>
            <a:stretch/>
          </p:blipFill>
          <p:spPr bwMode="auto">
            <a:xfrm>
              <a:off x="3728952" y="5408739"/>
              <a:ext cx="1588158" cy="14492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3811939" y="5691450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自怜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8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199760" y="3606915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>
                  <a:lumMod val="50000"/>
                </a:schemeClr>
              </a:gs>
              <a:gs pos="38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0214"/>
            <a:ext cx="1600200" cy="157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Heart 14"/>
          <p:cNvSpPr/>
          <p:nvPr/>
        </p:nvSpPr>
        <p:spPr>
          <a:xfrm>
            <a:off x="1559169" y="3948443"/>
            <a:ext cx="2819398" cy="2649119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2194" y="5105413"/>
            <a:ext cx="72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219200"/>
            <a:ext cx="9251251" cy="3360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zh-CN" altLang="en-US" sz="8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如何看待</a:t>
            </a:r>
            <a:endParaRPr lang="en-US" altLang="zh-CN" sz="88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zh-CN" altLang="en-US" sz="8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夫妻之间的不同？</a:t>
            </a:r>
            <a:endParaRPr lang="en-US" sz="8800" dirty="0">
              <a:solidFill>
                <a:schemeClr val="bg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15" y="2743200"/>
            <a:ext cx="24521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eart 34"/>
          <p:cNvSpPr/>
          <p:nvPr/>
        </p:nvSpPr>
        <p:spPr>
          <a:xfrm>
            <a:off x="3628717" y="1905000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5180" y="3048037"/>
            <a:ext cx="88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8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6801" y="3048037"/>
            <a:ext cx="88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kern="0" dirty="0">
                <a:solidFill>
                  <a:srgbClr val="C00000"/>
                </a:solidFill>
                <a:latin typeface="宋体"/>
              </a:rPr>
              <a:t>给</a:t>
            </a:r>
            <a:endParaRPr lang="en-US" sz="88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15" y="2743200"/>
            <a:ext cx="24521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eart 34"/>
          <p:cNvSpPr/>
          <p:nvPr/>
        </p:nvSpPr>
        <p:spPr>
          <a:xfrm>
            <a:off x="3628717" y="1905000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4601" y="2930604"/>
            <a:ext cx="88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96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2470" y="3483909"/>
            <a:ext cx="88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kern="0" dirty="0">
                <a:solidFill>
                  <a:srgbClr val="C00000"/>
                </a:solidFill>
                <a:latin typeface="宋体"/>
              </a:rPr>
              <a:t>给</a:t>
            </a:r>
            <a:endParaRPr lang="en-US" sz="3600" kern="0" dirty="0">
              <a:solidFill>
                <a:srgbClr val="C00000"/>
              </a:solidFill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</a:rPr>
              <a:t>人罪性的倾向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07" y="2680137"/>
            <a:ext cx="2532617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4601" y="3132992"/>
            <a:ext cx="88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8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628717" y="1905000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7636" y="3301427"/>
            <a:ext cx="88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0" dirty="0">
                <a:solidFill>
                  <a:srgbClr val="C00000"/>
                </a:solidFill>
                <a:latin typeface="宋体"/>
              </a:rPr>
              <a:t>给</a:t>
            </a:r>
            <a:endParaRPr lang="en-US" sz="3200" kern="0" dirty="0">
              <a:solidFill>
                <a:srgbClr val="C00000"/>
              </a:solidFill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</a:rPr>
              <a:t>人罪性的倾向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15" y="2743200"/>
            <a:ext cx="24521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eart 34"/>
          <p:cNvSpPr/>
          <p:nvPr/>
        </p:nvSpPr>
        <p:spPr>
          <a:xfrm>
            <a:off x="3628717" y="1905000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5180" y="3048037"/>
            <a:ext cx="88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8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7636" y="3468470"/>
            <a:ext cx="88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kern="0" dirty="0">
                <a:solidFill>
                  <a:srgbClr val="C00000"/>
                </a:solidFill>
                <a:latin typeface="宋体"/>
              </a:rPr>
              <a:t>给</a:t>
            </a:r>
            <a:endParaRPr lang="en-US" sz="3600" kern="0" dirty="0">
              <a:solidFill>
                <a:srgbClr val="C00000"/>
              </a:solidFill>
            </a:endParaRPr>
          </a:p>
        </p:txBody>
      </p:sp>
      <p:pic>
        <p:nvPicPr>
          <p:cNvPr id="15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5276966" y="190029"/>
            <a:ext cx="1588158" cy="14492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8671727" y="1180373"/>
            <a:ext cx="1588158" cy="14492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5310784" y="5405408"/>
            <a:ext cx="1588158" cy="14492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319848" y="499161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计较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5431" y="1489505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愤怒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1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8077200" y="4199267"/>
            <a:ext cx="1588158" cy="14492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8243175" y="4493419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定罪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1638" y="5711197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处罚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90974" y="6945122"/>
            <a:ext cx="2133600" cy="365125"/>
          </a:xfrm>
        </p:spPr>
        <p:txBody>
          <a:bodyPr/>
          <a:lstStyle/>
          <a:p>
            <a:fld id="{FA84A37A-AFC2-4A01-80A1-FC20F2C0D5BB}" type="slidenum">
              <a:rPr lang="en-US" sz="1800" ker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sz="1800" ker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659943" y="280291"/>
            <a:ext cx="3158292" cy="2362200"/>
            <a:chOff x="85312" y="282765"/>
            <a:chExt cx="2819400" cy="2438400"/>
          </a:xfrm>
        </p:grpSpPr>
        <p:grpSp>
          <p:nvGrpSpPr>
            <p:cNvPr id="3" name="Group 5"/>
            <p:cNvGrpSpPr/>
            <p:nvPr/>
          </p:nvGrpSpPr>
          <p:grpSpPr>
            <a:xfrm>
              <a:off x="85312" y="282765"/>
              <a:ext cx="2819400" cy="2438400"/>
              <a:chOff x="304800" y="3886200"/>
              <a:chExt cx="2153408" cy="1752600"/>
            </a:xfrm>
          </p:grpSpPr>
          <p:sp>
            <p:nvSpPr>
              <p:cNvPr id="8" name="Heart 7"/>
              <p:cNvSpPr/>
              <p:nvPr/>
            </p:nvSpPr>
            <p:spPr>
              <a:xfrm>
                <a:off x="304800" y="3886200"/>
                <a:ext cx="2153408" cy="1752600"/>
              </a:xfrm>
              <a:prstGeom prst="heart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65698" y="4298007"/>
                <a:ext cx="1031614" cy="94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44192" y="1015987"/>
              <a:ext cx="622242" cy="95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kern="0" dirty="0">
                  <a:solidFill>
                    <a:srgbClr val="C00000"/>
                  </a:solidFill>
                </a:rPr>
                <a:t>给</a:t>
              </a:r>
              <a:endParaRPr lang="en-US" sz="5400" b="1" kern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31"/>
          <p:cNvGrpSpPr/>
          <p:nvPr/>
        </p:nvGrpSpPr>
        <p:grpSpPr>
          <a:xfrm rot="1805152">
            <a:off x="2202532" y="4697329"/>
            <a:ext cx="4085012" cy="1392917"/>
            <a:chOff x="2593734" y="2242036"/>
            <a:chExt cx="4123561" cy="2286892"/>
          </a:xfrm>
        </p:grpSpPr>
        <p:pic>
          <p:nvPicPr>
            <p:cNvPr id="19" name="Picture 4" descr="http://www.antisocialmediallc.com/wp-content/uploads/2012/02/Down-Arrow-Imag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7" t="5440" r="24321" b="6457"/>
            <a:stretch/>
          </p:blipFill>
          <p:spPr bwMode="auto">
            <a:xfrm rot="16200000">
              <a:off x="3512069" y="1323701"/>
              <a:ext cx="2286892" cy="412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3201289" y="2892652"/>
              <a:ext cx="2734964" cy="8590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kern="0" dirty="0">
                  <a:solidFill>
                    <a:prstClr val="white"/>
                  </a:solidFill>
                </a:rPr>
                <a:t>来自罪性的力量</a:t>
              </a:r>
              <a:endParaRPr lang="en-US" sz="2800" kern="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25491" r="17883" b="20583"/>
          <a:stretch/>
        </p:blipFill>
        <p:spPr bwMode="auto">
          <a:xfrm>
            <a:off x="4445415" y="1973627"/>
            <a:ext cx="3761052" cy="249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32"/>
          <p:cNvGrpSpPr/>
          <p:nvPr/>
        </p:nvGrpSpPr>
        <p:grpSpPr>
          <a:xfrm>
            <a:off x="7160265" y="4274946"/>
            <a:ext cx="3158292" cy="2362200"/>
            <a:chOff x="85312" y="282765"/>
            <a:chExt cx="2819400" cy="2438400"/>
          </a:xfrm>
        </p:grpSpPr>
        <p:grpSp>
          <p:nvGrpSpPr>
            <p:cNvPr id="10" name="Group 33"/>
            <p:cNvGrpSpPr/>
            <p:nvPr/>
          </p:nvGrpSpPr>
          <p:grpSpPr>
            <a:xfrm>
              <a:off x="85312" y="282765"/>
              <a:ext cx="2819400" cy="2438400"/>
              <a:chOff x="304800" y="3886200"/>
              <a:chExt cx="2153408" cy="1752600"/>
            </a:xfrm>
          </p:grpSpPr>
          <p:sp>
            <p:nvSpPr>
              <p:cNvPr id="36" name="Heart 35"/>
              <p:cNvSpPr/>
              <p:nvPr/>
            </p:nvSpPr>
            <p:spPr>
              <a:xfrm>
                <a:off x="304800" y="3886200"/>
                <a:ext cx="2153408" cy="1752600"/>
              </a:xfrm>
              <a:prstGeom prst="hear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65698" y="4298007"/>
                <a:ext cx="1031614" cy="94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673196" y="1015987"/>
              <a:ext cx="622242" cy="95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要</a:t>
              </a:r>
              <a:endParaRPr lang="en-US" sz="54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4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915" y="2743200"/>
            <a:ext cx="245214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eart 34"/>
          <p:cNvSpPr/>
          <p:nvPr/>
        </p:nvSpPr>
        <p:spPr>
          <a:xfrm>
            <a:off x="3628717" y="1905000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5180" y="3048037"/>
            <a:ext cx="8821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8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8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37636" y="3468470"/>
            <a:ext cx="88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kern="0" dirty="0">
                <a:solidFill>
                  <a:srgbClr val="C00000"/>
                </a:solidFill>
                <a:latin typeface="宋体"/>
              </a:rPr>
              <a:t>给</a:t>
            </a:r>
            <a:endParaRPr lang="en-US" sz="3600" kern="0" dirty="0">
              <a:solidFill>
                <a:srgbClr val="C00000"/>
              </a:solidFill>
            </a:endParaRPr>
          </a:p>
        </p:txBody>
      </p:sp>
      <p:pic>
        <p:nvPicPr>
          <p:cNvPr id="15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5276966" y="190029"/>
            <a:ext cx="1588158" cy="14492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2362200" y="4152178"/>
            <a:ext cx="1588158" cy="14492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8671727" y="1180373"/>
            <a:ext cx="1588158" cy="14492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5310784" y="5405408"/>
            <a:ext cx="1588158" cy="14492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319848" y="499161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计较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35431" y="1489505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愤怒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1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8077200" y="4199267"/>
            <a:ext cx="1588158" cy="14492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8243175" y="4493419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定罪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1638" y="5711197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处罚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4" name="Content Placeholder 4" descr="http://www.52design.com/pic/200711/20071121204646642.png"/>
          <p:cNvPicPr>
            <a:picLocks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2" r="4327"/>
          <a:stretch/>
        </p:blipFill>
        <p:spPr bwMode="auto">
          <a:xfrm>
            <a:off x="1828800" y="1324511"/>
            <a:ext cx="1588158" cy="14492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1942020" y="1609010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绝望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7866" y="4428911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rPr>
              <a:t>自义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199760" y="3606915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3000">
                <a:schemeClr val="bg1">
                  <a:lumMod val="50000"/>
                </a:schemeClr>
              </a:gs>
              <a:gs pos="3800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349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3" y="4572000"/>
            <a:ext cx="1844038" cy="16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rt 10"/>
          <p:cNvSpPr/>
          <p:nvPr/>
        </p:nvSpPr>
        <p:spPr>
          <a:xfrm>
            <a:off x="1600203" y="3948443"/>
            <a:ext cx="2819398" cy="2649119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6514" y="4953013"/>
            <a:ext cx="725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宋体"/>
              </a:rPr>
              <a:t>要</a:t>
            </a:r>
            <a:endParaRPr lang="en-US" sz="4800" b="1" kern="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8440" y="5029213"/>
            <a:ext cx="72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kern="0" dirty="0">
                <a:solidFill>
                  <a:srgbClr val="C00000"/>
                </a:solidFill>
                <a:latin typeface="宋体"/>
              </a:rPr>
              <a:t>给</a:t>
            </a:r>
            <a:endParaRPr lang="en-US" sz="36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199760" y="3606915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63000">
                <a:schemeClr val="bg1">
                  <a:lumMod val="75000"/>
                </a:schemeClr>
              </a:gs>
              <a:gs pos="38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49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3" y="4572000"/>
            <a:ext cx="1844038" cy="16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rt 10"/>
          <p:cNvSpPr/>
          <p:nvPr/>
        </p:nvSpPr>
        <p:spPr>
          <a:xfrm>
            <a:off x="1600203" y="3948443"/>
            <a:ext cx="2819398" cy="2649119"/>
          </a:xfrm>
          <a:prstGeom prst="hear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994" y="5029213"/>
            <a:ext cx="72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kern="0" dirty="0">
                <a:solidFill>
                  <a:prstClr val="white">
                    <a:lumMod val="65000"/>
                  </a:prstClr>
                </a:solidFill>
                <a:latin typeface="宋体"/>
              </a:rPr>
              <a:t>要</a:t>
            </a:r>
            <a:endParaRPr lang="en-US" sz="36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0194" y="5054038"/>
            <a:ext cx="72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0" dirty="0">
                <a:solidFill>
                  <a:prstClr val="white">
                    <a:lumMod val="65000"/>
                  </a:prstClr>
                </a:solidFill>
                <a:latin typeface="宋体"/>
              </a:rPr>
              <a:t>给</a:t>
            </a:r>
            <a:endParaRPr lang="en-US" sz="3200" kern="0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 rot="378791">
            <a:off x="4085518" y="183876"/>
            <a:ext cx="4186567" cy="3016573"/>
            <a:chOff x="2551181" y="237191"/>
            <a:chExt cx="4186567" cy="3016573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76400" y="838200"/>
            <a:ext cx="2819400" cy="2438400"/>
            <a:chOff x="304800" y="3886200"/>
            <a:chExt cx="2153408" cy="1752600"/>
          </a:xfrm>
        </p:grpSpPr>
        <p:sp>
          <p:nvSpPr>
            <p:cNvPr id="34" name="Heart 33"/>
            <p:cNvSpPr/>
            <p:nvPr/>
          </p:nvSpPr>
          <p:spPr>
            <a:xfrm>
              <a:off x="304800" y="3886200"/>
              <a:ext cx="2153408" cy="1752600"/>
            </a:xfrm>
            <a:prstGeom prst="hear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5698" y="4298007"/>
              <a:ext cx="1031614" cy="9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2310203" y="1661749"/>
            <a:ext cx="62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0" dirty="0">
                <a:solidFill>
                  <a:srgbClr val="C00000"/>
                </a:solidFill>
              </a:rPr>
              <a:t>给</a:t>
            </a:r>
            <a:endParaRPr lang="en-US" sz="4800" b="1" kern="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53131" y="81614"/>
            <a:ext cx="2558334" cy="1031181"/>
            <a:chOff x="6529131" y="81608"/>
            <a:chExt cx="2558334" cy="1031181"/>
          </a:xfrm>
        </p:grpSpPr>
        <p:sp>
          <p:nvSpPr>
            <p:cNvPr id="37" name="Rectangle 36"/>
            <p:cNvSpPr/>
            <p:nvPr/>
          </p:nvSpPr>
          <p:spPr>
            <a:xfrm>
              <a:off x="6529131" y="81608"/>
              <a:ext cx="2558334" cy="103118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83315" y="181699"/>
              <a:ext cx="14212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4800" b="1" kern="0" dirty="0">
                  <a:solidFill>
                    <a:prstClr val="white">
                      <a:lumMod val="95000"/>
                    </a:prstClr>
                  </a:solidFill>
                </a:rPr>
                <a:t>亲密</a:t>
              </a:r>
              <a:endParaRPr lang="en-US" sz="4800" b="1" kern="0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9394" y="2417159"/>
            <a:ext cx="2532617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>
            <a:off x="3636929" y="1653014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746" y="3178306"/>
            <a:ext cx="62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kern="0" dirty="0">
                <a:solidFill>
                  <a:srgbClr val="C00000"/>
                </a:solidFill>
              </a:rPr>
              <a:t>给</a:t>
            </a:r>
            <a:endParaRPr lang="en-US" sz="7200" b="1" kern="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201" y="35429"/>
            <a:ext cx="1681370" cy="1525461"/>
            <a:chOff x="3636370" y="140362"/>
            <a:chExt cx="1681370" cy="1525461"/>
          </a:xfrm>
        </p:grpSpPr>
        <p:pic>
          <p:nvPicPr>
            <p:cNvPr id="10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370" y="140362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10000" y="504921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恩典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07692" y="858719"/>
            <a:ext cx="1681370" cy="1525461"/>
            <a:chOff x="5903833" y="1557957"/>
            <a:chExt cx="1681370" cy="1525461"/>
          </a:xfrm>
        </p:grpSpPr>
        <p:pic>
          <p:nvPicPr>
            <p:cNvPr id="13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833" y="1557957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033425" y="1905189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服事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8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11125200" cy="6324600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8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教会事工的服事</a:t>
            </a:r>
            <a:endParaRPr lang="en-US" altLang="zh-CN" sz="8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8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en-US" sz="8000" b="1" dirty="0">
                <a:solidFill>
                  <a:srgbClr val="FFFF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家庭服事</a:t>
            </a:r>
            <a:r>
              <a:rPr lang="zh-CN" altLang="en-US" sz="8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的延伸</a:t>
            </a:r>
            <a:endParaRPr lang="en-US" altLang="zh-CN" sz="8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8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常常问配偶：</a:t>
            </a:r>
            <a:endParaRPr lang="en-US" altLang="zh-CN" sz="8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CN" altLang="en-US" sz="8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8000" b="1" dirty="0">
                <a:solidFill>
                  <a:srgbClr val="FFFF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我能为你做什么</a:t>
            </a:r>
            <a:r>
              <a:rPr lang="zh-CN" altLang="en-US" sz="80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？”</a:t>
            </a:r>
            <a:endParaRPr lang="en-US" altLang="zh-CN" sz="80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8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685800"/>
            <a:ext cx="8836073" cy="5496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不同彰显了</a:t>
            </a:r>
            <a:endParaRPr kumimoji="0" lang="en-US" altLang="zh-CN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上帝创造的丰富</a:t>
            </a:r>
            <a:endParaRPr kumimoji="0" lang="en-US" altLang="zh-CN" sz="9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9394" y="2417159"/>
            <a:ext cx="2532617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>
            <a:off x="3636929" y="1653014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746" y="3178306"/>
            <a:ext cx="62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给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201" y="35429"/>
            <a:ext cx="1681370" cy="1525461"/>
            <a:chOff x="3636370" y="140362"/>
            <a:chExt cx="1681370" cy="1525461"/>
          </a:xfrm>
        </p:grpSpPr>
        <p:pic>
          <p:nvPicPr>
            <p:cNvPr id="10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370" y="140362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10000" y="504921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恩典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28531" y="4201019"/>
            <a:ext cx="1681370" cy="1525461"/>
            <a:chOff x="5984872" y="4076726"/>
            <a:chExt cx="1681370" cy="1525461"/>
          </a:xfrm>
        </p:grpSpPr>
        <p:pic>
          <p:nvPicPr>
            <p:cNvPr id="9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72" y="4076726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63019" y="4451918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感恩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07692" y="858719"/>
            <a:ext cx="1681370" cy="1525461"/>
            <a:chOff x="5903833" y="1557957"/>
            <a:chExt cx="1681370" cy="1525461"/>
          </a:xfrm>
        </p:grpSpPr>
        <p:pic>
          <p:nvPicPr>
            <p:cNvPr id="13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833" y="1557957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033425" y="1905189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服事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0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9394" y="2417159"/>
            <a:ext cx="2532617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>
            <a:off x="3636929" y="1653014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746" y="3178306"/>
            <a:ext cx="62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7200" b="1" kern="0" dirty="0">
                <a:solidFill>
                  <a:srgbClr val="C00000"/>
                </a:solidFill>
              </a:rPr>
              <a:t>给</a:t>
            </a:r>
            <a:endParaRPr lang="en-US" sz="7200" b="1" kern="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201" y="35429"/>
            <a:ext cx="1681370" cy="1525461"/>
            <a:chOff x="3636370" y="140362"/>
            <a:chExt cx="1681370" cy="1525461"/>
          </a:xfrm>
        </p:grpSpPr>
        <p:pic>
          <p:nvPicPr>
            <p:cNvPr id="10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370" y="140362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10000" y="504921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恩典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28531" y="4201019"/>
            <a:ext cx="1681370" cy="1525461"/>
            <a:chOff x="5984872" y="4076726"/>
            <a:chExt cx="1681370" cy="1525461"/>
          </a:xfrm>
        </p:grpSpPr>
        <p:pic>
          <p:nvPicPr>
            <p:cNvPr id="9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72" y="4076726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63019" y="4451918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感恩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0932" y="5254883"/>
            <a:ext cx="1681370" cy="1525461"/>
            <a:chOff x="3778579" y="5002885"/>
            <a:chExt cx="1681370" cy="1525461"/>
          </a:xfrm>
        </p:grpSpPr>
        <p:pic>
          <p:nvPicPr>
            <p:cNvPr id="12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79" y="5002885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936525" y="5293034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扶助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07692" y="858719"/>
            <a:ext cx="1681370" cy="1525461"/>
            <a:chOff x="5903833" y="1557957"/>
            <a:chExt cx="1681370" cy="1525461"/>
          </a:xfrm>
        </p:grpSpPr>
        <p:pic>
          <p:nvPicPr>
            <p:cNvPr id="13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833" y="1557957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033425" y="1905189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4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服事</a:t>
              </a:r>
              <a:endParaRPr lang="en-US" sz="4800" b="1" kern="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7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9394" y="2417159"/>
            <a:ext cx="2532617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>
            <a:off x="3636929" y="1653014"/>
            <a:ext cx="5069389" cy="3349870"/>
          </a:xfrm>
          <a:prstGeom prst="hear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2746" y="3178306"/>
            <a:ext cx="62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给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201" y="35429"/>
            <a:ext cx="1681370" cy="1525461"/>
            <a:chOff x="3636370" y="140362"/>
            <a:chExt cx="1681370" cy="1525461"/>
          </a:xfrm>
        </p:grpSpPr>
        <p:pic>
          <p:nvPicPr>
            <p:cNvPr id="10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370" y="140362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810000" y="504921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恩典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28531" y="4201019"/>
            <a:ext cx="1681370" cy="1525461"/>
            <a:chOff x="5984872" y="4076726"/>
            <a:chExt cx="1681370" cy="1525461"/>
          </a:xfrm>
        </p:grpSpPr>
        <p:pic>
          <p:nvPicPr>
            <p:cNvPr id="9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872" y="4076726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63019" y="4451918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感恩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30932" y="5254883"/>
            <a:ext cx="1681370" cy="1525461"/>
            <a:chOff x="3778579" y="5002885"/>
            <a:chExt cx="1681370" cy="1525461"/>
          </a:xfrm>
        </p:grpSpPr>
        <p:pic>
          <p:nvPicPr>
            <p:cNvPr id="12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579" y="5002885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936525" y="5293034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扶助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2201" y="3852625"/>
            <a:ext cx="1681370" cy="1525461"/>
            <a:chOff x="1484000" y="3766415"/>
            <a:chExt cx="1681370" cy="1525461"/>
          </a:xfrm>
        </p:grpSpPr>
        <p:pic>
          <p:nvPicPr>
            <p:cNvPr id="11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000" y="3766415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613593" y="4114806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饶恕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07692" y="858719"/>
            <a:ext cx="1681370" cy="1525461"/>
            <a:chOff x="5903833" y="1557957"/>
            <a:chExt cx="1681370" cy="1525461"/>
          </a:xfrm>
        </p:grpSpPr>
        <p:pic>
          <p:nvPicPr>
            <p:cNvPr id="13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3833" y="1557957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033425" y="1905189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服事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3242" y="1134116"/>
            <a:ext cx="1681370" cy="1525461"/>
            <a:chOff x="1327942" y="1389092"/>
            <a:chExt cx="1681370" cy="1525461"/>
          </a:xfrm>
        </p:grpSpPr>
        <p:pic>
          <p:nvPicPr>
            <p:cNvPr id="14" name="Content Placeholder 3" descr="http://www.52design.com/pic/200711/20071121204645944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942" y="1389092"/>
              <a:ext cx="1681370" cy="1525461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457624" y="1665827"/>
              <a:ext cx="14221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</a:rPr>
                <a:t>盼望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7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grace\Desktop\canstockphoto6905394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/>
          <a:stretch/>
        </p:blipFill>
        <p:spPr bwMode="auto">
          <a:xfrm rot="526265" flipH="1">
            <a:off x="4199760" y="3606915"/>
            <a:ext cx="4314171" cy="25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8158983" y="5789080"/>
            <a:ext cx="2443133" cy="9144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63000">
                <a:schemeClr val="bg1">
                  <a:lumMod val="75000"/>
                </a:schemeClr>
              </a:gs>
              <a:gs pos="38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49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712416" y="5856735"/>
            <a:ext cx="142218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4800" b="1" kern="0" dirty="0">
                <a:solidFill>
                  <a:prstClr val="white">
                    <a:lumMod val="95000"/>
                  </a:prstClr>
                </a:solidFill>
              </a:rPr>
              <a:t>疏离</a:t>
            </a:r>
            <a:endParaRPr lang="en-US" sz="4800" b="1" kern="0" dirty="0">
              <a:solidFill>
                <a:prstClr val="white">
                  <a:lumMod val="95000"/>
                </a:prst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8" y="3657598"/>
            <a:ext cx="9114827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3" y="4572000"/>
            <a:ext cx="1844038" cy="16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Heart 10"/>
          <p:cNvSpPr/>
          <p:nvPr/>
        </p:nvSpPr>
        <p:spPr>
          <a:xfrm>
            <a:off x="1600203" y="3948443"/>
            <a:ext cx="2819398" cy="2649119"/>
          </a:xfrm>
          <a:prstGeom prst="hear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6994" y="5029213"/>
            <a:ext cx="72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kern="0" dirty="0">
                <a:solidFill>
                  <a:schemeClr val="bg1">
                    <a:lumMod val="65000"/>
                  </a:schemeClr>
                </a:solidFill>
                <a:latin typeface="宋体"/>
              </a:rPr>
              <a:t>要</a:t>
            </a:r>
            <a:endParaRPr lang="en-US" sz="36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0194" y="5054038"/>
            <a:ext cx="72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0" dirty="0">
                <a:solidFill>
                  <a:schemeClr val="bg1">
                    <a:lumMod val="65000"/>
                  </a:schemeClr>
                </a:solidFill>
                <a:latin typeface="宋体"/>
              </a:rPr>
              <a:t>给</a:t>
            </a:r>
            <a:endParaRPr lang="en-US" sz="32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 rot="378791">
            <a:off x="4085518" y="183876"/>
            <a:ext cx="4186567" cy="3016573"/>
            <a:chOff x="2551181" y="237191"/>
            <a:chExt cx="4186567" cy="3016573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9" t="8470" r="8607"/>
            <a:stretch/>
          </p:blipFill>
          <p:spPr bwMode="auto">
            <a:xfrm>
              <a:off x="2551181" y="237191"/>
              <a:ext cx="4186567" cy="256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469951" y="2701314"/>
              <a:ext cx="1199895" cy="552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76400" y="838200"/>
            <a:ext cx="2819400" cy="2438400"/>
            <a:chOff x="304800" y="3886200"/>
            <a:chExt cx="2153408" cy="1752600"/>
          </a:xfrm>
        </p:grpSpPr>
        <p:sp>
          <p:nvSpPr>
            <p:cNvPr id="34" name="Heart 33"/>
            <p:cNvSpPr/>
            <p:nvPr/>
          </p:nvSpPr>
          <p:spPr>
            <a:xfrm>
              <a:off x="304800" y="3886200"/>
              <a:ext cx="2153408" cy="1752600"/>
            </a:xfrm>
            <a:prstGeom prst="hear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5698" y="4298007"/>
              <a:ext cx="1031614" cy="9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2310203" y="1661749"/>
            <a:ext cx="622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kern="0" dirty="0">
                <a:solidFill>
                  <a:srgbClr val="C00000"/>
                </a:solidFill>
              </a:rPr>
              <a:t>给</a:t>
            </a:r>
            <a:endParaRPr lang="en-US" sz="4800" b="1" kern="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53131" y="81614"/>
            <a:ext cx="2558334" cy="1031181"/>
            <a:chOff x="6529131" y="81608"/>
            <a:chExt cx="2558334" cy="1031181"/>
          </a:xfrm>
        </p:grpSpPr>
        <p:sp>
          <p:nvSpPr>
            <p:cNvPr id="37" name="Rectangle 36"/>
            <p:cNvSpPr/>
            <p:nvPr/>
          </p:nvSpPr>
          <p:spPr>
            <a:xfrm>
              <a:off x="6529131" y="81608"/>
              <a:ext cx="2558334" cy="1031181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83315" y="181699"/>
              <a:ext cx="14212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4800" b="1" kern="0" dirty="0">
                  <a:solidFill>
                    <a:prstClr val="white">
                      <a:lumMod val="95000"/>
                    </a:prstClr>
                  </a:solidFill>
                </a:rPr>
                <a:t>亲密</a:t>
              </a:r>
              <a:endParaRPr lang="en-US" sz="4800" b="1" kern="0" dirty="0">
                <a:solidFill>
                  <a:prstClr val="white">
                    <a:lumMod val="95000"/>
                  </a:prst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29200" y="2567734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kern="0" dirty="0">
                <a:solidFill>
                  <a:srgbClr val="C00000"/>
                </a:solidFill>
              </a:rPr>
              <a:t>爱是不求自己的益处</a:t>
            </a:r>
            <a:endParaRPr lang="en-US" sz="40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8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94836"/>
            <a:ext cx="6096528" cy="3429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195" y="177503"/>
            <a:ext cx="6096528" cy="3429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4370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8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7B3578"/>
            </a:gs>
            <a:gs pos="73000">
              <a:srgbClr val="905280"/>
            </a:gs>
            <a:gs pos="91000">
              <a:srgbClr val="7B357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19374830">
            <a:off x="524555" y="452723"/>
            <a:ext cx="1540886" cy="1266065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 rot="19531487">
            <a:off x="571277" y="2183309"/>
            <a:ext cx="1293995" cy="1283317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 rot="19837466">
            <a:off x="160718" y="3648496"/>
            <a:ext cx="1066800" cy="1035318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 rot="19446734">
            <a:off x="9253584" y="5667139"/>
            <a:ext cx="818267" cy="71701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 rot="19400097">
            <a:off x="1580056" y="3934062"/>
            <a:ext cx="1270692" cy="1318304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 rot="19491688">
            <a:off x="2355939" y="382255"/>
            <a:ext cx="1411007" cy="1562638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 rot="20734202">
            <a:off x="1524826" y="1225033"/>
            <a:ext cx="3068675" cy="5482915"/>
            <a:chOff x="2376750" y="-3996"/>
            <a:chExt cx="2871140" cy="4954804"/>
          </a:xfrm>
        </p:grpSpPr>
        <p:sp>
          <p:nvSpPr>
            <p:cNvPr id="14" name="Rectangle 13"/>
            <p:cNvSpPr/>
            <p:nvPr/>
          </p:nvSpPr>
          <p:spPr>
            <a:xfrm rot="20323536">
              <a:off x="2376750" y="1174070"/>
              <a:ext cx="2871140" cy="643361"/>
            </a:xfrm>
            <a:prstGeom prst="rect">
              <a:avLst/>
            </a:prstGeom>
            <a:solidFill>
              <a:schemeClr val="bg1">
                <a:lumMod val="8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4087001">
              <a:off x="1730734" y="2104747"/>
              <a:ext cx="4954804" cy="737317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9257354">
            <a:off x="2604332" y="5268545"/>
            <a:ext cx="1449254" cy="1176404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 rot="19378432">
            <a:off x="1317869" y="4129200"/>
            <a:ext cx="2277437" cy="239116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 rot="19348235">
            <a:off x="5641039" y="4590964"/>
            <a:ext cx="1580183" cy="1547192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 rot="19443997">
            <a:off x="4513897" y="2790963"/>
            <a:ext cx="2074549" cy="2183033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 rot="19257354">
            <a:off x="8194343" y="5058431"/>
            <a:ext cx="1194802" cy="1292910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 rot="19390985">
            <a:off x="3631354" y="5945565"/>
            <a:ext cx="818267" cy="71701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 rot="19390985">
            <a:off x="5639352" y="5695272"/>
            <a:ext cx="1156514" cy="99270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 rot="19588798">
            <a:off x="9936743" y="5952500"/>
            <a:ext cx="448485" cy="478250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4299" y="741993"/>
            <a:ext cx="5069006" cy="17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等线" panose="02010600030101010101" pitchFamily="2" charset="-122"/>
                <a:cs typeface="Times New Roman"/>
              </a:rPr>
              <a:t>爱的</a:t>
            </a: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等线" panose="02010600030101010101" pitchFamily="2" charset="-122"/>
                <a:cs typeface="Times New Roman"/>
              </a:rPr>
              <a:t>动机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SimSun"/>
              <a:cs typeface="Times New Roman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707299" y="769491"/>
            <a:ext cx="5172850" cy="13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等线" panose="02010600030101010101" pitchFamily="2" charset="-122"/>
                <a:cs typeface="Times New Roman"/>
              </a:rPr>
              <a:t>看重</a:t>
            </a: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等线" panose="02010600030101010101" pitchFamily="2" charset="-122"/>
                <a:cs typeface="Times New Roman"/>
              </a:rPr>
              <a:t>付出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SimSun"/>
              <a:cs typeface="Times New Roman"/>
            </a:endParaRPr>
          </a:p>
        </p:txBody>
      </p:sp>
      <p:sp>
        <p:nvSpPr>
          <p:cNvPr id="28" name="Heart 27"/>
          <p:cNvSpPr/>
          <p:nvPr/>
        </p:nvSpPr>
        <p:spPr>
          <a:xfrm>
            <a:off x="4711888" y="2791136"/>
            <a:ext cx="2271517" cy="1973427"/>
          </a:xfrm>
          <a:prstGeom prst="heart">
            <a:avLst/>
          </a:prstGeom>
          <a:noFill/>
          <a:ln w="1174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09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7B3578"/>
            </a:gs>
            <a:gs pos="73000">
              <a:srgbClr val="905280"/>
            </a:gs>
            <a:gs pos="91000">
              <a:srgbClr val="7B357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rot="19374830">
            <a:off x="524555" y="452723"/>
            <a:ext cx="1540886" cy="1266065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9531487">
            <a:off x="571277" y="2183309"/>
            <a:ext cx="1293995" cy="1283317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9837466">
            <a:off x="160718" y="3648496"/>
            <a:ext cx="1066800" cy="1035318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19446734">
            <a:off x="9253584" y="5667139"/>
            <a:ext cx="818267" cy="71701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rot="19400097">
            <a:off x="1580056" y="3934062"/>
            <a:ext cx="1270692" cy="1318304"/>
          </a:xfrm>
          <a:prstGeom prst="rect">
            <a:avLst/>
          </a:prstGeom>
          <a:solidFill>
            <a:schemeClr val="bg1">
              <a:lumMod val="8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 rot="19491688">
            <a:off x="2355939" y="382255"/>
            <a:ext cx="1411007" cy="1562638"/>
          </a:xfrm>
          <a:prstGeom prst="rect">
            <a:avLst/>
          </a:prstGeom>
          <a:solidFill>
            <a:schemeClr val="bg1">
              <a:lumMod val="8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 rot="20734202">
            <a:off x="1524826" y="1225033"/>
            <a:ext cx="3068675" cy="5482915"/>
            <a:chOff x="2376750" y="-3996"/>
            <a:chExt cx="2871140" cy="4954804"/>
          </a:xfrm>
        </p:grpSpPr>
        <p:sp>
          <p:nvSpPr>
            <p:cNvPr id="14" name="Rectangle 13"/>
            <p:cNvSpPr/>
            <p:nvPr/>
          </p:nvSpPr>
          <p:spPr>
            <a:xfrm rot="20323536">
              <a:off x="2376750" y="1174070"/>
              <a:ext cx="2871140" cy="643361"/>
            </a:xfrm>
            <a:prstGeom prst="rect">
              <a:avLst/>
            </a:prstGeom>
            <a:solidFill>
              <a:schemeClr val="bg1">
                <a:lumMod val="8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4087001">
              <a:off x="1730734" y="2104747"/>
              <a:ext cx="4954804" cy="737317"/>
            </a:xfrm>
            <a:prstGeom prst="rect">
              <a:avLst/>
            </a:prstGeom>
            <a:solidFill>
              <a:schemeClr val="bg1">
                <a:lumMod val="85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9257354">
            <a:off x="2604332" y="5268545"/>
            <a:ext cx="1449254" cy="1176404"/>
          </a:xfrm>
          <a:prstGeom prst="rect">
            <a:avLst/>
          </a:pr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9378432">
            <a:off x="1317869" y="4129200"/>
            <a:ext cx="2277437" cy="239116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 rot="19348235">
            <a:off x="5641039" y="4590964"/>
            <a:ext cx="1580183" cy="1547192"/>
          </a:xfrm>
          <a:prstGeom prst="rect">
            <a:avLst/>
          </a:prstGeom>
          <a:solidFill>
            <a:schemeClr val="bg1">
              <a:lumMod val="8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9443997">
            <a:off x="4588295" y="3026108"/>
            <a:ext cx="2074549" cy="2183033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9257354">
            <a:off x="8194343" y="5058431"/>
            <a:ext cx="1194802" cy="1292910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19390985">
            <a:off x="3631354" y="5945565"/>
            <a:ext cx="818267" cy="71701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rot="19390985">
            <a:off x="5639352" y="5695272"/>
            <a:ext cx="1156514" cy="99270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 rot="19588798">
            <a:off x="9936743" y="5952500"/>
            <a:ext cx="448485" cy="478250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64299" y="741993"/>
            <a:ext cx="5069006" cy="17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Times New Roman"/>
              </a:rPr>
              <a:t>爱的</a:t>
            </a: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Times New Roman"/>
              </a:rPr>
              <a:t>生命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/>
              <a:cs typeface="Times New Roman"/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6707299" y="769491"/>
            <a:ext cx="5172850" cy="13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Times New Roman"/>
              </a:rPr>
              <a:t>从</a:t>
            </a: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Times New Roman"/>
              </a:rPr>
              <a:t>神</a:t>
            </a: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Times New Roman"/>
              </a:rPr>
              <a:t>而来</a:t>
            </a:r>
            <a:endParaRPr kumimoji="0" lang="en-US" sz="9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/>
              <a:cs typeface="Times New Roman"/>
            </a:endParaRPr>
          </a:p>
        </p:txBody>
      </p:sp>
      <p:sp>
        <p:nvSpPr>
          <p:cNvPr id="28" name="Up Arrow 16"/>
          <p:cNvSpPr/>
          <p:nvPr/>
        </p:nvSpPr>
        <p:spPr>
          <a:xfrm flipV="1">
            <a:off x="4918110" y="2499248"/>
            <a:ext cx="2090600" cy="2984382"/>
          </a:xfrm>
          <a:prstGeom prst="upArrow">
            <a:avLst/>
          </a:prstGeom>
          <a:noFill/>
          <a:ln w="14287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4264" y="381000"/>
            <a:ext cx="3980035" cy="2996309"/>
            <a:chOff x="85312" y="282765"/>
            <a:chExt cx="2819400" cy="2438400"/>
          </a:xfrm>
        </p:grpSpPr>
        <p:grpSp>
          <p:nvGrpSpPr>
            <p:cNvPr id="6" name="Group 5"/>
            <p:cNvGrpSpPr/>
            <p:nvPr/>
          </p:nvGrpSpPr>
          <p:grpSpPr>
            <a:xfrm>
              <a:off x="85312" y="282765"/>
              <a:ext cx="2819400" cy="2438400"/>
              <a:chOff x="304800" y="3886200"/>
              <a:chExt cx="2153408" cy="1752600"/>
            </a:xfrm>
          </p:grpSpPr>
          <p:sp>
            <p:nvSpPr>
              <p:cNvPr id="8" name="Heart 7"/>
              <p:cNvSpPr/>
              <p:nvPr/>
            </p:nvSpPr>
            <p:spPr>
              <a:xfrm>
                <a:off x="304800" y="3886200"/>
                <a:ext cx="2153408" cy="1752600"/>
              </a:xfrm>
              <a:prstGeom prst="heart">
                <a:avLst/>
              </a:prstGeom>
              <a:solidFill>
                <a:schemeClr val="bg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65698" y="4298007"/>
                <a:ext cx="1031614" cy="941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44192" y="1015987"/>
              <a:ext cx="622242" cy="75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+mn-cs"/>
                </a:rPr>
                <a:t>给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4488" y="3823182"/>
            <a:ext cx="3985452" cy="2849726"/>
            <a:chOff x="155120" y="4650800"/>
            <a:chExt cx="3158293" cy="2211429"/>
          </a:xfrm>
        </p:grpSpPr>
        <p:grpSp>
          <p:nvGrpSpPr>
            <p:cNvPr id="15" name="Group 14"/>
            <p:cNvGrpSpPr/>
            <p:nvPr/>
          </p:nvGrpSpPr>
          <p:grpSpPr>
            <a:xfrm>
              <a:off x="155120" y="4650800"/>
              <a:ext cx="3158293" cy="2211429"/>
              <a:chOff x="490634" y="796761"/>
              <a:chExt cx="1676400" cy="1449429"/>
            </a:xfrm>
          </p:grpSpPr>
          <p:sp>
            <p:nvSpPr>
              <p:cNvPr id="16" name="Heart 15"/>
              <p:cNvSpPr/>
              <p:nvPr/>
            </p:nvSpPr>
            <p:spPr>
              <a:xfrm>
                <a:off x="490634" y="796761"/>
                <a:ext cx="1676400" cy="1449429"/>
              </a:xfrm>
              <a:prstGeom prst="heart">
                <a:avLst/>
              </a:prstGeom>
              <a:gradFill>
                <a:gsLst>
                  <a:gs pos="52000">
                    <a:srgbClr val="FF0000"/>
                  </a:gs>
                  <a:gs pos="12000">
                    <a:schemeClr val="accent2">
                      <a:lumMod val="75000"/>
                    </a:schemeClr>
                  </a:gs>
                  <a:gs pos="100000">
                    <a:srgbClr val="C00000"/>
                  </a:gs>
                </a:gsLst>
                <a:lin ang="5400000" scaled="0"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973536" y="1110984"/>
                <a:ext cx="662530" cy="41049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不求</a:t>
                </a:r>
                <a:endPara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680419" y="5664506"/>
              <a:ext cx="2107695" cy="644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自己益处</a:t>
              </a:r>
              <a:endPara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4689469" y="1638134"/>
            <a:ext cx="7123364" cy="3491346"/>
            <a:chOff x="2593734" y="2242036"/>
            <a:chExt cx="4123561" cy="2286892"/>
          </a:xfrm>
        </p:grpSpPr>
        <p:pic>
          <p:nvPicPr>
            <p:cNvPr id="19" name="Picture 4" descr="http://www.antisocialmediallc.com/wp-content/uploads/2012/02/Down-Arrow-Image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7" t="5440" r="24321" b="6457"/>
            <a:stretch/>
          </p:blipFill>
          <p:spPr bwMode="auto">
            <a:xfrm rot="16200000">
              <a:off x="3512069" y="1323701"/>
              <a:ext cx="2286892" cy="4123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3017606" y="3048130"/>
              <a:ext cx="3237781" cy="665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+mn-cs"/>
                </a:rPr>
                <a:t>来自基督的生命</a:t>
              </a: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6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0" y="152400"/>
            <a:ext cx="11963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从原本被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自我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深深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捆綁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的人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2706" r="10963"/>
          <a:stretch/>
        </p:blipFill>
        <p:spPr bwMode="auto">
          <a:xfrm>
            <a:off x="152400" y="2809037"/>
            <a:ext cx="4986536" cy="383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t="13202" r="10976"/>
          <a:stretch/>
        </p:blipFill>
        <p:spPr bwMode="auto">
          <a:xfrm>
            <a:off x="7429873" y="2959184"/>
            <a:ext cx="4685927" cy="368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grace\Desktop\培训课程\clip art\箭号\arrow_down_2-20110809122324-00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4251" y="3309675"/>
            <a:ext cx="1543206" cy="254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200313"/>
            <a:ext cx="119634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被改变成一个有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自由</a:t>
            </a: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来听从神（真理）的人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24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" y="9144"/>
            <a:ext cx="12115800" cy="6858000"/>
          </a:xfrm>
          <a:prstGeom prst="rect">
            <a:avLst/>
          </a:prstGeom>
          <a:solidFill>
            <a:srgbClr val="040A82"/>
          </a:solidFill>
          <a:ln w="85725" cmpd="dbl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3722" y="304800"/>
            <a:ext cx="8839200" cy="607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被圣灵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重生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的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证据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：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从原本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不在乎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神心意的光景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被改变成一个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在乎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神心意的人了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不但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地位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改变（神的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仇敌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变成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儿女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）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同时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生命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也被改变（有基督的生命）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悖逆神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不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是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生命的本质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而是过去的</a:t>
            </a: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/>
              </a:rPr>
              <a:t>旧习惯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63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1963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真正决定关系好坏的</a:t>
            </a:r>
            <a:endParaRPr lang="en-US" altLang="zh-CN" sz="88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endParaRPr lang="en-US" altLang="zh-CN" sz="20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r>
              <a:rPr lang="zh-CN" altLang="en-US" sz="8000" b="1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是对爱的看法是否正确</a:t>
            </a:r>
            <a:endParaRPr lang="en-US" altLang="zh-CN" sz="80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endParaRPr lang="en-US" altLang="zh-CN" sz="4000" b="1" dirty="0">
              <a:solidFill>
                <a:srgbClr val="595959">
                  <a:lumMod val="50000"/>
                </a:srgbClr>
              </a:solidFill>
              <a:latin typeface="Calibri"/>
              <a:ea typeface="宋体"/>
              <a:cs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946743"/>
            <a:ext cx="3429000" cy="2568533"/>
          </a:xfrm>
          <a:prstGeom prst="hear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4A37A-AFC2-4A01-80A1-FC20F2C0D5B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11049000" cy="509074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76B4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原来基督的爱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激励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我们</a:t>
            </a:r>
            <a:endParaRPr kumimoji="0" lang="en-US" altLang="zh-CN" sz="6400" b="1" i="0" u="none" strike="noStrike" kern="1200" cap="none" spc="0" normalizeH="0" baseline="0" noProof="0" dirty="0">
              <a:ln>
                <a:noFill/>
              </a:ln>
              <a:solidFill>
                <a:srgbClr val="2416D8"/>
              </a:solidFill>
              <a:effectLst/>
              <a:uLnTx/>
              <a:uFillTx/>
              <a:latin typeface="Franklin Gothic Book"/>
              <a:ea typeface="微软雅黑" panose="020B0503020204020204" pitchFamily="34" charset="-122"/>
              <a:cs typeface="+mn-cs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76B4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因我们想，一人既替众人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死</a:t>
            </a:r>
            <a:endParaRPr kumimoji="0" lang="en-US" altLang="zh-CN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微软雅黑" panose="020B0503020204020204" pitchFamily="34" charset="-122"/>
              <a:cs typeface="+mn-cs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76B4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众人就都死了；并且祂替众人死</a:t>
            </a:r>
            <a:endParaRPr kumimoji="0" lang="en-US" altLang="zh-CN" sz="6400" b="1" i="0" u="none" strike="noStrike" kern="1200" cap="none" spc="0" normalizeH="0" baseline="0" noProof="0" dirty="0">
              <a:ln>
                <a:noFill/>
              </a:ln>
              <a:solidFill>
                <a:srgbClr val="2416D8"/>
              </a:solidFill>
              <a:effectLst/>
              <a:uLnTx/>
              <a:uFillTx/>
              <a:latin typeface="Franklin Gothic Book"/>
              <a:ea typeface="微软雅黑" panose="020B0503020204020204" pitchFamily="34" charset="-122"/>
              <a:cs typeface="+mn-cs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76B4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是叫那些活着的人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CB59A2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不再为自己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活</a:t>
            </a:r>
            <a:endParaRPr kumimoji="0" lang="en-US" altLang="zh-CN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微软雅黑" panose="020B0503020204020204" pitchFamily="34" charset="-122"/>
              <a:cs typeface="+mn-cs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76B4"/>
              </a:buClr>
              <a:buSzPct val="70000"/>
              <a:buFont typeface="Wingdings 2"/>
              <a:buNone/>
              <a:tabLst/>
              <a:defRPr/>
            </a:pP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乃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为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2416D8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替他们死而复活的</a:t>
            </a:r>
            <a:r>
              <a:rPr kumimoji="0" lang="zh-C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/>
                <a:ea typeface="微软雅黑" panose="020B0503020204020204" pitchFamily="34" charset="-122"/>
                <a:cs typeface="+mn-cs"/>
              </a:rPr>
              <a:t>主活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076B4"/>
              </a:buClr>
              <a:buSzPct val="70000"/>
              <a:buFont typeface="Wingdings 2"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52426"/>
            <a:ext cx="6096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0" cap="none" spc="-10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mbria"/>
                <a:ea typeface="微软雅黑" panose="020B0503020204020204" pitchFamily="34" charset="-122"/>
                <a:cs typeface="+mn-cs"/>
              </a:rPr>
              <a:t>哥林多后书 </a:t>
            </a:r>
            <a:r>
              <a:rPr kumimoji="0" lang="en-US" altLang="zh-CN" sz="4600" b="0" i="0" u="none" strike="noStrike" kern="0" cap="none" spc="-10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mbria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4600" b="0" i="0" u="none" strike="noStrike" kern="0" cap="none" spc="-10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mbria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4600" b="0" i="0" u="none" strike="noStrike" kern="0" cap="none" spc="-100" normalizeH="0" baseline="0" noProof="0" dirty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Cambria"/>
                <a:ea typeface="微软雅黑" panose="020B0503020204020204" pitchFamily="34" charset="-122"/>
                <a:cs typeface="+mn-cs"/>
              </a:rPr>
              <a:t>14-15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6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11963400" cy="6721526"/>
          </a:xfrm>
          <a:prstGeom prst="rect">
            <a:avLst/>
          </a:prstGeom>
          <a:solidFill>
            <a:srgbClr val="170E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1371600"/>
            <a:ext cx="89154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7200" b="1" dirty="0"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爱的能力</a:t>
            </a:r>
            <a:endParaRPr lang="en-US" altLang="zh-CN" sz="7200" b="1" dirty="0"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marL="0" indent="0" algn="ctr">
              <a:buNone/>
            </a:pPr>
            <a:r>
              <a:rPr lang="zh-CN" altLang="en-US" sz="7200" b="1" dirty="0"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取悦基督</a:t>
            </a:r>
            <a:endParaRPr lang="en-US" altLang="zh-CN" sz="7200" b="1" dirty="0"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marL="0" indent="0">
              <a:buNone/>
            </a:pPr>
            <a:endParaRPr lang="en-US" altLang="zh-CN" sz="6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84A37A-AFC2-4A01-80A1-FC20F2C0D5B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096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atin typeface="Calibri"/>
                <a:ea typeface="SimSun"/>
                <a:cs typeface="Times New Roman"/>
              </a:rPr>
              <a:t>主啊    我要</a:t>
            </a:r>
            <a:endParaRPr lang="en-US" altLang="zh-CN" sz="8000" b="1" dirty="0">
              <a:latin typeface="Calibri"/>
              <a:ea typeface="SimSun"/>
              <a:cs typeface="Times New Roman"/>
            </a:endParaRPr>
          </a:p>
          <a:p>
            <a:pPr algn="ctr"/>
            <a:r>
              <a:rPr lang="zh-CN" altLang="en-US" sz="8000" b="1" dirty="0">
                <a:latin typeface="Calibri"/>
                <a:ea typeface="SimSun"/>
                <a:cs typeface="Times New Roman"/>
              </a:rPr>
              <a:t>怎么说   怎么做   </a:t>
            </a:r>
            <a:endParaRPr lang="en-US" altLang="zh-CN" sz="8000" b="1" dirty="0">
              <a:latin typeface="Calibri"/>
              <a:ea typeface="SimSun"/>
              <a:cs typeface="Times New Roman"/>
            </a:endParaRPr>
          </a:p>
          <a:p>
            <a:pPr algn="ctr"/>
            <a:r>
              <a:rPr lang="zh-CN" altLang="en-US" sz="8000" b="1" dirty="0">
                <a:latin typeface="Calibri"/>
                <a:ea typeface="SimSun"/>
                <a:cs typeface="Times New Roman"/>
              </a:rPr>
              <a:t> 怎么看   怎么想</a:t>
            </a:r>
            <a:endParaRPr lang="en-US" altLang="zh-CN" sz="8000" b="1" dirty="0">
              <a:latin typeface="Calibri"/>
              <a:ea typeface="SimSun"/>
              <a:cs typeface="Times New Roman"/>
            </a:endParaRPr>
          </a:p>
          <a:p>
            <a:pPr algn="ctr"/>
            <a:r>
              <a:rPr lang="zh-CN" altLang="en-US" sz="8000" b="1" dirty="0">
                <a:latin typeface="Calibri"/>
                <a:ea typeface="SimSun"/>
                <a:cs typeface="Times New Roman"/>
              </a:rPr>
              <a:t>  才会让袮高兴？</a:t>
            </a:r>
            <a:endParaRPr lang="en-US" sz="8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13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srgbClr val="595959"/>
                </a:solidFill>
              </a:rPr>
              <a:pPr/>
              <a:t>5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667000"/>
            <a:ext cx="11658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595959">
                    <a:lumMod val="50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我们的婚姻已经完蛋了</a:t>
            </a:r>
            <a:endParaRPr lang="en-US" altLang="zh-CN" sz="8800" b="1" dirty="0">
              <a:solidFill>
                <a:srgbClr val="595959">
                  <a:lumMod val="50000"/>
                </a:srgb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r>
              <a:rPr lang="zh-CN" altLang="en-US" sz="8800" b="1" dirty="0">
                <a:solidFill>
                  <a:srgbClr val="595959">
                    <a:lumMod val="50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我们</a:t>
            </a:r>
            <a:r>
              <a:rPr lang="zh-CN" altLang="en-US" sz="8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不再相爱</a:t>
            </a:r>
            <a:r>
              <a:rPr lang="zh-CN" altLang="en-US" sz="8800" b="1" dirty="0">
                <a:solidFill>
                  <a:srgbClr val="595959">
                    <a:lumMod val="50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了</a:t>
            </a:r>
            <a:endParaRPr lang="en-US" altLang="zh-CN" sz="8800" b="1" dirty="0">
              <a:solidFill>
                <a:srgbClr val="595959">
                  <a:lumMod val="50000"/>
                </a:srgb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endParaRPr lang="en-US" altLang="zh-CN" sz="2800" b="1" dirty="0">
              <a:solidFill>
                <a:srgbClr val="595959">
                  <a:lumMod val="50000"/>
                </a:srgbClr>
              </a:solidFill>
              <a:ea typeface="SimSun"/>
              <a:cs typeface="Times New Roman"/>
            </a:endParaRPr>
          </a:p>
        </p:txBody>
      </p:sp>
      <p:pic>
        <p:nvPicPr>
          <p:cNvPr id="12" name="Picture 2" descr="C:\Users\grace\Desktop\canstockphoto3473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5" y="208419"/>
            <a:ext cx="2438396" cy="21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08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990600"/>
            <a:ext cx="11125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800" b="1" dirty="0">
              <a:solidFill>
                <a:schemeClr val="tx1">
                  <a:lumMod val="50000"/>
                </a:schemeClr>
              </a:solidFill>
              <a:ea typeface="SimSun"/>
              <a:cs typeface="Times New Roman"/>
            </a:endParaRPr>
          </a:p>
          <a:p>
            <a:pPr algn="ctr"/>
            <a:r>
              <a:rPr lang="zh-CN" altLang="en-US" sz="8800" b="1" dirty="0">
                <a:solidFill>
                  <a:schemeClr val="tx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我们对彼此</a:t>
            </a:r>
            <a:endParaRPr lang="en-US" altLang="zh-CN" sz="8800" b="1" dirty="0">
              <a:solidFill>
                <a:schemeClr val="tx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r>
              <a:rPr lang="zh-CN" altLang="en-US" sz="8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没有爱的感觉</a:t>
            </a:r>
            <a:r>
              <a:rPr lang="zh-CN" altLang="en-US" sz="8800" b="1" dirty="0">
                <a:solidFill>
                  <a:schemeClr val="tx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了</a:t>
            </a:r>
            <a:endParaRPr lang="en-US" altLang="zh-CN" sz="8800" b="1" dirty="0">
              <a:solidFill>
                <a:schemeClr val="tx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r>
              <a:rPr lang="zh-CN" altLang="en-US" sz="8800" b="1" dirty="0">
                <a:solidFill>
                  <a:schemeClr val="tx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我们</a:t>
            </a:r>
            <a:r>
              <a:rPr lang="zh-CN" altLang="en-US" sz="88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爱不下去</a:t>
            </a:r>
            <a:r>
              <a:rPr lang="zh-CN" altLang="en-US" sz="8800" b="1" dirty="0">
                <a:solidFill>
                  <a:schemeClr val="tx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了</a:t>
            </a:r>
            <a:endParaRPr lang="en-US" sz="8800" dirty="0">
              <a:solidFill>
                <a:schemeClr val="tx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2" name="Picture 2" descr="C:\Users\grace\Desktop\canstockphoto3473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438396" cy="210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96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 descr="C:\Users\grace\Desktop\canstockphoto15126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91">
            <a:off x="2277429" y="4508850"/>
            <a:ext cx="2459681" cy="19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317241"/>
            <a:ext cx="11859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C0504D">
                    <a:lumMod val="75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既然你们不再相爱了</a:t>
            </a:r>
            <a:endParaRPr lang="en-US" altLang="zh-CN" sz="8000" b="1" dirty="0">
              <a:solidFill>
                <a:srgbClr val="C0504D">
                  <a:lumMod val="75000"/>
                </a:srgb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r>
              <a:rPr lang="zh-CN" altLang="en-US" sz="8000" b="1" dirty="0">
                <a:solidFill>
                  <a:srgbClr val="C0504D">
                    <a:lumMod val="75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那就只剩下一件事可做了</a:t>
            </a:r>
            <a:endParaRPr lang="en-US" altLang="zh-CN" sz="8000" b="1" dirty="0">
              <a:solidFill>
                <a:srgbClr val="C0504D">
                  <a:lumMod val="75000"/>
                </a:srgb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  <a:p>
            <a:pPr algn="ctr"/>
            <a:r>
              <a:rPr lang="zh-CN" altLang="en-US" sz="8800" b="1" dirty="0">
                <a:solidFill>
                  <a:srgbClr val="C0504D">
                    <a:lumMod val="75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就是“</a:t>
            </a:r>
            <a:r>
              <a:rPr lang="zh-CN" altLang="en-US" sz="8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学习如何相爱</a:t>
            </a:r>
            <a:r>
              <a:rPr lang="zh-CN" altLang="en-US" sz="8800" b="1" dirty="0">
                <a:solidFill>
                  <a:srgbClr val="C0504D">
                    <a:lumMod val="75000"/>
                  </a:srgb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”</a:t>
            </a:r>
          </a:p>
          <a:p>
            <a:pPr algn="ctr"/>
            <a:r>
              <a:rPr lang="en-US" altLang="zh-CN" sz="3600" dirty="0">
                <a:solidFill>
                  <a:srgbClr val="C0504D">
                    <a:lumMod val="75000"/>
                  </a:srgbClr>
                </a:solidFill>
                <a:cs typeface="Times New Roman"/>
              </a:rPr>
              <a:t>                                                                </a:t>
            </a:r>
          </a:p>
          <a:p>
            <a:pPr algn="r"/>
            <a:r>
              <a:rPr lang="zh-CN" altLang="en-US" sz="3600" dirty="0">
                <a:solidFill>
                  <a:srgbClr val="C0504D">
                    <a:lumMod val="75000"/>
                  </a:srgbClr>
                </a:solidFill>
                <a:cs typeface="Times New Roman"/>
              </a:rPr>
              <a:t>－</a:t>
            </a:r>
            <a:r>
              <a:rPr lang="en-US" altLang="zh-CN" sz="3600" dirty="0">
                <a:solidFill>
                  <a:srgbClr val="C0504D">
                    <a:lumMod val="75000"/>
                  </a:srgbClr>
                </a:solidFill>
                <a:cs typeface="Times New Roman"/>
              </a:rPr>
              <a:t>  Jay Adams</a:t>
            </a:r>
            <a:endParaRPr lang="en-US" sz="36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1524003" y="3657598"/>
            <a:ext cx="9114827" cy="0"/>
          </a:xfrm>
          <a:prstGeom prst="line">
            <a:avLst/>
          </a:prstGeom>
          <a:ln w="76200">
            <a:solidFill>
              <a:srgbClr val="BDD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grace\Desktop\箭号\arrow_left_4-20110809170104-000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2346" flipH="1">
            <a:off x="4630320" y="1294437"/>
            <a:ext cx="3214934" cy="14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07268" y="3088738"/>
            <a:ext cx="4465635" cy="1237037"/>
            <a:chOff x="297184" y="354066"/>
            <a:chExt cx="3002506" cy="1088477"/>
          </a:xfrm>
        </p:grpSpPr>
        <p:sp>
          <p:nvSpPr>
            <p:cNvPr id="9" name="Rectangle 8"/>
            <p:cNvSpPr/>
            <p:nvPr/>
          </p:nvSpPr>
          <p:spPr>
            <a:xfrm>
              <a:off x="297184" y="425010"/>
              <a:ext cx="3002506" cy="1017533"/>
            </a:xfrm>
            <a:prstGeom prst="rect">
              <a:avLst/>
            </a:prstGeom>
            <a:solidFill>
              <a:srgbClr val="DBE6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solidFill>
                  <a:prstClr val="white"/>
                </a:solidFill>
              </a:endParaRPr>
            </a:p>
          </p:txBody>
        </p:sp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305286" y="354066"/>
              <a:ext cx="2894557" cy="1088477"/>
            </a:xfrm>
            <a:prstGeom prst="rect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8000" b="1" dirty="0">
                  <a:solidFill>
                    <a:prstClr val="black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爱消失了</a:t>
              </a:r>
              <a:r>
                <a:rPr lang="zh-CN" altLang="en-US" sz="5400" b="1" dirty="0">
                  <a:solidFill>
                    <a:prstClr val="black"/>
                  </a:solidFill>
                </a:rPr>
                <a:t> </a:t>
              </a:r>
              <a:endParaRPr lang="en-US" altLang="zh-CN" sz="54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" descr="C:\Users\grace\Desktop\箭号\arrow_left_4-20110809170104-00008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0438" flipH="1">
            <a:off x="4477188" y="4465337"/>
            <a:ext cx="3359032" cy="14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085352" y="4990602"/>
            <a:ext cx="2498230" cy="1543727"/>
            <a:chOff x="2506925" y="4532652"/>
            <a:chExt cx="2498229" cy="1543727"/>
          </a:xfrm>
        </p:grpSpPr>
        <p:sp>
          <p:nvSpPr>
            <p:cNvPr id="31" name="Rectangle 30"/>
            <p:cNvSpPr/>
            <p:nvPr/>
          </p:nvSpPr>
          <p:spPr>
            <a:xfrm>
              <a:off x="2506925" y="4532652"/>
              <a:ext cx="175984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7200" b="1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感</a:t>
              </a:r>
              <a:endParaRPr lang="en-US" sz="72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6617" y="4876050"/>
              <a:ext cx="11885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7200" b="1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觉</a:t>
              </a:r>
              <a:endParaRPr lang="en-US" sz="72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58735" y="438924"/>
            <a:ext cx="3681669" cy="1127235"/>
            <a:chOff x="5867398" y="1261856"/>
            <a:chExt cx="4075425" cy="1127235"/>
          </a:xfrm>
        </p:grpSpPr>
        <p:sp>
          <p:nvSpPr>
            <p:cNvPr id="68" name="Rectangle 67"/>
            <p:cNvSpPr/>
            <p:nvPr/>
          </p:nvSpPr>
          <p:spPr>
            <a:xfrm>
              <a:off x="5868708" y="1357910"/>
              <a:ext cx="3822377" cy="1031181"/>
            </a:xfrm>
            <a:prstGeom prst="rect">
              <a:avLst/>
            </a:prstGeom>
            <a:solidFill>
              <a:srgbClr val="FAE654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67398" y="1261856"/>
              <a:ext cx="407542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6600" b="1" dirty="0">
                  <a:solidFill>
                    <a:prstClr val="black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学习相爱</a:t>
              </a:r>
              <a:endParaRPr lang="en-US" sz="6600" b="1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47298" y="5105400"/>
            <a:ext cx="2977902" cy="1159638"/>
            <a:chOff x="6600173" y="4731836"/>
            <a:chExt cx="2596902" cy="1274436"/>
          </a:xfrm>
        </p:grpSpPr>
        <p:sp>
          <p:nvSpPr>
            <p:cNvPr id="20" name="Rectangle 19"/>
            <p:cNvSpPr/>
            <p:nvPr/>
          </p:nvSpPr>
          <p:spPr>
            <a:xfrm>
              <a:off x="6600173" y="4731836"/>
              <a:ext cx="2596902" cy="1274436"/>
            </a:xfrm>
            <a:prstGeom prst="rect">
              <a:avLst/>
            </a:prstGeom>
            <a:solidFill>
              <a:srgbClr val="D7D2B7"/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9123" y="4815056"/>
              <a:ext cx="1883849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6600" b="1" dirty="0">
                  <a:solidFill>
                    <a:prstClr val="black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离婚</a:t>
              </a:r>
              <a:endParaRPr lang="en-US" sz="6600" b="1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00873" y="201848"/>
            <a:ext cx="2303352" cy="2146844"/>
            <a:chOff x="3015419" y="816350"/>
            <a:chExt cx="2303352" cy="2146844"/>
          </a:xfrm>
        </p:grpSpPr>
        <p:sp>
          <p:nvSpPr>
            <p:cNvPr id="33" name="Rectangle 32"/>
            <p:cNvSpPr/>
            <p:nvPr/>
          </p:nvSpPr>
          <p:spPr>
            <a:xfrm>
              <a:off x="3015419" y="1639755"/>
              <a:ext cx="1215397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zh-CN" altLang="en-US" sz="8000" b="1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行</a:t>
              </a:r>
              <a:endParaRPr lang="en-US" sz="8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18536" y="816350"/>
              <a:ext cx="150023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000" b="1" dirty="0">
                  <a:solidFill>
                    <a:srgbClr val="C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动</a:t>
              </a:r>
              <a:endParaRPr lang="en-US" sz="80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2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45280" y="2522042"/>
            <a:ext cx="4219575" cy="4292600"/>
            <a:chOff x="2462213" y="1282700"/>
            <a:chExt cx="4219575" cy="42926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213" y="1282700"/>
              <a:ext cx="4219575" cy="429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046" y="4191000"/>
              <a:ext cx="995186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907" y="3819525"/>
              <a:ext cx="628650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660538" y="4625731"/>
            <a:ext cx="1873862" cy="1940070"/>
            <a:chOff x="4992663" y="3465998"/>
            <a:chExt cx="2050339" cy="2059853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2" t="5886" r="7238"/>
            <a:stretch/>
          </p:blipFill>
          <p:spPr bwMode="auto">
            <a:xfrm rot="721438">
              <a:off x="4992663" y="3465998"/>
              <a:ext cx="2050339" cy="2059853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 rot="21151662">
              <a:off x="5503926" y="4054706"/>
              <a:ext cx="1066800" cy="8832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47366">
              <a:off x="5348990" y="4087858"/>
              <a:ext cx="1579734" cy="816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solidFill>
                    <a:srgbClr val="E2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行动</a:t>
              </a:r>
              <a:endParaRPr lang="en-US" sz="4400" dirty="0">
                <a:solidFill>
                  <a:srgbClr val="E2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108826" y="27974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D2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爱</a:t>
            </a:r>
            <a:endParaRPr lang="en-US" sz="4400" dirty="0">
              <a:solidFill>
                <a:srgbClr val="D2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0782" y="948059"/>
            <a:ext cx="1621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忍耐</a:t>
            </a:r>
            <a:endParaRPr lang="en-US" sz="4400" b="1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09138" y="797415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恩慈</a:t>
            </a:r>
            <a:endParaRPr lang="en-US" sz="440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36633" y="921124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不张狂</a:t>
            </a:r>
            <a:endParaRPr lang="en-US" sz="440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59930" y="921125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不自夸</a:t>
            </a:r>
            <a:endParaRPr lang="en-US" sz="440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0600" y="921125"/>
            <a:ext cx="18822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不嫉妒</a:t>
            </a:r>
            <a:endParaRPr lang="en-US" sz="4400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73" y="1984265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不做害羞的事</a:t>
            </a:r>
            <a:endParaRPr lang="en-US" altLang="zh-CN" sz="4400" b="1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27600" y="1752601"/>
            <a:ext cx="443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不求自己的益处</a:t>
            </a:r>
            <a:endParaRPr lang="en-US" altLang="zh-CN" sz="4400" b="1" dirty="0">
              <a:solidFill>
                <a:srgbClr val="87A846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7231" y="2817945"/>
            <a:ext cx="307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不轻易发怒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15772" y="2737120"/>
            <a:ext cx="3714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不计算人的恶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7231" y="3816852"/>
            <a:ext cx="3147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不喜欢不义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74698" y="3816852"/>
            <a:ext cx="360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只喜欢真理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2294" y="4838819"/>
            <a:ext cx="244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凡事包容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33244" y="4896593"/>
            <a:ext cx="3025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凡事盼望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584816" y="5842985"/>
            <a:ext cx="2845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凡事忍耐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7378" y="5812805"/>
            <a:ext cx="244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87A846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凡事相信</a:t>
            </a:r>
            <a:endParaRPr lang="en-US" sz="44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2615" y="18484"/>
            <a:ext cx="335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D2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是永不止息</a:t>
            </a:r>
            <a:endParaRPr lang="en-US" sz="4400" dirty="0">
              <a:solidFill>
                <a:srgbClr val="D2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0782" y="950107"/>
            <a:ext cx="1771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忍耐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677400" y="5842984"/>
            <a:ext cx="1688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忍耐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27597" y="1752601"/>
            <a:ext cx="45072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D2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/>
              </a:rPr>
              <a:t>不求自己的益处</a:t>
            </a:r>
            <a:endParaRPr lang="en-US" altLang="zh-CN" sz="4400" b="1" dirty="0">
              <a:solidFill>
                <a:srgbClr val="D20000"/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3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"/>
                            </p:stCondLst>
                            <p:childTnLst>
                              <p:par>
                                <p:cTn id="29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1"/>
      <p:bldP spid="34" grpId="2"/>
      <p:bldP spid="35" grpId="0"/>
      <p:bldP spid="35" grpId="1"/>
      <p:bldP spid="37" grpId="0"/>
    </p:bld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10.xml><?xml version="1.0" encoding="utf-8"?>
<a:theme xmlns:a="http://schemas.openxmlformats.org/drawingml/2006/main" name="Aut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預設簡報設計">
  <a:themeElements>
    <a:clrScheme name="Custom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226BB4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1_預設簡報設計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預設簡報設計">
  <a:themeElements>
    <a:clrScheme name="Custom 9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98DF1"/>
      </a:accent1>
      <a:accent2>
        <a:srgbClr val="226BB4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1_預設簡報設計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3728</TotalTime>
  <Words>561</Words>
  <Application>Microsoft Office PowerPoint</Application>
  <PresentationFormat>Widescreen</PresentationFormat>
  <Paragraphs>218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42</vt:i4>
      </vt:variant>
    </vt:vector>
  </HeadingPairs>
  <TitlesOfParts>
    <vt:vector size="75" baseType="lpstr">
      <vt:lpstr>等线</vt:lpstr>
      <vt:lpstr>微软雅黑</vt:lpstr>
      <vt:lpstr>微软雅黑</vt:lpstr>
      <vt:lpstr>Microsoft YaHei UI</vt:lpstr>
      <vt:lpstr>新細明體</vt:lpstr>
      <vt:lpstr>SimHei</vt:lpstr>
      <vt:lpstr>SimSun</vt:lpstr>
      <vt:lpstr>SimSun</vt:lpstr>
      <vt:lpstr>Arial</vt:lpstr>
      <vt:lpstr>Calibri</vt:lpstr>
      <vt:lpstr>Calibri Light</vt:lpstr>
      <vt:lpstr>Cambria</vt:lpstr>
      <vt:lpstr>Century Gothic</vt:lpstr>
      <vt:lpstr>Courier New</vt:lpstr>
      <vt:lpstr>Franklin Gothic Book</vt:lpstr>
      <vt:lpstr>Garamond</vt:lpstr>
      <vt:lpstr>Times New Roman</vt:lpstr>
      <vt:lpstr>Trebuchet MS</vt:lpstr>
      <vt:lpstr>Verdana</vt:lpstr>
      <vt:lpstr>Wingdings</vt:lpstr>
      <vt:lpstr>Wingdings 2</vt:lpstr>
      <vt:lpstr>Cherry Blossom 16x9</vt:lpstr>
      <vt:lpstr>4_Office Theme</vt:lpstr>
      <vt:lpstr>2_Office Theme</vt:lpstr>
      <vt:lpstr>3_Office Theme</vt:lpstr>
      <vt:lpstr>1_Office Theme</vt:lpstr>
      <vt:lpstr>5_Office Theme</vt:lpstr>
      <vt:lpstr>Stream</vt:lpstr>
      <vt:lpstr>5_預設簡報設計</vt:lpstr>
      <vt:lpstr>6_預設簡報設計</vt:lpstr>
      <vt:lpstr>Autumn</vt:lpstr>
      <vt:lpstr>6_Office Theme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</dc:creator>
  <cp:lastModifiedBy>john chao</cp:lastModifiedBy>
  <cp:revision>336</cp:revision>
  <dcterms:created xsi:type="dcterms:W3CDTF">2013-08-23T02:26:25Z</dcterms:created>
  <dcterms:modified xsi:type="dcterms:W3CDTF">2016-11-05T17:53:45Z</dcterms:modified>
</cp:coreProperties>
</file>