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 id="2147483816" r:id="rId2"/>
    <p:sldMasterId id="2147483828" r:id="rId3"/>
    <p:sldMasterId id="2147483852" r:id="rId4"/>
    <p:sldMasterId id="2147483864" r:id="rId5"/>
    <p:sldMasterId id="2147483876" r:id="rId6"/>
  </p:sldMasterIdLst>
  <p:notesMasterIdLst>
    <p:notesMasterId r:id="rId38"/>
  </p:notesMasterIdLst>
  <p:sldIdLst>
    <p:sldId id="323" r:id="rId7"/>
    <p:sldId id="398" r:id="rId8"/>
    <p:sldId id="281" r:id="rId9"/>
    <p:sldId id="282" r:id="rId10"/>
    <p:sldId id="283" r:id="rId11"/>
    <p:sldId id="413" r:id="rId12"/>
    <p:sldId id="285" r:id="rId13"/>
    <p:sldId id="256" r:id="rId14"/>
    <p:sldId id="313" r:id="rId15"/>
    <p:sldId id="316" r:id="rId16"/>
    <p:sldId id="317" r:id="rId17"/>
    <p:sldId id="351" r:id="rId18"/>
    <p:sldId id="390" r:id="rId19"/>
    <p:sldId id="408" r:id="rId20"/>
    <p:sldId id="391" r:id="rId21"/>
    <p:sldId id="400" r:id="rId22"/>
    <p:sldId id="409" r:id="rId23"/>
    <p:sldId id="410" r:id="rId24"/>
    <p:sldId id="411" r:id="rId25"/>
    <p:sldId id="403" r:id="rId26"/>
    <p:sldId id="412" r:id="rId27"/>
    <p:sldId id="257" r:id="rId28"/>
    <p:sldId id="258" r:id="rId29"/>
    <p:sldId id="259" r:id="rId30"/>
    <p:sldId id="260" r:id="rId31"/>
    <p:sldId id="318" r:id="rId32"/>
    <p:sldId id="319" r:id="rId33"/>
    <p:sldId id="320" r:id="rId34"/>
    <p:sldId id="322" r:id="rId35"/>
    <p:sldId id="263" r:id="rId36"/>
    <p:sldId id="321" r:id="rId3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ianshi Li" initials="TL" lastIdx="1" clrIdx="0">
    <p:extLst>
      <p:ext uri="{19B8F6BF-5375-455C-9EA6-DF929625EA0E}">
        <p15:presenceInfo xmlns:p15="http://schemas.microsoft.com/office/powerpoint/2012/main" userId="f05dbdb1508c73f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25" autoAdjust="0"/>
    <p:restoredTop sz="94660"/>
  </p:normalViewPr>
  <p:slideViewPr>
    <p:cSldViewPr>
      <p:cViewPr varScale="1">
        <p:scale>
          <a:sx n="64" d="100"/>
          <a:sy n="64" d="100"/>
        </p:scale>
        <p:origin x="1236" y="6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microsoft.com/office/2016/11/relationships/changesInfo" Target="changesInfos/changesInfo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anshi Li" userId="f05dbdb1508c73f6" providerId="LiveId" clId="{040E5115-FC68-45BD-9B55-44945EE4847D}"/>
    <pc:docChg chg="undo custSel addSld delSld modSld delMainMaster">
      <pc:chgData name="Tianshi Li" userId="f05dbdb1508c73f6" providerId="LiveId" clId="{040E5115-FC68-45BD-9B55-44945EE4847D}" dt="2025-10-12T04:41:09.154" v="2918" actId="14100"/>
      <pc:docMkLst>
        <pc:docMk/>
      </pc:docMkLst>
      <pc:sldChg chg="del">
        <pc:chgData name="Tianshi Li" userId="f05dbdb1508c73f6" providerId="LiveId" clId="{040E5115-FC68-45BD-9B55-44945EE4847D}" dt="2025-10-11T22:08:12.933" v="2684" actId="2696"/>
        <pc:sldMkLst>
          <pc:docMk/>
          <pc:sldMk cId="0" sldId="256"/>
        </pc:sldMkLst>
      </pc:sldChg>
      <pc:sldChg chg="add">
        <pc:chgData name="Tianshi Li" userId="f05dbdb1508c73f6" providerId="LiveId" clId="{040E5115-FC68-45BD-9B55-44945EE4847D}" dt="2025-10-11T22:07:19.138" v="2681"/>
        <pc:sldMkLst>
          <pc:docMk/>
          <pc:sldMk cId="0" sldId="257"/>
        </pc:sldMkLst>
      </pc:sldChg>
      <pc:sldChg chg="add">
        <pc:chgData name="Tianshi Li" userId="f05dbdb1508c73f6" providerId="LiveId" clId="{040E5115-FC68-45BD-9B55-44945EE4847D}" dt="2025-10-11T22:07:19.138" v="2681"/>
        <pc:sldMkLst>
          <pc:docMk/>
          <pc:sldMk cId="0" sldId="258"/>
        </pc:sldMkLst>
      </pc:sldChg>
      <pc:sldChg chg="add">
        <pc:chgData name="Tianshi Li" userId="f05dbdb1508c73f6" providerId="LiveId" clId="{040E5115-FC68-45BD-9B55-44945EE4847D}" dt="2025-10-11T22:07:19.138" v="2681"/>
        <pc:sldMkLst>
          <pc:docMk/>
          <pc:sldMk cId="0" sldId="259"/>
        </pc:sldMkLst>
      </pc:sldChg>
      <pc:sldChg chg="add">
        <pc:chgData name="Tianshi Li" userId="f05dbdb1508c73f6" providerId="LiveId" clId="{040E5115-FC68-45BD-9B55-44945EE4847D}" dt="2025-10-11T22:07:19.138" v="2681"/>
        <pc:sldMkLst>
          <pc:docMk/>
          <pc:sldMk cId="0" sldId="260"/>
        </pc:sldMkLst>
      </pc:sldChg>
      <pc:sldChg chg="modSp mod">
        <pc:chgData name="Tianshi Li" userId="f05dbdb1508c73f6" providerId="LiveId" clId="{040E5115-FC68-45BD-9B55-44945EE4847D}" dt="2025-10-12T04:41:09.154" v="2918" actId="14100"/>
        <pc:sldMkLst>
          <pc:docMk/>
          <pc:sldMk cId="4171319315" sldId="263"/>
        </pc:sldMkLst>
        <pc:spChg chg="mod">
          <ac:chgData name="Tianshi Li" userId="f05dbdb1508c73f6" providerId="LiveId" clId="{040E5115-FC68-45BD-9B55-44945EE4847D}" dt="2025-10-12T04:40:56.057" v="2916" actId="14100"/>
          <ac:spMkLst>
            <pc:docMk/>
            <pc:sldMk cId="4171319315" sldId="263"/>
            <ac:spMk id="2" creationId="{00000000-0000-0000-0000-000000000000}"/>
          </ac:spMkLst>
        </pc:spChg>
        <pc:spChg chg="mod">
          <ac:chgData name="Tianshi Li" userId="f05dbdb1508c73f6" providerId="LiveId" clId="{040E5115-FC68-45BD-9B55-44945EE4847D}" dt="2025-10-12T04:41:09.154" v="2918" actId="14100"/>
          <ac:spMkLst>
            <pc:docMk/>
            <pc:sldMk cId="4171319315" sldId="263"/>
            <ac:spMk id="3" creationId="{00000000-0000-0000-0000-000000000000}"/>
          </ac:spMkLst>
        </pc:spChg>
      </pc:sldChg>
      <pc:sldChg chg="modSp mod">
        <pc:chgData name="Tianshi Li" userId="f05dbdb1508c73f6" providerId="LiveId" clId="{040E5115-FC68-45BD-9B55-44945EE4847D}" dt="2025-10-12T04:40:12.347" v="2907" actId="20577"/>
        <pc:sldMkLst>
          <pc:docMk/>
          <pc:sldMk cId="3433862459" sldId="322"/>
        </pc:sldMkLst>
        <pc:spChg chg="mod">
          <ac:chgData name="Tianshi Li" userId="f05dbdb1508c73f6" providerId="LiveId" clId="{040E5115-FC68-45BD-9B55-44945EE4847D}" dt="2025-10-12T04:39:27.603" v="2902" actId="20577"/>
          <ac:spMkLst>
            <pc:docMk/>
            <pc:sldMk cId="3433862459" sldId="322"/>
            <ac:spMk id="2" creationId="{00000000-0000-0000-0000-000000000000}"/>
          </ac:spMkLst>
        </pc:spChg>
        <pc:spChg chg="mod">
          <ac:chgData name="Tianshi Li" userId="f05dbdb1508c73f6" providerId="LiveId" clId="{040E5115-FC68-45BD-9B55-44945EE4847D}" dt="2025-10-12T04:40:12.347" v="2907" actId="20577"/>
          <ac:spMkLst>
            <pc:docMk/>
            <pc:sldMk cId="3433862459" sldId="322"/>
            <ac:spMk id="3" creationId="{00000000-0000-0000-0000-000000000000}"/>
          </ac:spMkLst>
        </pc:spChg>
      </pc:sldChg>
      <pc:sldChg chg="modSp mod">
        <pc:chgData name="Tianshi Li" userId="f05dbdb1508c73f6" providerId="LiveId" clId="{040E5115-FC68-45BD-9B55-44945EE4847D}" dt="2025-10-12T04:08:14.351" v="2875" actId="20577"/>
        <pc:sldMkLst>
          <pc:docMk/>
          <pc:sldMk cId="1540004671" sldId="323"/>
        </pc:sldMkLst>
        <pc:spChg chg="mod">
          <ac:chgData name="Tianshi Li" userId="f05dbdb1508c73f6" providerId="LiveId" clId="{040E5115-FC68-45BD-9B55-44945EE4847D}" dt="2025-10-11T22:49:02.648" v="2865" actId="113"/>
          <ac:spMkLst>
            <pc:docMk/>
            <pc:sldMk cId="1540004671" sldId="323"/>
            <ac:spMk id="2" creationId="{703D57CE-D605-4EDF-BA12-292C3FF4E2F0}"/>
          </ac:spMkLst>
        </pc:spChg>
        <pc:spChg chg="mod">
          <ac:chgData name="Tianshi Li" userId="f05dbdb1508c73f6" providerId="LiveId" clId="{040E5115-FC68-45BD-9B55-44945EE4847D}" dt="2025-10-12T04:08:14.351" v="2875" actId="20577"/>
          <ac:spMkLst>
            <pc:docMk/>
            <pc:sldMk cId="1540004671" sldId="323"/>
            <ac:spMk id="3" creationId="{AECD81C3-3EB0-4996-A355-091D6DBCF406}"/>
          </ac:spMkLst>
        </pc:spChg>
      </pc:sldChg>
      <pc:sldChg chg="modSp mod">
        <pc:chgData name="Tianshi Li" userId="f05dbdb1508c73f6" providerId="LiveId" clId="{040E5115-FC68-45BD-9B55-44945EE4847D}" dt="2025-10-11T22:18:19.024" v="2752" actId="20577"/>
        <pc:sldMkLst>
          <pc:docMk/>
          <pc:sldMk cId="3380380252" sldId="351"/>
        </pc:sldMkLst>
        <pc:spChg chg="mod">
          <ac:chgData name="Tianshi Li" userId="f05dbdb1508c73f6" providerId="LiveId" clId="{040E5115-FC68-45BD-9B55-44945EE4847D}" dt="2025-10-11T21:29:33.767" v="1118" actId="20577"/>
          <ac:spMkLst>
            <pc:docMk/>
            <pc:sldMk cId="3380380252" sldId="351"/>
            <ac:spMk id="3" creationId="{FA698E56-2E1C-FFF8-5F12-83F9BF5034E7}"/>
          </ac:spMkLst>
        </pc:spChg>
        <pc:spChg chg="mod">
          <ac:chgData name="Tianshi Li" userId="f05dbdb1508c73f6" providerId="LiveId" clId="{040E5115-FC68-45BD-9B55-44945EE4847D}" dt="2025-10-11T22:18:19.024" v="2752" actId="20577"/>
          <ac:spMkLst>
            <pc:docMk/>
            <pc:sldMk cId="3380380252" sldId="351"/>
            <ac:spMk id="6" creationId="{67EFEFEF-8599-47B2-A4EB-B6C1E5EFC2BE}"/>
          </ac:spMkLst>
        </pc:spChg>
      </pc:sldChg>
      <pc:sldChg chg="modSp mod">
        <pc:chgData name="Tianshi Li" userId="f05dbdb1508c73f6" providerId="LiveId" clId="{040E5115-FC68-45BD-9B55-44945EE4847D}" dt="2025-10-11T22:18:29.484" v="2754" actId="20577"/>
        <pc:sldMkLst>
          <pc:docMk/>
          <pc:sldMk cId="744698645" sldId="390"/>
        </pc:sldMkLst>
        <pc:spChg chg="mod">
          <ac:chgData name="Tianshi Li" userId="f05dbdb1508c73f6" providerId="LiveId" clId="{040E5115-FC68-45BD-9B55-44945EE4847D}" dt="2025-10-11T21:30:11.339" v="1120" actId="20577"/>
          <ac:spMkLst>
            <pc:docMk/>
            <pc:sldMk cId="744698645" sldId="390"/>
            <ac:spMk id="3" creationId="{157E7DEF-A5C6-011B-CB24-475529449282}"/>
          </ac:spMkLst>
        </pc:spChg>
        <pc:spChg chg="mod">
          <ac:chgData name="Tianshi Li" userId="f05dbdb1508c73f6" providerId="LiveId" clId="{040E5115-FC68-45BD-9B55-44945EE4847D}" dt="2025-10-11T22:18:29.484" v="2754" actId="20577"/>
          <ac:spMkLst>
            <pc:docMk/>
            <pc:sldMk cId="744698645" sldId="390"/>
            <ac:spMk id="6" creationId="{DC833290-4C31-0F35-A9AB-B1DA56762986}"/>
          </ac:spMkLst>
        </pc:spChg>
      </pc:sldChg>
      <pc:sldChg chg="modSp mod">
        <pc:chgData name="Tianshi Li" userId="f05dbdb1508c73f6" providerId="LiveId" clId="{040E5115-FC68-45BD-9B55-44945EE4847D}" dt="2025-10-11T22:18:48.113" v="2766" actId="20577"/>
        <pc:sldMkLst>
          <pc:docMk/>
          <pc:sldMk cId="2456926788" sldId="391"/>
        </pc:sldMkLst>
        <pc:spChg chg="mod">
          <ac:chgData name="Tianshi Li" userId="f05dbdb1508c73f6" providerId="LiveId" clId="{040E5115-FC68-45BD-9B55-44945EE4847D}" dt="2025-10-11T22:15:39.356" v="2744" actId="255"/>
          <ac:spMkLst>
            <pc:docMk/>
            <pc:sldMk cId="2456926788" sldId="391"/>
            <ac:spMk id="3" creationId="{F08AF44D-188A-D183-6469-CC01A2D41F43}"/>
          </ac:spMkLst>
        </pc:spChg>
        <pc:spChg chg="mod">
          <ac:chgData name="Tianshi Li" userId="f05dbdb1508c73f6" providerId="LiveId" clId="{040E5115-FC68-45BD-9B55-44945EE4847D}" dt="2025-10-11T22:18:48.113" v="2766" actId="20577"/>
          <ac:spMkLst>
            <pc:docMk/>
            <pc:sldMk cId="2456926788" sldId="391"/>
            <ac:spMk id="6" creationId="{25BD5273-7F08-E9F7-A4BC-AD55305A8C22}"/>
          </ac:spMkLst>
        </pc:spChg>
      </pc:sldChg>
      <pc:sldChg chg="modSp mod">
        <pc:chgData name="Tianshi Li" userId="f05dbdb1508c73f6" providerId="LiveId" clId="{040E5115-FC68-45BD-9B55-44945EE4847D}" dt="2025-10-12T04:09:28.631" v="2880" actId="113"/>
        <pc:sldMkLst>
          <pc:docMk/>
          <pc:sldMk cId="1241326510" sldId="398"/>
        </pc:sldMkLst>
        <pc:spChg chg="mod">
          <ac:chgData name="Tianshi Li" userId="f05dbdb1508c73f6" providerId="LiveId" clId="{040E5115-FC68-45BD-9B55-44945EE4847D}" dt="2025-10-11T22:49:24.654" v="2866" actId="255"/>
          <ac:spMkLst>
            <pc:docMk/>
            <pc:sldMk cId="1241326510" sldId="398"/>
            <ac:spMk id="2" creationId="{3B03CDAA-E1CA-A823-2867-686FB6DF53E8}"/>
          </ac:spMkLst>
        </pc:spChg>
        <pc:spChg chg="mod">
          <ac:chgData name="Tianshi Li" userId="f05dbdb1508c73f6" providerId="LiveId" clId="{040E5115-FC68-45BD-9B55-44945EE4847D}" dt="2025-10-12T04:09:28.631" v="2880" actId="113"/>
          <ac:spMkLst>
            <pc:docMk/>
            <pc:sldMk cId="1241326510" sldId="398"/>
            <ac:spMk id="3" creationId="{3D90DC9D-D596-63E5-5B2A-DCBF13264D1F}"/>
          </ac:spMkLst>
        </pc:spChg>
      </pc:sldChg>
      <pc:sldChg chg="modSp mod">
        <pc:chgData name="Tianshi Li" userId="f05dbdb1508c73f6" providerId="LiveId" clId="{040E5115-FC68-45BD-9B55-44945EE4847D}" dt="2025-10-11T22:19:00.605" v="2772" actId="20577"/>
        <pc:sldMkLst>
          <pc:docMk/>
          <pc:sldMk cId="3220222274" sldId="400"/>
        </pc:sldMkLst>
        <pc:spChg chg="mod">
          <ac:chgData name="Tianshi Li" userId="f05dbdb1508c73f6" providerId="LiveId" clId="{040E5115-FC68-45BD-9B55-44945EE4847D}" dt="2025-10-11T22:15:58.097" v="2746" actId="255"/>
          <ac:spMkLst>
            <pc:docMk/>
            <pc:sldMk cId="3220222274" sldId="400"/>
            <ac:spMk id="3" creationId="{DF891E9F-F28B-D1B7-8372-9152287D069C}"/>
          </ac:spMkLst>
        </pc:spChg>
        <pc:spChg chg="mod">
          <ac:chgData name="Tianshi Li" userId="f05dbdb1508c73f6" providerId="LiveId" clId="{040E5115-FC68-45BD-9B55-44945EE4847D}" dt="2025-10-11T22:19:00.605" v="2772" actId="20577"/>
          <ac:spMkLst>
            <pc:docMk/>
            <pc:sldMk cId="3220222274" sldId="400"/>
            <ac:spMk id="6" creationId="{62CC0FA1-9CA4-6F07-93CC-23A635B9841B}"/>
          </ac:spMkLst>
        </pc:spChg>
      </pc:sldChg>
      <pc:sldChg chg="modSp mod">
        <pc:chgData name="Tianshi Li" userId="f05dbdb1508c73f6" providerId="LiveId" clId="{040E5115-FC68-45BD-9B55-44945EE4847D}" dt="2025-10-12T04:08:35.125" v="2877" actId="20577"/>
        <pc:sldMkLst>
          <pc:docMk/>
          <pc:sldMk cId="377417202" sldId="403"/>
        </pc:sldMkLst>
        <pc:spChg chg="mod">
          <ac:chgData name="Tianshi Li" userId="f05dbdb1508c73f6" providerId="LiveId" clId="{040E5115-FC68-45BD-9B55-44945EE4847D}" dt="2025-10-12T04:08:35.125" v="2877" actId="20577"/>
          <ac:spMkLst>
            <pc:docMk/>
            <pc:sldMk cId="377417202" sldId="403"/>
            <ac:spMk id="3" creationId="{FA698E56-2E1C-FFF8-5F12-83F9BF5034E7}"/>
          </ac:spMkLst>
        </pc:spChg>
      </pc:sldChg>
      <pc:sldChg chg="del">
        <pc:chgData name="Tianshi Li" userId="f05dbdb1508c73f6" providerId="LiveId" clId="{040E5115-FC68-45BD-9B55-44945EE4847D}" dt="2025-10-11T22:08:27.878" v="2685" actId="2696"/>
        <pc:sldMkLst>
          <pc:docMk/>
          <pc:sldMk cId="867984553" sldId="404"/>
        </pc:sldMkLst>
      </pc:sldChg>
      <pc:sldChg chg="del">
        <pc:chgData name="Tianshi Li" userId="f05dbdb1508c73f6" providerId="LiveId" clId="{040E5115-FC68-45BD-9B55-44945EE4847D}" dt="2025-10-11T22:08:27.878" v="2685" actId="2696"/>
        <pc:sldMkLst>
          <pc:docMk/>
          <pc:sldMk cId="852835732" sldId="405"/>
        </pc:sldMkLst>
      </pc:sldChg>
      <pc:sldChg chg="del">
        <pc:chgData name="Tianshi Li" userId="f05dbdb1508c73f6" providerId="LiveId" clId="{040E5115-FC68-45BD-9B55-44945EE4847D}" dt="2025-10-11T22:08:27.878" v="2685" actId="2696"/>
        <pc:sldMkLst>
          <pc:docMk/>
          <pc:sldMk cId="815381353" sldId="406"/>
        </pc:sldMkLst>
      </pc:sldChg>
      <pc:sldChg chg="del">
        <pc:chgData name="Tianshi Li" userId="f05dbdb1508c73f6" providerId="LiveId" clId="{040E5115-FC68-45BD-9B55-44945EE4847D}" dt="2025-10-11T22:08:27.878" v="2685" actId="2696"/>
        <pc:sldMkLst>
          <pc:docMk/>
          <pc:sldMk cId="2013541027" sldId="407"/>
        </pc:sldMkLst>
      </pc:sldChg>
      <pc:sldChg chg="modSp add mod">
        <pc:chgData name="Tianshi Li" userId="f05dbdb1508c73f6" providerId="LiveId" clId="{040E5115-FC68-45BD-9B55-44945EE4847D}" dt="2025-10-11T22:18:38.609" v="2760" actId="20577"/>
        <pc:sldMkLst>
          <pc:docMk/>
          <pc:sldMk cId="1688734999" sldId="408"/>
        </pc:sldMkLst>
        <pc:spChg chg="mod">
          <ac:chgData name="Tianshi Li" userId="f05dbdb1508c73f6" providerId="LiveId" clId="{040E5115-FC68-45BD-9B55-44945EE4847D}" dt="2025-10-11T21:30:20.923" v="1122" actId="20577"/>
          <ac:spMkLst>
            <pc:docMk/>
            <pc:sldMk cId="1688734999" sldId="408"/>
            <ac:spMk id="3" creationId="{30A0C3D0-4984-7F06-A620-90796D08E943}"/>
          </ac:spMkLst>
        </pc:spChg>
        <pc:spChg chg="mod">
          <ac:chgData name="Tianshi Li" userId="f05dbdb1508c73f6" providerId="LiveId" clId="{040E5115-FC68-45BD-9B55-44945EE4847D}" dt="2025-10-11T22:18:38.609" v="2760" actId="20577"/>
          <ac:spMkLst>
            <pc:docMk/>
            <pc:sldMk cId="1688734999" sldId="408"/>
            <ac:spMk id="6" creationId="{2497302F-9CF5-5FCA-E9D7-DC97928FF007}"/>
          </ac:spMkLst>
        </pc:spChg>
      </pc:sldChg>
      <pc:sldChg chg="modSp add mod">
        <pc:chgData name="Tianshi Li" userId="f05dbdb1508c73f6" providerId="LiveId" clId="{040E5115-FC68-45BD-9B55-44945EE4847D}" dt="2025-10-11T22:19:09.144" v="2778" actId="20577"/>
        <pc:sldMkLst>
          <pc:docMk/>
          <pc:sldMk cId="251890280" sldId="409"/>
        </pc:sldMkLst>
        <pc:spChg chg="mod">
          <ac:chgData name="Tianshi Li" userId="f05dbdb1508c73f6" providerId="LiveId" clId="{040E5115-FC68-45BD-9B55-44945EE4847D}" dt="2025-10-11T22:16:19.544" v="2748" actId="255"/>
          <ac:spMkLst>
            <pc:docMk/>
            <pc:sldMk cId="251890280" sldId="409"/>
            <ac:spMk id="3" creationId="{3929792B-94AD-2F00-ADF8-9548802DBCBD}"/>
          </ac:spMkLst>
        </pc:spChg>
        <pc:spChg chg="mod">
          <ac:chgData name="Tianshi Li" userId="f05dbdb1508c73f6" providerId="LiveId" clId="{040E5115-FC68-45BD-9B55-44945EE4847D}" dt="2025-10-11T22:19:09.144" v="2778" actId="20577"/>
          <ac:spMkLst>
            <pc:docMk/>
            <pc:sldMk cId="251890280" sldId="409"/>
            <ac:spMk id="6" creationId="{776F00C0-2735-78FB-92CC-AC53D584B003}"/>
          </ac:spMkLst>
        </pc:spChg>
      </pc:sldChg>
      <pc:sldChg chg="modSp add mod">
        <pc:chgData name="Tianshi Li" userId="f05dbdb1508c73f6" providerId="LiveId" clId="{040E5115-FC68-45BD-9B55-44945EE4847D}" dt="2025-10-11T22:19:24.190" v="2784" actId="20577"/>
        <pc:sldMkLst>
          <pc:docMk/>
          <pc:sldMk cId="2095018984" sldId="410"/>
        </pc:sldMkLst>
        <pc:spChg chg="mod">
          <ac:chgData name="Tianshi Li" userId="f05dbdb1508c73f6" providerId="LiveId" clId="{040E5115-FC68-45BD-9B55-44945EE4847D}" dt="2025-10-11T22:16:39.322" v="2750" actId="255"/>
          <ac:spMkLst>
            <pc:docMk/>
            <pc:sldMk cId="2095018984" sldId="410"/>
            <ac:spMk id="3" creationId="{4217BC1D-0544-0A0A-DFB2-60B4C61412CD}"/>
          </ac:spMkLst>
        </pc:spChg>
        <pc:spChg chg="mod">
          <ac:chgData name="Tianshi Li" userId="f05dbdb1508c73f6" providerId="LiveId" clId="{040E5115-FC68-45BD-9B55-44945EE4847D}" dt="2025-10-11T22:19:24.190" v="2784" actId="20577"/>
          <ac:spMkLst>
            <pc:docMk/>
            <pc:sldMk cId="2095018984" sldId="410"/>
            <ac:spMk id="6" creationId="{7D7F30A5-7C9C-5A44-41DB-B0B65AC94DAD}"/>
          </ac:spMkLst>
        </pc:spChg>
      </pc:sldChg>
      <pc:sldChg chg="modSp add mod">
        <pc:chgData name="Tianshi Li" userId="f05dbdb1508c73f6" providerId="LiveId" clId="{040E5115-FC68-45BD-9B55-44945EE4847D}" dt="2025-10-11T22:19:33.320" v="2790" actId="20577"/>
        <pc:sldMkLst>
          <pc:docMk/>
          <pc:sldMk cId="608607004" sldId="411"/>
        </pc:sldMkLst>
        <pc:spChg chg="mod">
          <ac:chgData name="Tianshi Li" userId="f05dbdb1508c73f6" providerId="LiveId" clId="{040E5115-FC68-45BD-9B55-44945EE4847D}" dt="2025-10-11T22:00:01.381" v="2632" actId="207"/>
          <ac:spMkLst>
            <pc:docMk/>
            <pc:sldMk cId="608607004" sldId="411"/>
            <ac:spMk id="3" creationId="{2C7E36DD-9D5F-1679-3FF3-36CF9A62717B}"/>
          </ac:spMkLst>
        </pc:spChg>
        <pc:spChg chg="mod">
          <ac:chgData name="Tianshi Li" userId="f05dbdb1508c73f6" providerId="LiveId" clId="{040E5115-FC68-45BD-9B55-44945EE4847D}" dt="2025-10-11T22:19:33.320" v="2790" actId="20577"/>
          <ac:spMkLst>
            <pc:docMk/>
            <pc:sldMk cId="608607004" sldId="411"/>
            <ac:spMk id="6" creationId="{75887970-9A49-63F3-7E35-5BF9924842C4}"/>
          </ac:spMkLst>
        </pc:spChg>
      </pc:sldChg>
      <pc:sldChg chg="add">
        <pc:chgData name="Tianshi Li" userId="f05dbdb1508c73f6" providerId="LiveId" clId="{040E5115-FC68-45BD-9B55-44945EE4847D}" dt="2025-10-11T22:07:19.138" v="2681"/>
        <pc:sldMkLst>
          <pc:docMk/>
          <pc:sldMk cId="0" sldId="412"/>
        </pc:sldMkLst>
      </pc:sldChg>
      <pc:sldMasterChg chg="del delSldLayout">
        <pc:chgData name="Tianshi Li" userId="f05dbdb1508c73f6" providerId="LiveId" clId="{040E5115-FC68-45BD-9B55-44945EE4847D}" dt="2025-10-11T22:08:27.878" v="2685" actId="2696"/>
        <pc:sldMasterMkLst>
          <pc:docMk/>
          <pc:sldMasterMk cId="631455257" sldId="2147483840"/>
        </pc:sldMasterMkLst>
        <pc:sldLayoutChg chg="del">
          <pc:chgData name="Tianshi Li" userId="f05dbdb1508c73f6" providerId="LiveId" clId="{040E5115-FC68-45BD-9B55-44945EE4847D}" dt="2025-10-11T22:08:27.878" v="2685" actId="2696"/>
          <pc:sldLayoutMkLst>
            <pc:docMk/>
            <pc:sldMasterMk cId="631455257" sldId="2147483840"/>
            <pc:sldLayoutMk cId="2662638243" sldId="2147483841"/>
          </pc:sldLayoutMkLst>
        </pc:sldLayoutChg>
        <pc:sldLayoutChg chg="del">
          <pc:chgData name="Tianshi Li" userId="f05dbdb1508c73f6" providerId="LiveId" clId="{040E5115-FC68-45BD-9B55-44945EE4847D}" dt="2025-10-11T22:08:27.878" v="2685" actId="2696"/>
          <pc:sldLayoutMkLst>
            <pc:docMk/>
            <pc:sldMasterMk cId="631455257" sldId="2147483840"/>
            <pc:sldLayoutMk cId="3938155942" sldId="2147483842"/>
          </pc:sldLayoutMkLst>
        </pc:sldLayoutChg>
        <pc:sldLayoutChg chg="del">
          <pc:chgData name="Tianshi Li" userId="f05dbdb1508c73f6" providerId="LiveId" clId="{040E5115-FC68-45BD-9B55-44945EE4847D}" dt="2025-10-11T22:08:27.878" v="2685" actId="2696"/>
          <pc:sldLayoutMkLst>
            <pc:docMk/>
            <pc:sldMasterMk cId="631455257" sldId="2147483840"/>
            <pc:sldLayoutMk cId="1812929964" sldId="2147483843"/>
          </pc:sldLayoutMkLst>
        </pc:sldLayoutChg>
        <pc:sldLayoutChg chg="del">
          <pc:chgData name="Tianshi Li" userId="f05dbdb1508c73f6" providerId="LiveId" clId="{040E5115-FC68-45BD-9B55-44945EE4847D}" dt="2025-10-11T22:08:27.878" v="2685" actId="2696"/>
          <pc:sldLayoutMkLst>
            <pc:docMk/>
            <pc:sldMasterMk cId="631455257" sldId="2147483840"/>
            <pc:sldLayoutMk cId="956918914" sldId="2147483844"/>
          </pc:sldLayoutMkLst>
        </pc:sldLayoutChg>
        <pc:sldLayoutChg chg="del">
          <pc:chgData name="Tianshi Li" userId="f05dbdb1508c73f6" providerId="LiveId" clId="{040E5115-FC68-45BD-9B55-44945EE4847D}" dt="2025-10-11T22:08:27.878" v="2685" actId="2696"/>
          <pc:sldLayoutMkLst>
            <pc:docMk/>
            <pc:sldMasterMk cId="631455257" sldId="2147483840"/>
            <pc:sldLayoutMk cId="2942629126" sldId="2147483845"/>
          </pc:sldLayoutMkLst>
        </pc:sldLayoutChg>
        <pc:sldLayoutChg chg="del">
          <pc:chgData name="Tianshi Li" userId="f05dbdb1508c73f6" providerId="LiveId" clId="{040E5115-FC68-45BD-9B55-44945EE4847D}" dt="2025-10-11T22:08:27.878" v="2685" actId="2696"/>
          <pc:sldLayoutMkLst>
            <pc:docMk/>
            <pc:sldMasterMk cId="631455257" sldId="2147483840"/>
            <pc:sldLayoutMk cId="1080229646" sldId="2147483846"/>
          </pc:sldLayoutMkLst>
        </pc:sldLayoutChg>
        <pc:sldLayoutChg chg="del">
          <pc:chgData name="Tianshi Li" userId="f05dbdb1508c73f6" providerId="LiveId" clId="{040E5115-FC68-45BD-9B55-44945EE4847D}" dt="2025-10-11T22:08:27.878" v="2685" actId="2696"/>
          <pc:sldLayoutMkLst>
            <pc:docMk/>
            <pc:sldMasterMk cId="631455257" sldId="2147483840"/>
            <pc:sldLayoutMk cId="3985341180" sldId="2147483847"/>
          </pc:sldLayoutMkLst>
        </pc:sldLayoutChg>
        <pc:sldLayoutChg chg="del">
          <pc:chgData name="Tianshi Li" userId="f05dbdb1508c73f6" providerId="LiveId" clId="{040E5115-FC68-45BD-9B55-44945EE4847D}" dt="2025-10-11T22:08:27.878" v="2685" actId="2696"/>
          <pc:sldLayoutMkLst>
            <pc:docMk/>
            <pc:sldMasterMk cId="631455257" sldId="2147483840"/>
            <pc:sldLayoutMk cId="4109369256" sldId="2147483848"/>
          </pc:sldLayoutMkLst>
        </pc:sldLayoutChg>
        <pc:sldLayoutChg chg="del">
          <pc:chgData name="Tianshi Li" userId="f05dbdb1508c73f6" providerId="LiveId" clId="{040E5115-FC68-45BD-9B55-44945EE4847D}" dt="2025-10-11T22:08:27.878" v="2685" actId="2696"/>
          <pc:sldLayoutMkLst>
            <pc:docMk/>
            <pc:sldMasterMk cId="631455257" sldId="2147483840"/>
            <pc:sldLayoutMk cId="3175417906" sldId="2147483849"/>
          </pc:sldLayoutMkLst>
        </pc:sldLayoutChg>
        <pc:sldLayoutChg chg="del">
          <pc:chgData name="Tianshi Li" userId="f05dbdb1508c73f6" providerId="LiveId" clId="{040E5115-FC68-45BD-9B55-44945EE4847D}" dt="2025-10-11T22:08:27.878" v="2685" actId="2696"/>
          <pc:sldLayoutMkLst>
            <pc:docMk/>
            <pc:sldMasterMk cId="631455257" sldId="2147483840"/>
            <pc:sldLayoutMk cId="1276556957" sldId="2147483850"/>
          </pc:sldLayoutMkLst>
        </pc:sldLayoutChg>
        <pc:sldLayoutChg chg="del">
          <pc:chgData name="Tianshi Li" userId="f05dbdb1508c73f6" providerId="LiveId" clId="{040E5115-FC68-45BD-9B55-44945EE4847D}" dt="2025-10-11T22:08:27.878" v="2685" actId="2696"/>
          <pc:sldLayoutMkLst>
            <pc:docMk/>
            <pc:sldMasterMk cId="631455257" sldId="2147483840"/>
            <pc:sldLayoutMk cId="482335305" sldId="2147483851"/>
          </pc:sldLayoutMkLst>
        </pc:sldLayoutChg>
      </pc:sldMasterChg>
    </pc:docChg>
  </pc:docChgLst>
  <pc:docChgLst>
    <pc:chgData name="Tianshi Li" userId="f05dbdb1508c73f6" providerId="LiveId" clId="{18E8D69E-EDCB-4A27-8956-F5363378920E}"/>
    <pc:docChg chg="modSld">
      <pc:chgData name="Tianshi Li" userId="f05dbdb1508c73f6" providerId="LiveId" clId="{18E8D69E-EDCB-4A27-8956-F5363378920E}" dt="2025-08-10T03:30:13.919" v="15" actId="20577"/>
      <pc:docMkLst>
        <pc:docMk/>
      </pc:docMkLst>
      <pc:sldChg chg="modSp mod">
        <pc:chgData name="Tianshi Li" userId="f05dbdb1508c73f6" providerId="LiveId" clId="{18E8D69E-EDCB-4A27-8956-F5363378920E}" dt="2025-08-10T03:30:13.919" v="15" actId="20577"/>
        <pc:sldMkLst>
          <pc:docMk/>
          <pc:sldMk cId="0" sldId="256"/>
        </pc:sldMkLst>
      </pc:sldChg>
      <pc:sldChg chg="modSp mod">
        <pc:chgData name="Tianshi Li" userId="f05dbdb1508c73f6" providerId="LiveId" clId="{18E8D69E-EDCB-4A27-8956-F5363378920E}" dt="2025-08-10T02:26:55.324" v="2" actId="255"/>
        <pc:sldMkLst>
          <pc:docMk/>
          <pc:sldMk cId="3380380252" sldId="351"/>
        </pc:sldMkLst>
      </pc:sldChg>
      <pc:sldChg chg="modSp mod">
        <pc:chgData name="Tianshi Li" userId="f05dbdb1508c73f6" providerId="LiveId" clId="{18E8D69E-EDCB-4A27-8956-F5363378920E}" dt="2025-08-10T02:28:44.362" v="6" actId="207"/>
        <pc:sldMkLst>
          <pc:docMk/>
          <pc:sldMk cId="867984553" sldId="404"/>
        </pc:sldMkLst>
      </pc:sldChg>
      <pc:sldChg chg="modSp mod">
        <pc:chgData name="Tianshi Li" userId="f05dbdb1508c73f6" providerId="LiveId" clId="{18E8D69E-EDCB-4A27-8956-F5363378920E}" dt="2025-08-10T02:28:59.637" v="8" actId="207"/>
        <pc:sldMkLst>
          <pc:docMk/>
          <pc:sldMk cId="852835732" sldId="405"/>
        </pc:sldMkLst>
      </pc:sldChg>
      <pc:sldChg chg="modSp mod">
        <pc:chgData name="Tianshi Li" userId="f05dbdb1508c73f6" providerId="LiveId" clId="{18E8D69E-EDCB-4A27-8956-F5363378920E}" dt="2025-08-10T02:29:15.849" v="10" actId="207"/>
        <pc:sldMkLst>
          <pc:docMk/>
          <pc:sldMk cId="815381353" sldId="406"/>
        </pc:sldMkLst>
      </pc:sldChg>
      <pc:sldChg chg="modSp mod">
        <pc:chgData name="Tianshi Li" userId="f05dbdb1508c73f6" providerId="LiveId" clId="{18E8D69E-EDCB-4A27-8956-F5363378920E}" dt="2025-08-10T02:29:32.847" v="12" actId="207"/>
        <pc:sldMkLst>
          <pc:docMk/>
          <pc:sldMk cId="2013541027" sldId="407"/>
        </pc:sldMkLst>
      </pc:sldChg>
    </pc:docChg>
  </pc:docChgLst>
  <pc:docChgLst>
    <pc:chgData name="Tianshi Li" userId="f05dbdb1508c73f6" providerId="LiveId" clId="{F62F5A02-EA85-48E7-A05F-784AFE80CA93}"/>
    <pc:docChg chg="undo custSel modSld">
      <pc:chgData name="Tianshi Li" userId="f05dbdb1508c73f6" providerId="LiveId" clId="{F62F5A02-EA85-48E7-A05F-784AFE80CA93}" dt="2025-08-10T02:34:12.465" v="13" actId="113"/>
      <pc:docMkLst>
        <pc:docMk/>
      </pc:docMkLst>
      <pc:sldChg chg="modSp mod">
        <pc:chgData name="Tianshi Li" userId="f05dbdb1508c73f6" providerId="LiveId" clId="{F62F5A02-EA85-48E7-A05F-784AFE80CA93}" dt="2025-08-10T02:34:12.465" v="13" actId="113"/>
        <pc:sldMkLst>
          <pc:docMk/>
          <pc:sldMk cId="1540004671" sldId="323"/>
        </pc:sldMkLst>
      </pc:sldChg>
    </pc:docChg>
  </pc:docChgLst>
  <pc:docChgLst>
    <pc:chgData name="Tianshi Li" userId="f05dbdb1508c73f6" providerId="LiveId" clId="{05D2C586-4E45-4374-88EB-5F49852312B0}"/>
    <pc:docChg chg="modSld">
      <pc:chgData name="Tianshi Li" userId="f05dbdb1508c73f6" providerId="LiveId" clId="{05D2C586-4E45-4374-88EB-5F49852312B0}" dt="2025-08-10T02:20:29.274" v="11"/>
      <pc:docMkLst>
        <pc:docMk/>
      </pc:docMkLst>
      <pc:sldChg chg="modSp mod">
        <pc:chgData name="Tianshi Li" userId="f05dbdb1508c73f6" providerId="LiveId" clId="{05D2C586-4E45-4374-88EB-5F49852312B0}" dt="2025-08-10T02:20:29.274" v="11"/>
        <pc:sldMkLst>
          <pc:docMk/>
          <pc:sldMk cId="3433862459" sldId="322"/>
        </pc:sldMkLst>
      </pc:sldChg>
      <pc:sldChg chg="modSp mod">
        <pc:chgData name="Tianshi Li" userId="f05dbdb1508c73f6" providerId="LiveId" clId="{05D2C586-4E45-4374-88EB-5F49852312B0}" dt="2025-08-10T02:16:36.038" v="1" actId="20577"/>
        <pc:sldMkLst>
          <pc:docMk/>
          <pc:sldMk cId="3380380252" sldId="351"/>
        </pc:sldMkLst>
      </pc:sldChg>
      <pc:sldChg chg="modSp mod">
        <pc:chgData name="Tianshi Li" userId="f05dbdb1508c73f6" providerId="LiveId" clId="{05D2C586-4E45-4374-88EB-5F49852312B0}" dt="2025-08-10T02:16:51.110" v="3" actId="20577"/>
        <pc:sldMkLst>
          <pc:docMk/>
          <pc:sldMk cId="744698645" sldId="390"/>
        </pc:sldMkLst>
      </pc:sldChg>
      <pc:sldChg chg="modSp mod">
        <pc:chgData name="Tianshi Li" userId="f05dbdb1508c73f6" providerId="LiveId" clId="{05D2C586-4E45-4374-88EB-5F49852312B0}" dt="2025-08-10T02:17:03.684" v="5" actId="20577"/>
        <pc:sldMkLst>
          <pc:docMk/>
          <pc:sldMk cId="2456926788" sldId="391"/>
        </pc:sldMkLst>
      </pc:sldChg>
      <pc:sldChg chg="modSp mod">
        <pc:chgData name="Tianshi Li" userId="f05dbdb1508c73f6" providerId="LiveId" clId="{05D2C586-4E45-4374-88EB-5F49852312B0}" dt="2025-08-10T02:17:13.494" v="7" actId="20577"/>
        <pc:sldMkLst>
          <pc:docMk/>
          <pc:sldMk cId="3220222274" sldId="400"/>
        </pc:sldMkLst>
      </pc:sldChg>
      <pc:sldChg chg="modSp mod">
        <pc:chgData name="Tianshi Li" userId="f05dbdb1508c73f6" providerId="LiveId" clId="{05D2C586-4E45-4374-88EB-5F49852312B0}" dt="2025-08-10T02:18:30.639" v="8" actId="20577"/>
        <pc:sldMkLst>
          <pc:docMk/>
          <pc:sldMk cId="867984553" sldId="404"/>
        </pc:sldMkLst>
      </pc:sldChg>
    </pc:docChg>
  </pc:docChgLst>
  <pc:docChgLst>
    <pc:chgData name="Tianshi Li" userId="f05dbdb1508c73f6" providerId="LiveId" clId="{3CB15E5A-E8A2-4051-9FB2-F24FB10BCD6C}"/>
    <pc:docChg chg="modSld">
      <pc:chgData name="Tianshi Li" userId="f05dbdb1508c73f6" providerId="LiveId" clId="{3CB15E5A-E8A2-4051-9FB2-F24FB10BCD6C}" dt="2025-08-11T05:36:22.318" v="0" actId="20577"/>
      <pc:docMkLst>
        <pc:docMk/>
      </pc:docMkLst>
      <pc:sldChg chg="modSp mod">
        <pc:chgData name="Tianshi Li" userId="f05dbdb1508c73f6" providerId="LiveId" clId="{3CB15E5A-E8A2-4051-9FB2-F24FB10BCD6C}" dt="2025-08-11T05:36:22.318" v="0" actId="20577"/>
        <pc:sldMkLst>
          <pc:docMk/>
          <pc:sldMk cId="2013541027" sldId="407"/>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5-10-11T16:54:17.451" idx="1">
    <p:pos x="6868" y="554"/>
    <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9B40B1EA-88C2-4783-9779-54FE98EA9C40}" type="datetimeFigureOut">
              <a:rPr lang="en-US" smtClean="0"/>
              <a:t>10/12/2025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E9A7F327-99E8-4101-97D4-877CC8A7FB0B}" type="slidenum">
              <a:rPr lang="en-US" smtClean="0"/>
              <a:t>‹#›</a:t>
            </a:fld>
            <a:endParaRPr lang="en-US"/>
          </a:p>
        </p:txBody>
      </p:sp>
    </p:spTree>
    <p:extLst>
      <p:ext uri="{BB962C8B-B14F-4D97-AF65-F5344CB8AC3E}">
        <p14:creationId xmlns:p14="http://schemas.microsoft.com/office/powerpoint/2010/main" val="2889370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BFBA81B-90F8-46DB-A0EC-813FFE4C88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8298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A7F327-99E8-4101-97D4-877CC8A7FB0B}" type="slidenum">
              <a:rPr lang="en-US" smtClean="0"/>
              <a:t>2</a:t>
            </a:fld>
            <a:endParaRPr lang="en-US"/>
          </a:p>
        </p:txBody>
      </p:sp>
    </p:spTree>
    <p:extLst>
      <p:ext uri="{BB962C8B-B14F-4D97-AF65-F5344CB8AC3E}">
        <p14:creationId xmlns:p14="http://schemas.microsoft.com/office/powerpoint/2010/main" val="35816156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BFBA81B-90F8-46DB-A0EC-813FFE4C88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0319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BFBA81B-90F8-46DB-A0EC-813FFE4C887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7573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17" name="Footer Placeholder 16"/>
          <p:cNvSpPr>
            <a:spLocks noGrp="1"/>
          </p:cNvSpPr>
          <p:nvPr>
            <p:ph type="ftr" sz="quarter" idx="11"/>
          </p:nvPr>
        </p:nvSpPr>
        <p:spPr/>
        <p:txBody>
          <a:bodyPr/>
          <a:lstStyle/>
          <a:p>
            <a:endParaRPr lang="en-US">
              <a:solidFill>
                <a:srgbClr val="696464"/>
              </a:solidFill>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146784572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2024789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5" name="Footer Placeholder 4"/>
          <p:cNvSpPr>
            <a:spLocks noGrp="1"/>
          </p:cNvSpPr>
          <p:nvPr>
            <p:ph type="ftr" sz="quarter" idx="11"/>
          </p:nvPr>
        </p:nvSpPr>
        <p:spPr>
          <a:xfrm>
            <a:off x="1066800" y="6172200"/>
            <a:ext cx="5334000" cy="457200"/>
          </a:xfrm>
        </p:spPr>
        <p:txBody>
          <a:bodyPr/>
          <a:lstStyle/>
          <a:p>
            <a:endParaRPr lang="en-US">
              <a:solidFill>
                <a:srgbClr val="696464"/>
              </a:solidFill>
            </a:endParaRPr>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6" name="Slide Number Placeholder 5"/>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38728586"/>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6" name="Footer Placeholder 5"/>
          <p:cNvSpPr>
            <a:spLocks noGrp="1"/>
          </p:cNvSpPr>
          <p:nvPr>
            <p:ph type="ftr" sz="quarter" idx="11"/>
          </p:nvPr>
        </p:nvSpPr>
        <p:spPr/>
        <p:txBody>
          <a:bodyPr/>
          <a:lstStyle/>
          <a:p>
            <a:endParaRPr lang="en-US">
              <a:solidFill>
                <a:srgbClr val="696464"/>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998351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8" name="Footer Placeholder 7"/>
          <p:cNvSpPr>
            <a:spLocks noGrp="1"/>
          </p:cNvSpPr>
          <p:nvPr>
            <p:ph type="ftr" sz="quarter" idx="11"/>
          </p:nvPr>
        </p:nvSpPr>
        <p:spPr/>
        <p:txBody>
          <a:bodyPr/>
          <a:lstStyle/>
          <a:p>
            <a:endParaRPr lang="en-US">
              <a:solidFill>
                <a:srgbClr val="696464"/>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207114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4" name="Footer Placeholder 3"/>
          <p:cNvSpPr>
            <a:spLocks noGrp="1"/>
          </p:cNvSpPr>
          <p:nvPr>
            <p:ph type="ftr" sz="quarter" idx="11"/>
          </p:nvPr>
        </p:nvSpPr>
        <p:spPr/>
        <p:txBody>
          <a:bodyPr/>
          <a:lstStyle/>
          <a:p>
            <a:endParaRPr lang="en-US">
              <a:solidFill>
                <a:srgbClr val="696464"/>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68700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3" name="Footer Placeholder 2"/>
          <p:cNvSpPr>
            <a:spLocks noGrp="1"/>
          </p:cNvSpPr>
          <p:nvPr>
            <p:ph type="ftr" sz="quarter" idx="11"/>
          </p:nvPr>
        </p:nvSpPr>
        <p:spPr/>
        <p:txBody>
          <a:bodyPr/>
          <a:lstStyle/>
          <a:p>
            <a:endParaRPr lang="en-US">
              <a:solidFill>
                <a:srgbClr val="696464"/>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39789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6" name="Footer Placeholder 5"/>
          <p:cNvSpPr>
            <a:spLocks noGrp="1"/>
          </p:cNvSpPr>
          <p:nvPr>
            <p:ph type="ftr" sz="quarter" idx="11"/>
          </p:nvPr>
        </p:nvSpPr>
        <p:spPr/>
        <p:txBody>
          <a:bodyPr/>
          <a:lstStyle/>
          <a:p>
            <a:endParaRPr lang="en-US">
              <a:solidFill>
                <a:srgbClr val="696464"/>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973018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6" name="Footer Placeholder 5"/>
          <p:cNvSpPr>
            <a:spLocks noGrp="1"/>
          </p:cNvSpPr>
          <p:nvPr>
            <p:ph type="ftr" sz="quarter" idx="11"/>
          </p:nvPr>
        </p:nvSpPr>
        <p:spPr>
          <a:xfrm>
            <a:off x="1219200" y="6172200"/>
            <a:ext cx="5181600" cy="457200"/>
          </a:xfrm>
        </p:spPr>
        <p:txBody>
          <a:bodyPr/>
          <a:lstStyle/>
          <a:p>
            <a:endParaRPr lang="en-US">
              <a:solidFill>
                <a:srgbClr val="696464"/>
              </a:solidFill>
            </a:endParaRPr>
          </a:p>
        </p:txBody>
      </p:sp>
      <p:sp>
        <p:nvSpPr>
          <p:cNvPr id="7" name="Slide Number Placeholder 6"/>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15150811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4647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5" name="Footer Placeholder 4"/>
          <p:cNvSpPr>
            <a:spLocks noGrp="1"/>
          </p:cNvSpPr>
          <p:nvPr>
            <p:ph type="ftr" sz="quarter" idx="11"/>
          </p:nvPr>
        </p:nvSpPr>
        <p:spPr/>
        <p:txBody>
          <a:bodyPr/>
          <a:lstStyle/>
          <a:p>
            <a:endParaRPr lang="en-US">
              <a:solidFill>
                <a:srgbClr val="696464"/>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603695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350"/>
          </a:p>
        </p:txBody>
      </p:sp>
      <p:sp useBgFill="1">
        <p:nvSpPr>
          <p:cNvPr id="13" name="Rounded Rectangle 12"/>
          <p:cNvSpPr/>
          <p:nvPr/>
        </p:nvSpPr>
        <p:spPr>
          <a:xfrm>
            <a:off x="87084" y="69758"/>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350"/>
          </a:p>
        </p:txBody>
      </p:sp>
      <p:sp>
        <p:nvSpPr>
          <p:cNvPr id="9" name="Subtitle 8"/>
          <p:cNvSpPr>
            <a:spLocks noGrp="1"/>
          </p:cNvSpPr>
          <p:nvPr>
            <p:ph type="subTitle" idx="1"/>
          </p:nvPr>
        </p:nvSpPr>
        <p:spPr>
          <a:xfrm>
            <a:off x="1727200" y="3200400"/>
            <a:ext cx="8534400" cy="1600200"/>
          </a:xfrm>
        </p:spPr>
        <p:txBody>
          <a:bodyPr/>
          <a:lstStyle>
            <a:lvl1pPr marL="0" indent="0" algn="ctr">
              <a:buNone/>
              <a:defRPr sz="1950">
                <a:solidFill>
                  <a:schemeClr val="tx2"/>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05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83910" y="1449306"/>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0" name="Rectangle 9"/>
          <p:cNvSpPr/>
          <p:nvPr/>
        </p:nvSpPr>
        <p:spPr>
          <a:xfrm>
            <a:off x="83910"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1" name="Rectangle 10"/>
          <p:cNvSpPr/>
          <p:nvPr/>
        </p:nvSpPr>
        <p:spPr>
          <a:xfrm>
            <a:off x="83910"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8" name="Title 7"/>
          <p:cNvSpPr>
            <a:spLocks noGrp="1"/>
          </p:cNvSpPr>
          <p:nvPr>
            <p:ph type="ctrTitle"/>
          </p:nvPr>
        </p:nvSpPr>
        <p:spPr>
          <a:xfrm>
            <a:off x="609600" y="1505933"/>
            <a:ext cx="10972800" cy="1470025"/>
          </a:xfrm>
        </p:spPr>
        <p:txBody>
          <a:bodyPr anchor="ctr"/>
          <a:lstStyle>
            <a:lvl1pPr algn="ctr">
              <a:defRPr lang="en-US" dirty="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3241519741"/>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1826011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350"/>
          </a:p>
        </p:txBody>
      </p:sp>
      <p:sp useBgFill="1">
        <p:nvSpPr>
          <p:cNvPr id="10" name="Rounded Rectangle 9"/>
          <p:cNvSpPr/>
          <p:nvPr/>
        </p:nvSpPr>
        <p:spPr>
          <a:xfrm>
            <a:off x="87084" y="69758"/>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sz="1350"/>
          </a:p>
        </p:txBody>
      </p:sp>
      <p:sp>
        <p:nvSpPr>
          <p:cNvPr id="2" name="Title 1"/>
          <p:cNvSpPr>
            <a:spLocks noGrp="1"/>
          </p:cNvSpPr>
          <p:nvPr>
            <p:ph type="title"/>
          </p:nvPr>
        </p:nvSpPr>
        <p:spPr>
          <a:xfrm>
            <a:off x="963084" y="952503"/>
            <a:ext cx="10363200" cy="1362075"/>
          </a:xfrm>
        </p:spPr>
        <p:txBody>
          <a:bodyPr anchor="b" anchorCtr="0"/>
          <a:lstStyle>
            <a:lvl1pPr algn="l">
              <a:buNone/>
              <a:defRPr sz="3000" b="0" cap="none"/>
            </a:lvl1pPr>
          </a:lstStyle>
          <a:p>
            <a:r>
              <a:rPr kumimoji="0" lang="en-US"/>
              <a:t>Click to edit Master title style</a:t>
            </a:r>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1800">
                <a:solidFill>
                  <a:schemeClr val="tx1">
                    <a:tint val="75000"/>
                  </a:schemeClr>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5" name="Footer Placeholder 4"/>
          <p:cNvSpPr>
            <a:spLocks noGrp="1"/>
          </p:cNvSpPr>
          <p:nvPr>
            <p:ph type="ftr" sz="quarter" idx="11"/>
          </p:nvPr>
        </p:nvSpPr>
        <p:spPr>
          <a:xfrm>
            <a:off x="1066800" y="6172200"/>
            <a:ext cx="5334000" cy="457200"/>
          </a:xfrm>
        </p:spPr>
        <p:txBody>
          <a:bodyPr/>
          <a:lstStyle/>
          <a:p>
            <a:endParaRPr lang="en-US"/>
          </a:p>
        </p:txBody>
      </p:sp>
      <p:sp>
        <p:nvSpPr>
          <p:cNvPr id="7" name="Rectangle 6"/>
          <p:cNvSpPr/>
          <p:nvPr/>
        </p:nvSpPr>
        <p:spPr>
          <a:xfrm flipV="1">
            <a:off x="92551"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8" name="Rectangle 7"/>
          <p:cNvSpPr/>
          <p:nvPr/>
        </p:nvSpPr>
        <p:spPr>
          <a:xfrm>
            <a:off x="92197" y="2341478"/>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9" name="Rectangle 8"/>
          <p:cNvSpPr/>
          <p:nvPr/>
        </p:nvSpPr>
        <p:spPr>
          <a:xfrm>
            <a:off x="91077"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6" name="Slide Number Placeholder 5"/>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0373761"/>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567295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1800" b="1">
                <a:solidFill>
                  <a:schemeClr val="accent1"/>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1800" b="1">
                <a:solidFill>
                  <a:schemeClr val="accent1"/>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8140647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475321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9096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5" name="Footer Placeholder 4"/>
          <p:cNvSpPr>
            <a:spLocks noGrp="1"/>
          </p:cNvSpPr>
          <p:nvPr>
            <p:ph type="ftr" sz="quarter" idx="11"/>
          </p:nvPr>
        </p:nvSpPr>
        <p:spPr>
          <a:xfrm>
            <a:off x="1066800" y="6172200"/>
            <a:ext cx="5334000" cy="457200"/>
          </a:xfrm>
        </p:spPr>
        <p:txBody>
          <a:bodyPr/>
          <a:lstStyle/>
          <a:p>
            <a:endParaRPr lang="en-US"/>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Slide Number Placeholder 5"/>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350"/>
          </a:p>
        </p:txBody>
      </p:sp>
      <p:sp>
        <p:nvSpPr>
          <p:cNvPr id="2" name="Title 1"/>
          <p:cNvSpPr>
            <a:spLocks noGrp="1"/>
          </p:cNvSpPr>
          <p:nvPr>
            <p:ph type="title"/>
          </p:nvPr>
        </p:nvSpPr>
        <p:spPr>
          <a:xfrm>
            <a:off x="1219200" y="273050"/>
            <a:ext cx="10363200" cy="1143000"/>
          </a:xfrm>
        </p:spPr>
        <p:txBody>
          <a:bodyPr anchor="b" anchorCtr="0"/>
          <a:lstStyle>
            <a:lvl1pPr algn="l">
              <a:buNone/>
              <a:defRPr sz="3000" b="0"/>
            </a:lvl1pPr>
          </a:lstStyle>
          <a:p>
            <a:r>
              <a:rPr kumimoji="0" lang="en-US"/>
              <a:t>Click to edit Master title style</a:t>
            </a:r>
          </a:p>
        </p:txBody>
      </p:sp>
      <p:sp>
        <p:nvSpPr>
          <p:cNvPr id="3" name="Text Placeholder 2"/>
          <p:cNvSpPr>
            <a:spLocks noGrp="1"/>
          </p:cNvSpPr>
          <p:nvPr>
            <p:ph type="body" idx="2"/>
          </p:nvPr>
        </p:nvSpPr>
        <p:spPr>
          <a:xfrm>
            <a:off x="1219200" y="1600200"/>
            <a:ext cx="2540000" cy="4495800"/>
          </a:xfrm>
        </p:spPr>
        <p:txBody>
          <a:bodyPr/>
          <a:lstStyle>
            <a:lvl1pPr marL="0" indent="0">
              <a:buNone/>
              <a:defRPr sz="1350"/>
            </a:lvl1pPr>
            <a:lvl2pPr>
              <a:buNone/>
              <a:defRPr sz="900"/>
            </a:lvl2pPr>
            <a:lvl3pPr>
              <a:buNone/>
              <a:defRPr sz="750"/>
            </a:lvl3pPr>
            <a:lvl4pPr>
              <a:buNone/>
              <a:defRPr sz="675"/>
            </a:lvl4pPr>
            <a:lvl5pPr>
              <a:buNone/>
              <a:defRPr sz="675"/>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5790257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100" b="0"/>
            </a:lvl1pPr>
          </a:lstStyle>
          <a:p>
            <a:r>
              <a:rPr kumimoji="0" lang="en-US"/>
              <a:t>Click to edit Master title style</a:t>
            </a:r>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200"/>
            </a:lvl1pPr>
            <a:lvl2pPr>
              <a:defRPr sz="900"/>
            </a:lvl2pPr>
            <a:lvl3pPr>
              <a:defRPr sz="750"/>
            </a:lvl3pPr>
            <a:lvl4pPr>
              <a:defRPr sz="675"/>
            </a:lvl4pPr>
            <a:lvl5pPr>
              <a:defRPr sz="675"/>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6" name="Footer Placeholder 5"/>
          <p:cNvSpPr>
            <a:spLocks noGrp="1"/>
          </p:cNvSpPr>
          <p:nvPr>
            <p:ph type="ftr" sz="quarter" idx="11"/>
          </p:nvPr>
        </p:nvSpPr>
        <p:spPr>
          <a:xfrm>
            <a:off x="1219200" y="6172200"/>
            <a:ext cx="5181600" cy="457200"/>
          </a:xfrm>
        </p:spPr>
        <p:txBody>
          <a:bodyPr/>
          <a:lstStyle/>
          <a:p>
            <a:endParaRPr lang="en-US"/>
          </a:p>
        </p:txBody>
      </p:sp>
      <p:sp>
        <p:nvSpPr>
          <p:cNvPr id="7" name="Slide Number Placeholder 6"/>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2" name="Rectangle 11"/>
          <p:cNvSpPr/>
          <p:nvPr/>
        </p:nvSpPr>
        <p:spPr>
          <a:xfrm>
            <a:off x="91346" y="4650477"/>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3" name="Rectangle 12"/>
          <p:cNvSpPr/>
          <p:nvPr/>
        </p:nvSpPr>
        <p:spPr>
          <a:xfrm>
            <a:off x="91349" y="4773227"/>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3" name="Picture Placeholder 2"/>
          <p:cNvSpPr>
            <a:spLocks noGrp="1"/>
          </p:cNvSpPr>
          <p:nvPr>
            <p:ph type="pic" idx="1"/>
          </p:nvPr>
        </p:nvSpPr>
        <p:spPr>
          <a:xfrm>
            <a:off x="91080" y="66678"/>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2400"/>
            </a:lvl1pPr>
          </a:lstStyle>
          <a:p>
            <a:r>
              <a:rPr kumimoji="0" lang="en-US"/>
              <a:t>Click icon to add picture</a:t>
            </a:r>
            <a:endParaRPr kumimoji="0" lang="en-US" dirty="0"/>
          </a:p>
        </p:txBody>
      </p:sp>
    </p:spTree>
    <p:extLst>
      <p:ext uri="{BB962C8B-B14F-4D97-AF65-F5344CB8AC3E}">
        <p14:creationId xmlns:p14="http://schemas.microsoft.com/office/powerpoint/2010/main" val="18403998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479640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4"/>
            <a:ext cx="26822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19200" y="274643"/>
            <a:ext cx="7416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2617530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57416233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390176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3537121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0" y="838200"/>
            <a:ext cx="59944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838200"/>
            <a:ext cx="59944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514337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3226560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48713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534388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803723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475822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6211068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28600"/>
            <a:ext cx="30480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8600"/>
            <a:ext cx="89408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1279535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2867480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5024032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08214496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838200"/>
            <a:ext cx="55372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54800" y="838200"/>
            <a:ext cx="55372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5496563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49007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8022266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3650191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775925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6816138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9395235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0"/>
            <a:ext cx="30480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8940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4021347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6CC8D-333A-E3BF-5BD9-87F1D7D4C5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CD7907B-2DB7-61CF-82D0-52B8CB0BD4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C20D1B0-F37D-6EEE-E3F7-40F660A0472B}"/>
              </a:ext>
            </a:extLst>
          </p:cNvPr>
          <p:cNvSpPr>
            <a:spLocks noGrp="1"/>
          </p:cNvSpPr>
          <p:nvPr>
            <p:ph type="dt" sz="half" idx="10"/>
          </p:nvPr>
        </p:nvSpPr>
        <p:spPr/>
        <p:txBody>
          <a:bodyPr/>
          <a:lstStyle/>
          <a:p>
            <a:endParaRPr lang="en-US" altLang="en-US"/>
          </a:p>
        </p:txBody>
      </p:sp>
      <p:sp>
        <p:nvSpPr>
          <p:cNvPr id="5" name="Footer Placeholder 4">
            <a:extLst>
              <a:ext uri="{FF2B5EF4-FFF2-40B4-BE49-F238E27FC236}">
                <a16:creationId xmlns:a16="http://schemas.microsoft.com/office/drawing/2014/main" id="{2A52BADF-85CB-3878-050E-665A295844B5}"/>
              </a:ext>
            </a:extLst>
          </p:cNvPr>
          <p:cNvSpPr>
            <a:spLocks noGrp="1"/>
          </p:cNvSpPr>
          <p:nvPr>
            <p:ph type="ftr" sz="quarter" idx="11"/>
          </p:nvPr>
        </p:nvSpPr>
        <p:spPr/>
        <p:txBody>
          <a:bodyPr/>
          <a:lstStyle/>
          <a:p>
            <a:endParaRPr lang="en-US" altLang="en-US"/>
          </a:p>
        </p:txBody>
      </p:sp>
      <p:sp>
        <p:nvSpPr>
          <p:cNvPr id="6" name="Slide Number Placeholder 5">
            <a:extLst>
              <a:ext uri="{FF2B5EF4-FFF2-40B4-BE49-F238E27FC236}">
                <a16:creationId xmlns:a16="http://schemas.microsoft.com/office/drawing/2014/main" id="{5CCB462D-A078-5CF9-4130-083FB42783CC}"/>
              </a:ext>
            </a:extLst>
          </p:cNvPr>
          <p:cNvSpPr>
            <a:spLocks noGrp="1"/>
          </p:cNvSpPr>
          <p:nvPr>
            <p:ph type="sldNum" sz="quarter" idx="12"/>
          </p:nvPr>
        </p:nvSpPr>
        <p:spPr/>
        <p:txBody>
          <a:bodyPr/>
          <a:lstStyle/>
          <a:p>
            <a:fld id="{6F062F15-7CDA-4CBE-944C-1D8CA5293932}" type="slidenum">
              <a:rPr lang="en-US" altLang="en-US" smtClean="0"/>
              <a:pPr/>
              <a:t>‹#›</a:t>
            </a:fld>
            <a:endParaRPr lang="en-US" altLang="en-US"/>
          </a:p>
        </p:txBody>
      </p:sp>
    </p:spTree>
    <p:extLst>
      <p:ext uri="{BB962C8B-B14F-4D97-AF65-F5344CB8AC3E}">
        <p14:creationId xmlns:p14="http://schemas.microsoft.com/office/powerpoint/2010/main" val="423736297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E37B9-A17E-B08C-588E-ACB57A802A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BE03F2-6E7F-0C9D-43A1-E12724B41E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FFD809-D03C-19D2-C16A-70B648AA3AC4}"/>
              </a:ext>
            </a:extLst>
          </p:cNvPr>
          <p:cNvSpPr>
            <a:spLocks noGrp="1"/>
          </p:cNvSpPr>
          <p:nvPr>
            <p:ph type="dt" sz="half" idx="10"/>
          </p:nvPr>
        </p:nvSpPr>
        <p:spPr/>
        <p:txBody>
          <a:bodyPr/>
          <a:lstStyle/>
          <a:p>
            <a:endParaRPr lang="en-US" altLang="en-US"/>
          </a:p>
        </p:txBody>
      </p:sp>
      <p:sp>
        <p:nvSpPr>
          <p:cNvPr id="5" name="Footer Placeholder 4">
            <a:extLst>
              <a:ext uri="{FF2B5EF4-FFF2-40B4-BE49-F238E27FC236}">
                <a16:creationId xmlns:a16="http://schemas.microsoft.com/office/drawing/2014/main" id="{D45C130E-4E28-536F-0BD1-001849425D0C}"/>
              </a:ext>
            </a:extLst>
          </p:cNvPr>
          <p:cNvSpPr>
            <a:spLocks noGrp="1"/>
          </p:cNvSpPr>
          <p:nvPr>
            <p:ph type="ftr" sz="quarter" idx="11"/>
          </p:nvPr>
        </p:nvSpPr>
        <p:spPr/>
        <p:txBody>
          <a:bodyPr/>
          <a:lstStyle/>
          <a:p>
            <a:endParaRPr lang="en-US" altLang="en-US"/>
          </a:p>
        </p:txBody>
      </p:sp>
      <p:sp>
        <p:nvSpPr>
          <p:cNvPr id="6" name="Slide Number Placeholder 5">
            <a:extLst>
              <a:ext uri="{FF2B5EF4-FFF2-40B4-BE49-F238E27FC236}">
                <a16:creationId xmlns:a16="http://schemas.microsoft.com/office/drawing/2014/main" id="{12231708-B57D-137B-20D3-5A81617F18D0}"/>
              </a:ext>
            </a:extLst>
          </p:cNvPr>
          <p:cNvSpPr>
            <a:spLocks noGrp="1"/>
          </p:cNvSpPr>
          <p:nvPr>
            <p:ph type="sldNum" sz="quarter" idx="12"/>
          </p:nvPr>
        </p:nvSpPr>
        <p:spPr/>
        <p:txBody>
          <a:bodyPr/>
          <a:lstStyle/>
          <a:p>
            <a:fld id="{DEAD7138-0563-4A04-BA69-C30CDF809A43}" type="slidenum">
              <a:rPr lang="en-US" altLang="en-US" smtClean="0"/>
              <a:pPr/>
              <a:t>‹#›</a:t>
            </a:fld>
            <a:endParaRPr lang="en-US" altLang="en-US"/>
          </a:p>
        </p:txBody>
      </p:sp>
    </p:spTree>
    <p:extLst>
      <p:ext uri="{BB962C8B-B14F-4D97-AF65-F5344CB8AC3E}">
        <p14:creationId xmlns:p14="http://schemas.microsoft.com/office/powerpoint/2010/main" val="351893573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67322-7332-B6A5-BD8C-BCFBE51324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3DD454-12A2-F681-7BF0-2B7FBB129E0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641693-A4AB-DE16-2088-BC2D7A2B08E7}"/>
              </a:ext>
            </a:extLst>
          </p:cNvPr>
          <p:cNvSpPr>
            <a:spLocks noGrp="1"/>
          </p:cNvSpPr>
          <p:nvPr>
            <p:ph type="dt" sz="half" idx="10"/>
          </p:nvPr>
        </p:nvSpPr>
        <p:spPr/>
        <p:txBody>
          <a:bodyPr/>
          <a:lstStyle/>
          <a:p>
            <a:endParaRPr lang="en-US" altLang="en-US"/>
          </a:p>
        </p:txBody>
      </p:sp>
      <p:sp>
        <p:nvSpPr>
          <p:cNvPr id="5" name="Footer Placeholder 4">
            <a:extLst>
              <a:ext uri="{FF2B5EF4-FFF2-40B4-BE49-F238E27FC236}">
                <a16:creationId xmlns:a16="http://schemas.microsoft.com/office/drawing/2014/main" id="{E7509562-3140-3E1D-D7BA-B005C4529563}"/>
              </a:ext>
            </a:extLst>
          </p:cNvPr>
          <p:cNvSpPr>
            <a:spLocks noGrp="1"/>
          </p:cNvSpPr>
          <p:nvPr>
            <p:ph type="ftr" sz="quarter" idx="11"/>
          </p:nvPr>
        </p:nvSpPr>
        <p:spPr/>
        <p:txBody>
          <a:bodyPr/>
          <a:lstStyle/>
          <a:p>
            <a:endParaRPr lang="en-US" altLang="en-US"/>
          </a:p>
        </p:txBody>
      </p:sp>
      <p:sp>
        <p:nvSpPr>
          <p:cNvPr id="6" name="Slide Number Placeholder 5">
            <a:extLst>
              <a:ext uri="{FF2B5EF4-FFF2-40B4-BE49-F238E27FC236}">
                <a16:creationId xmlns:a16="http://schemas.microsoft.com/office/drawing/2014/main" id="{C37D5B9B-6ACA-54C6-A0FF-9EB830E187DA}"/>
              </a:ext>
            </a:extLst>
          </p:cNvPr>
          <p:cNvSpPr>
            <a:spLocks noGrp="1"/>
          </p:cNvSpPr>
          <p:nvPr>
            <p:ph type="sldNum" sz="quarter" idx="12"/>
          </p:nvPr>
        </p:nvSpPr>
        <p:spPr/>
        <p:txBody>
          <a:bodyPr/>
          <a:lstStyle/>
          <a:p>
            <a:fld id="{5FC6D347-D3A4-4ACD-A925-1A73462D2EF2}" type="slidenum">
              <a:rPr lang="en-US" altLang="en-US" smtClean="0"/>
              <a:pPr/>
              <a:t>‹#›</a:t>
            </a:fld>
            <a:endParaRPr lang="en-US" altLang="en-US"/>
          </a:p>
        </p:txBody>
      </p:sp>
    </p:spTree>
    <p:extLst>
      <p:ext uri="{BB962C8B-B14F-4D97-AF65-F5344CB8AC3E}">
        <p14:creationId xmlns:p14="http://schemas.microsoft.com/office/powerpoint/2010/main" val="357943621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A8BD4-52AE-6058-1BD2-291D71DE18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572A0A-CF94-4E93-65BA-C3C47E48EF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03636CA-DEA9-95E2-37E3-DF516D4DF9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72B6AA4-4B6C-4FE5-F6DE-D8F54E12FF3B}"/>
              </a:ext>
            </a:extLst>
          </p:cNvPr>
          <p:cNvSpPr>
            <a:spLocks noGrp="1"/>
          </p:cNvSpPr>
          <p:nvPr>
            <p:ph type="dt" sz="half" idx="10"/>
          </p:nvPr>
        </p:nvSpPr>
        <p:spPr/>
        <p:txBody>
          <a:bodyPr/>
          <a:lstStyle/>
          <a:p>
            <a:endParaRPr lang="en-US" altLang="en-US"/>
          </a:p>
        </p:txBody>
      </p:sp>
      <p:sp>
        <p:nvSpPr>
          <p:cNvPr id="6" name="Footer Placeholder 5">
            <a:extLst>
              <a:ext uri="{FF2B5EF4-FFF2-40B4-BE49-F238E27FC236}">
                <a16:creationId xmlns:a16="http://schemas.microsoft.com/office/drawing/2014/main" id="{960DB99E-AFDC-C1D7-7E9A-240B66C77EF4}"/>
              </a:ext>
            </a:extLst>
          </p:cNvPr>
          <p:cNvSpPr>
            <a:spLocks noGrp="1"/>
          </p:cNvSpPr>
          <p:nvPr>
            <p:ph type="ftr" sz="quarter" idx="11"/>
          </p:nvPr>
        </p:nvSpPr>
        <p:spPr/>
        <p:txBody>
          <a:bodyPr/>
          <a:lstStyle/>
          <a:p>
            <a:endParaRPr lang="en-US" altLang="en-US"/>
          </a:p>
        </p:txBody>
      </p:sp>
      <p:sp>
        <p:nvSpPr>
          <p:cNvPr id="7" name="Slide Number Placeholder 6">
            <a:extLst>
              <a:ext uri="{FF2B5EF4-FFF2-40B4-BE49-F238E27FC236}">
                <a16:creationId xmlns:a16="http://schemas.microsoft.com/office/drawing/2014/main" id="{5028DAE4-0A09-0DCF-0B25-65751826AB67}"/>
              </a:ext>
            </a:extLst>
          </p:cNvPr>
          <p:cNvSpPr>
            <a:spLocks noGrp="1"/>
          </p:cNvSpPr>
          <p:nvPr>
            <p:ph type="sldNum" sz="quarter" idx="12"/>
          </p:nvPr>
        </p:nvSpPr>
        <p:spPr/>
        <p:txBody>
          <a:bodyPr/>
          <a:lstStyle/>
          <a:p>
            <a:fld id="{407D44A4-AB30-46FD-B229-DC7E936B61D7}" type="slidenum">
              <a:rPr lang="en-US" altLang="en-US" smtClean="0"/>
              <a:pPr/>
              <a:t>‹#›</a:t>
            </a:fld>
            <a:endParaRPr lang="en-US" altLang="en-US"/>
          </a:p>
        </p:txBody>
      </p:sp>
    </p:spTree>
    <p:extLst>
      <p:ext uri="{BB962C8B-B14F-4D97-AF65-F5344CB8AC3E}">
        <p14:creationId xmlns:p14="http://schemas.microsoft.com/office/powerpoint/2010/main" val="4208040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86BFD-B39A-7B76-154A-F4A67378F1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2BFBF9-0DCC-092D-F0A1-7337BA7D61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7E7A05-C936-17D7-D5F8-7DE042335F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42CA26-9F70-4DC1-195C-C5A704DF5E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5A2AE5-6E27-A9A4-1716-B921F0CB4B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4B3A9C-BA8F-A4E9-8951-BE8E8A808FE2}"/>
              </a:ext>
            </a:extLst>
          </p:cNvPr>
          <p:cNvSpPr>
            <a:spLocks noGrp="1"/>
          </p:cNvSpPr>
          <p:nvPr>
            <p:ph type="dt" sz="half" idx="10"/>
          </p:nvPr>
        </p:nvSpPr>
        <p:spPr/>
        <p:txBody>
          <a:bodyPr/>
          <a:lstStyle/>
          <a:p>
            <a:endParaRPr lang="en-US" altLang="en-US"/>
          </a:p>
        </p:txBody>
      </p:sp>
      <p:sp>
        <p:nvSpPr>
          <p:cNvPr id="8" name="Footer Placeholder 7">
            <a:extLst>
              <a:ext uri="{FF2B5EF4-FFF2-40B4-BE49-F238E27FC236}">
                <a16:creationId xmlns:a16="http://schemas.microsoft.com/office/drawing/2014/main" id="{153ECE3F-C920-93E9-078B-D7407CAF6E9E}"/>
              </a:ext>
            </a:extLst>
          </p:cNvPr>
          <p:cNvSpPr>
            <a:spLocks noGrp="1"/>
          </p:cNvSpPr>
          <p:nvPr>
            <p:ph type="ftr" sz="quarter" idx="11"/>
          </p:nvPr>
        </p:nvSpPr>
        <p:spPr/>
        <p:txBody>
          <a:bodyPr/>
          <a:lstStyle/>
          <a:p>
            <a:endParaRPr lang="en-US" altLang="en-US"/>
          </a:p>
        </p:txBody>
      </p:sp>
      <p:sp>
        <p:nvSpPr>
          <p:cNvPr id="9" name="Slide Number Placeholder 8">
            <a:extLst>
              <a:ext uri="{FF2B5EF4-FFF2-40B4-BE49-F238E27FC236}">
                <a16:creationId xmlns:a16="http://schemas.microsoft.com/office/drawing/2014/main" id="{4238F1D0-0EAE-61FE-825E-1FD83EEA5F86}"/>
              </a:ext>
            </a:extLst>
          </p:cNvPr>
          <p:cNvSpPr>
            <a:spLocks noGrp="1"/>
          </p:cNvSpPr>
          <p:nvPr>
            <p:ph type="sldNum" sz="quarter" idx="12"/>
          </p:nvPr>
        </p:nvSpPr>
        <p:spPr/>
        <p:txBody>
          <a:bodyPr/>
          <a:lstStyle/>
          <a:p>
            <a:fld id="{8B65505E-4792-4D84-B9B1-531501B041C3}" type="slidenum">
              <a:rPr lang="en-US" altLang="en-US" smtClean="0"/>
              <a:pPr/>
              <a:t>‹#›</a:t>
            </a:fld>
            <a:endParaRPr lang="en-US" altLang="en-US"/>
          </a:p>
        </p:txBody>
      </p:sp>
    </p:spTree>
    <p:extLst>
      <p:ext uri="{BB962C8B-B14F-4D97-AF65-F5344CB8AC3E}">
        <p14:creationId xmlns:p14="http://schemas.microsoft.com/office/powerpoint/2010/main" val="31434387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25E17-8D37-1D50-9034-AF9152DBCF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CA40AFA-6587-76EC-6FEA-8EA81952F0C5}"/>
              </a:ext>
            </a:extLst>
          </p:cNvPr>
          <p:cNvSpPr>
            <a:spLocks noGrp="1"/>
          </p:cNvSpPr>
          <p:nvPr>
            <p:ph type="dt" sz="half" idx="10"/>
          </p:nvPr>
        </p:nvSpPr>
        <p:spPr/>
        <p:txBody>
          <a:bodyPr/>
          <a:lstStyle/>
          <a:p>
            <a:endParaRPr lang="en-US" altLang="en-US"/>
          </a:p>
        </p:txBody>
      </p:sp>
      <p:sp>
        <p:nvSpPr>
          <p:cNvPr id="4" name="Footer Placeholder 3">
            <a:extLst>
              <a:ext uri="{FF2B5EF4-FFF2-40B4-BE49-F238E27FC236}">
                <a16:creationId xmlns:a16="http://schemas.microsoft.com/office/drawing/2014/main" id="{3F080018-B6D6-79D3-CEBD-F3699D696C2B}"/>
              </a:ext>
            </a:extLst>
          </p:cNvPr>
          <p:cNvSpPr>
            <a:spLocks noGrp="1"/>
          </p:cNvSpPr>
          <p:nvPr>
            <p:ph type="ftr" sz="quarter" idx="11"/>
          </p:nvPr>
        </p:nvSpPr>
        <p:spPr/>
        <p:txBody>
          <a:bodyPr/>
          <a:lstStyle/>
          <a:p>
            <a:endParaRPr lang="en-US" altLang="en-US"/>
          </a:p>
        </p:txBody>
      </p:sp>
      <p:sp>
        <p:nvSpPr>
          <p:cNvPr id="5" name="Slide Number Placeholder 4">
            <a:extLst>
              <a:ext uri="{FF2B5EF4-FFF2-40B4-BE49-F238E27FC236}">
                <a16:creationId xmlns:a16="http://schemas.microsoft.com/office/drawing/2014/main" id="{8C916FCB-7697-C5E5-C12C-148910197B3E}"/>
              </a:ext>
            </a:extLst>
          </p:cNvPr>
          <p:cNvSpPr>
            <a:spLocks noGrp="1"/>
          </p:cNvSpPr>
          <p:nvPr>
            <p:ph type="sldNum" sz="quarter" idx="12"/>
          </p:nvPr>
        </p:nvSpPr>
        <p:spPr/>
        <p:txBody>
          <a:bodyPr/>
          <a:lstStyle/>
          <a:p>
            <a:fld id="{905EB6BE-BD04-4E17-9BC4-0AEA2790899D}" type="slidenum">
              <a:rPr lang="en-US" altLang="en-US" smtClean="0"/>
              <a:pPr/>
              <a:t>‹#›</a:t>
            </a:fld>
            <a:endParaRPr lang="en-US" altLang="en-US"/>
          </a:p>
        </p:txBody>
      </p:sp>
    </p:spTree>
    <p:extLst>
      <p:ext uri="{BB962C8B-B14F-4D97-AF65-F5344CB8AC3E}">
        <p14:creationId xmlns:p14="http://schemas.microsoft.com/office/powerpoint/2010/main" val="9817993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5035F3-0041-CCCF-525E-D5F798CFB4CC}"/>
              </a:ext>
            </a:extLst>
          </p:cNvPr>
          <p:cNvSpPr>
            <a:spLocks noGrp="1"/>
          </p:cNvSpPr>
          <p:nvPr>
            <p:ph type="dt" sz="half" idx="10"/>
          </p:nvPr>
        </p:nvSpPr>
        <p:spPr/>
        <p:txBody>
          <a:bodyPr/>
          <a:lstStyle/>
          <a:p>
            <a:endParaRPr lang="en-US" altLang="en-US"/>
          </a:p>
        </p:txBody>
      </p:sp>
      <p:sp>
        <p:nvSpPr>
          <p:cNvPr id="3" name="Footer Placeholder 2">
            <a:extLst>
              <a:ext uri="{FF2B5EF4-FFF2-40B4-BE49-F238E27FC236}">
                <a16:creationId xmlns:a16="http://schemas.microsoft.com/office/drawing/2014/main" id="{2EBAF321-56B5-CC08-6974-023FE653FA81}"/>
              </a:ext>
            </a:extLst>
          </p:cNvPr>
          <p:cNvSpPr>
            <a:spLocks noGrp="1"/>
          </p:cNvSpPr>
          <p:nvPr>
            <p:ph type="ftr" sz="quarter" idx="11"/>
          </p:nvPr>
        </p:nvSpPr>
        <p:spPr/>
        <p:txBody>
          <a:bodyPr/>
          <a:lstStyle/>
          <a:p>
            <a:endParaRPr lang="en-US" altLang="en-US"/>
          </a:p>
        </p:txBody>
      </p:sp>
      <p:sp>
        <p:nvSpPr>
          <p:cNvPr id="4" name="Slide Number Placeholder 3">
            <a:extLst>
              <a:ext uri="{FF2B5EF4-FFF2-40B4-BE49-F238E27FC236}">
                <a16:creationId xmlns:a16="http://schemas.microsoft.com/office/drawing/2014/main" id="{9648B46C-13F5-1985-7C0A-087F7AB85591}"/>
              </a:ext>
            </a:extLst>
          </p:cNvPr>
          <p:cNvSpPr>
            <a:spLocks noGrp="1"/>
          </p:cNvSpPr>
          <p:nvPr>
            <p:ph type="sldNum" sz="quarter" idx="12"/>
          </p:nvPr>
        </p:nvSpPr>
        <p:spPr/>
        <p:txBody>
          <a:bodyPr/>
          <a:lstStyle/>
          <a:p>
            <a:fld id="{D7B6F2FC-6CC0-452B-B086-8BF674D66431}" type="slidenum">
              <a:rPr lang="en-US" altLang="en-US" smtClean="0"/>
              <a:pPr/>
              <a:t>‹#›</a:t>
            </a:fld>
            <a:endParaRPr lang="en-US" altLang="en-US"/>
          </a:p>
        </p:txBody>
      </p:sp>
    </p:spTree>
    <p:extLst>
      <p:ext uri="{BB962C8B-B14F-4D97-AF65-F5344CB8AC3E}">
        <p14:creationId xmlns:p14="http://schemas.microsoft.com/office/powerpoint/2010/main" val="408581921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C05F3-B1A5-177D-022B-07C5A40A40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8B88385-047C-3319-1271-29C85BE986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4DE588-544A-EC34-9A71-3F3334E3DD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2B15DA-5D25-39E1-CD3B-63C91126FE17}"/>
              </a:ext>
            </a:extLst>
          </p:cNvPr>
          <p:cNvSpPr>
            <a:spLocks noGrp="1"/>
          </p:cNvSpPr>
          <p:nvPr>
            <p:ph type="dt" sz="half" idx="10"/>
          </p:nvPr>
        </p:nvSpPr>
        <p:spPr/>
        <p:txBody>
          <a:bodyPr/>
          <a:lstStyle/>
          <a:p>
            <a:endParaRPr lang="en-US" altLang="en-US"/>
          </a:p>
        </p:txBody>
      </p:sp>
      <p:sp>
        <p:nvSpPr>
          <p:cNvPr id="6" name="Footer Placeholder 5">
            <a:extLst>
              <a:ext uri="{FF2B5EF4-FFF2-40B4-BE49-F238E27FC236}">
                <a16:creationId xmlns:a16="http://schemas.microsoft.com/office/drawing/2014/main" id="{79A19450-B406-51A6-D04B-21BD64C53D21}"/>
              </a:ext>
            </a:extLst>
          </p:cNvPr>
          <p:cNvSpPr>
            <a:spLocks noGrp="1"/>
          </p:cNvSpPr>
          <p:nvPr>
            <p:ph type="ftr" sz="quarter" idx="11"/>
          </p:nvPr>
        </p:nvSpPr>
        <p:spPr/>
        <p:txBody>
          <a:bodyPr/>
          <a:lstStyle/>
          <a:p>
            <a:endParaRPr lang="en-US" altLang="en-US"/>
          </a:p>
        </p:txBody>
      </p:sp>
      <p:sp>
        <p:nvSpPr>
          <p:cNvPr id="7" name="Slide Number Placeholder 6">
            <a:extLst>
              <a:ext uri="{FF2B5EF4-FFF2-40B4-BE49-F238E27FC236}">
                <a16:creationId xmlns:a16="http://schemas.microsoft.com/office/drawing/2014/main" id="{21C0F5F2-34F5-91F4-D4EE-413682E0EE1B}"/>
              </a:ext>
            </a:extLst>
          </p:cNvPr>
          <p:cNvSpPr>
            <a:spLocks noGrp="1"/>
          </p:cNvSpPr>
          <p:nvPr>
            <p:ph type="sldNum" sz="quarter" idx="12"/>
          </p:nvPr>
        </p:nvSpPr>
        <p:spPr/>
        <p:txBody>
          <a:bodyPr/>
          <a:lstStyle/>
          <a:p>
            <a:fld id="{84786BBF-9F57-47F9-A619-8EE2B4B7E611}" type="slidenum">
              <a:rPr lang="en-US" altLang="en-US" smtClean="0"/>
              <a:pPr/>
              <a:t>‹#›</a:t>
            </a:fld>
            <a:endParaRPr lang="en-US" altLang="en-US"/>
          </a:p>
        </p:txBody>
      </p:sp>
    </p:spTree>
    <p:extLst>
      <p:ext uri="{BB962C8B-B14F-4D97-AF65-F5344CB8AC3E}">
        <p14:creationId xmlns:p14="http://schemas.microsoft.com/office/powerpoint/2010/main" val="352863090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B3488-A03D-34C2-CA50-ED3A135F95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8142581-D16E-E9D1-937A-F429AB1F16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84DDD72-43E0-F28A-D6DB-36F45AA6FB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94B211-25AB-0206-DEDE-1F6B09070A0B}"/>
              </a:ext>
            </a:extLst>
          </p:cNvPr>
          <p:cNvSpPr>
            <a:spLocks noGrp="1"/>
          </p:cNvSpPr>
          <p:nvPr>
            <p:ph type="dt" sz="half" idx="10"/>
          </p:nvPr>
        </p:nvSpPr>
        <p:spPr/>
        <p:txBody>
          <a:bodyPr/>
          <a:lstStyle/>
          <a:p>
            <a:endParaRPr lang="en-US" altLang="en-US"/>
          </a:p>
        </p:txBody>
      </p:sp>
      <p:sp>
        <p:nvSpPr>
          <p:cNvPr id="6" name="Footer Placeholder 5">
            <a:extLst>
              <a:ext uri="{FF2B5EF4-FFF2-40B4-BE49-F238E27FC236}">
                <a16:creationId xmlns:a16="http://schemas.microsoft.com/office/drawing/2014/main" id="{64B9C172-3B24-01A2-6A77-4C52D9F51D7D}"/>
              </a:ext>
            </a:extLst>
          </p:cNvPr>
          <p:cNvSpPr>
            <a:spLocks noGrp="1"/>
          </p:cNvSpPr>
          <p:nvPr>
            <p:ph type="ftr" sz="quarter" idx="11"/>
          </p:nvPr>
        </p:nvSpPr>
        <p:spPr/>
        <p:txBody>
          <a:bodyPr/>
          <a:lstStyle/>
          <a:p>
            <a:endParaRPr lang="en-US" altLang="en-US"/>
          </a:p>
        </p:txBody>
      </p:sp>
      <p:sp>
        <p:nvSpPr>
          <p:cNvPr id="7" name="Slide Number Placeholder 6">
            <a:extLst>
              <a:ext uri="{FF2B5EF4-FFF2-40B4-BE49-F238E27FC236}">
                <a16:creationId xmlns:a16="http://schemas.microsoft.com/office/drawing/2014/main" id="{DF91DA37-1132-0C4C-2473-124C8EB91798}"/>
              </a:ext>
            </a:extLst>
          </p:cNvPr>
          <p:cNvSpPr>
            <a:spLocks noGrp="1"/>
          </p:cNvSpPr>
          <p:nvPr>
            <p:ph type="sldNum" sz="quarter" idx="12"/>
          </p:nvPr>
        </p:nvSpPr>
        <p:spPr/>
        <p:txBody>
          <a:bodyPr/>
          <a:lstStyle/>
          <a:p>
            <a:fld id="{F53262C4-9976-416D-A6DE-A4F480898BBD}" type="slidenum">
              <a:rPr lang="en-US" altLang="en-US" smtClean="0"/>
              <a:pPr/>
              <a:t>‹#›</a:t>
            </a:fld>
            <a:endParaRPr lang="en-US" altLang="en-US"/>
          </a:p>
        </p:txBody>
      </p:sp>
    </p:spTree>
    <p:extLst>
      <p:ext uri="{BB962C8B-B14F-4D97-AF65-F5344CB8AC3E}">
        <p14:creationId xmlns:p14="http://schemas.microsoft.com/office/powerpoint/2010/main" val="426306269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E089D-FE59-001F-636D-3217B7C901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AF315F-F6A0-A8E9-49D0-8644C98681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19A891-FA59-B9B5-FD11-80104A255E71}"/>
              </a:ext>
            </a:extLst>
          </p:cNvPr>
          <p:cNvSpPr>
            <a:spLocks noGrp="1"/>
          </p:cNvSpPr>
          <p:nvPr>
            <p:ph type="dt" sz="half" idx="10"/>
          </p:nvPr>
        </p:nvSpPr>
        <p:spPr/>
        <p:txBody>
          <a:bodyPr/>
          <a:lstStyle/>
          <a:p>
            <a:endParaRPr lang="en-US" altLang="en-US"/>
          </a:p>
        </p:txBody>
      </p:sp>
      <p:sp>
        <p:nvSpPr>
          <p:cNvPr id="5" name="Footer Placeholder 4">
            <a:extLst>
              <a:ext uri="{FF2B5EF4-FFF2-40B4-BE49-F238E27FC236}">
                <a16:creationId xmlns:a16="http://schemas.microsoft.com/office/drawing/2014/main" id="{FA6EDB62-B6AA-933F-8922-2E74EA186C46}"/>
              </a:ext>
            </a:extLst>
          </p:cNvPr>
          <p:cNvSpPr>
            <a:spLocks noGrp="1"/>
          </p:cNvSpPr>
          <p:nvPr>
            <p:ph type="ftr" sz="quarter" idx="11"/>
          </p:nvPr>
        </p:nvSpPr>
        <p:spPr/>
        <p:txBody>
          <a:bodyPr/>
          <a:lstStyle/>
          <a:p>
            <a:endParaRPr lang="en-US" altLang="en-US"/>
          </a:p>
        </p:txBody>
      </p:sp>
      <p:sp>
        <p:nvSpPr>
          <p:cNvPr id="6" name="Slide Number Placeholder 5">
            <a:extLst>
              <a:ext uri="{FF2B5EF4-FFF2-40B4-BE49-F238E27FC236}">
                <a16:creationId xmlns:a16="http://schemas.microsoft.com/office/drawing/2014/main" id="{D9E07921-D8D8-CA8A-4CCE-C911245344FE}"/>
              </a:ext>
            </a:extLst>
          </p:cNvPr>
          <p:cNvSpPr>
            <a:spLocks noGrp="1"/>
          </p:cNvSpPr>
          <p:nvPr>
            <p:ph type="sldNum" sz="quarter" idx="12"/>
          </p:nvPr>
        </p:nvSpPr>
        <p:spPr/>
        <p:txBody>
          <a:bodyPr/>
          <a:lstStyle/>
          <a:p>
            <a:fld id="{6C7A59EE-7ADD-449F-92DE-23BDB9A65509}" type="slidenum">
              <a:rPr lang="en-US" altLang="en-US" smtClean="0"/>
              <a:pPr/>
              <a:t>‹#›</a:t>
            </a:fld>
            <a:endParaRPr lang="en-US" altLang="en-US"/>
          </a:p>
        </p:txBody>
      </p:sp>
    </p:spTree>
    <p:extLst>
      <p:ext uri="{BB962C8B-B14F-4D97-AF65-F5344CB8AC3E}">
        <p14:creationId xmlns:p14="http://schemas.microsoft.com/office/powerpoint/2010/main" val="426126707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22C5CB-4943-F5FE-E7BA-5E068B2A4AF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76AC48-1434-6EA1-387F-DB98BB49A95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621A92-175D-35FE-17AE-186497B07BFD}"/>
              </a:ext>
            </a:extLst>
          </p:cNvPr>
          <p:cNvSpPr>
            <a:spLocks noGrp="1"/>
          </p:cNvSpPr>
          <p:nvPr>
            <p:ph type="dt" sz="half" idx="10"/>
          </p:nvPr>
        </p:nvSpPr>
        <p:spPr/>
        <p:txBody>
          <a:bodyPr/>
          <a:lstStyle/>
          <a:p>
            <a:endParaRPr lang="en-US" altLang="en-US"/>
          </a:p>
        </p:txBody>
      </p:sp>
      <p:sp>
        <p:nvSpPr>
          <p:cNvPr id="5" name="Footer Placeholder 4">
            <a:extLst>
              <a:ext uri="{FF2B5EF4-FFF2-40B4-BE49-F238E27FC236}">
                <a16:creationId xmlns:a16="http://schemas.microsoft.com/office/drawing/2014/main" id="{0BC92745-1233-0AA3-20FC-8DF3B9EF147F}"/>
              </a:ext>
            </a:extLst>
          </p:cNvPr>
          <p:cNvSpPr>
            <a:spLocks noGrp="1"/>
          </p:cNvSpPr>
          <p:nvPr>
            <p:ph type="ftr" sz="quarter" idx="11"/>
          </p:nvPr>
        </p:nvSpPr>
        <p:spPr/>
        <p:txBody>
          <a:bodyPr/>
          <a:lstStyle/>
          <a:p>
            <a:endParaRPr lang="en-US" altLang="en-US"/>
          </a:p>
        </p:txBody>
      </p:sp>
      <p:sp>
        <p:nvSpPr>
          <p:cNvPr id="6" name="Slide Number Placeholder 5">
            <a:extLst>
              <a:ext uri="{FF2B5EF4-FFF2-40B4-BE49-F238E27FC236}">
                <a16:creationId xmlns:a16="http://schemas.microsoft.com/office/drawing/2014/main" id="{4E6C07FF-2893-92F0-354D-87B6887682BF}"/>
              </a:ext>
            </a:extLst>
          </p:cNvPr>
          <p:cNvSpPr>
            <a:spLocks noGrp="1"/>
          </p:cNvSpPr>
          <p:nvPr>
            <p:ph type="sldNum" sz="quarter" idx="12"/>
          </p:nvPr>
        </p:nvSpPr>
        <p:spPr/>
        <p:txBody>
          <a:bodyPr/>
          <a:lstStyle/>
          <a:p>
            <a:fld id="{4D8CD9D4-239F-43A8-BB35-9EBE9DCB3B45}" type="slidenum">
              <a:rPr lang="en-US" altLang="en-US" smtClean="0"/>
              <a:pPr/>
              <a:t>‹#›</a:t>
            </a:fld>
            <a:endParaRPr lang="en-US" altLang="en-US"/>
          </a:p>
        </p:txBody>
      </p:sp>
    </p:spTree>
    <p:extLst>
      <p:ext uri="{BB962C8B-B14F-4D97-AF65-F5344CB8AC3E}">
        <p14:creationId xmlns:p14="http://schemas.microsoft.com/office/powerpoint/2010/main" val="318457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10/12/2025</a:t>
            </a:fld>
            <a:endParaRPr lang="en-US"/>
          </a:p>
        </p:txBody>
      </p:sp>
      <p:sp>
        <p:nvSpPr>
          <p:cNvPr id="6" name="Footer Placeholder 5"/>
          <p:cNvSpPr>
            <a:spLocks noGrp="1"/>
          </p:cNvSpPr>
          <p:nvPr>
            <p:ph type="ftr" sz="quarter" idx="11"/>
          </p:nvPr>
        </p:nvSpPr>
        <p:spPr>
          <a:xfrm>
            <a:off x="1219200" y="6172200"/>
            <a:ext cx="5181600" cy="457200"/>
          </a:xfrm>
        </p:spPr>
        <p:txBody>
          <a:bodyPr/>
          <a:lstStyle/>
          <a:p>
            <a:endParaRPr lang="en-US"/>
          </a:p>
        </p:txBody>
      </p:sp>
      <p:sp>
        <p:nvSpPr>
          <p:cNvPr id="7" name="Slide Number Placeholder 6"/>
          <p:cNvSpPr>
            <a:spLocks noGrp="1"/>
          </p:cNvSpPr>
          <p:nvPr>
            <p:ph type="sldNum" sz="quarter" idx="12"/>
          </p:nvPr>
        </p:nvSpPr>
        <p:spPr>
          <a:xfrm>
            <a:off x="195072" y="6208776"/>
            <a:ext cx="609600" cy="457200"/>
          </a:xfrm>
        </p:spPr>
        <p:txBody>
          <a:bodyPr/>
          <a:lstStyle/>
          <a:p>
            <a:fld id="{B6F15528-21DE-4FAA-801E-634DDDAF4B2B}" type="slidenum">
              <a:rPr lang="en-US" smtClean="0"/>
              <a:pPr/>
              <a:t>‹#›</a:t>
            </a:fld>
            <a:endParaRPr lang="en-US"/>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10/12/2025</a:t>
            </a:fld>
            <a:endParaRPr lang="en-US"/>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solidFill>
                  <a:srgbClr val="696464"/>
                </a:solidFill>
              </a:rPr>
              <a:pPr/>
              <a:t>10/12/2025</a:t>
            </a:fld>
            <a:endParaRPr lang="en-US">
              <a:solidFill>
                <a:srgbClr val="696464"/>
              </a:solidFill>
            </a:endParaRPr>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US">
              <a:solidFill>
                <a:srgbClr val="696464"/>
              </a:solidFill>
            </a:endParaRPr>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093235636"/>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350"/>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350"/>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050">
                <a:solidFill>
                  <a:schemeClr val="tx2"/>
                </a:solidFill>
              </a:defRPr>
            </a:lvl1pPr>
          </a:lstStyle>
          <a:p>
            <a:fld id="{1D8BD707-D9CF-40AE-B4C6-C98DA3205C09}" type="datetimeFigureOut">
              <a:rPr lang="en-US" smtClean="0"/>
              <a:pPr/>
              <a:t>10/12/2025</a:t>
            </a:fld>
            <a:endParaRPr lang="en-US"/>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050">
                <a:solidFill>
                  <a:schemeClr val="tx2"/>
                </a:solidFill>
              </a:defRPr>
            </a:lvl1pPr>
          </a:lstStyle>
          <a:p>
            <a:endParaRPr lang="en-US"/>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050">
                <a:solidFill>
                  <a:srgbClr val="FFFFFF"/>
                </a:solidFill>
                <a:latin typeface="+mj-lt"/>
                <a:ea typeface="+mj-ea"/>
                <a:cs typeface="+mj-cs"/>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005962450"/>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3000" kern="1200">
          <a:solidFill>
            <a:schemeClr val="tx2"/>
          </a:solidFill>
          <a:latin typeface="+mj-lt"/>
          <a:ea typeface="+mj-ea"/>
          <a:cs typeface="+mj-cs"/>
        </a:defRPr>
      </a:lvl1pPr>
    </p:titleStyle>
    <p:bodyStyle>
      <a:lvl1pPr marL="205740" indent="-205740" algn="l" rtl="0" eaLnBrk="1" latinLnBrk="0" hangingPunct="1">
        <a:spcBef>
          <a:spcPts val="435"/>
        </a:spcBef>
        <a:buClr>
          <a:schemeClr val="accent1"/>
        </a:buClr>
        <a:buSzPct val="85000"/>
        <a:buFont typeface="Wingdings 2"/>
        <a:buChar char=""/>
        <a:defRPr kumimoji="0" sz="1950" kern="1200">
          <a:solidFill>
            <a:schemeClr val="tx1"/>
          </a:solidFill>
          <a:latin typeface="+mn-lt"/>
          <a:ea typeface="+mn-ea"/>
          <a:cs typeface="+mn-cs"/>
        </a:defRPr>
      </a:lvl1pPr>
      <a:lvl2pPr marL="411480" indent="-171450" algn="l" rtl="0" eaLnBrk="1" latinLnBrk="0" hangingPunct="1">
        <a:spcBef>
          <a:spcPts val="278"/>
        </a:spcBef>
        <a:buClr>
          <a:schemeClr val="accent2"/>
        </a:buClr>
        <a:buSzPct val="85000"/>
        <a:buFont typeface="Wingdings 2"/>
        <a:buChar char=""/>
        <a:defRPr kumimoji="0" sz="1800" kern="1200">
          <a:solidFill>
            <a:schemeClr val="tx1"/>
          </a:solidFill>
          <a:latin typeface="+mn-lt"/>
          <a:ea typeface="+mn-ea"/>
          <a:cs typeface="+mn-cs"/>
        </a:defRPr>
      </a:lvl2pPr>
      <a:lvl3pPr marL="617220" indent="-171450" algn="l" rtl="0" eaLnBrk="1" latinLnBrk="0" hangingPunct="1">
        <a:spcBef>
          <a:spcPts val="278"/>
        </a:spcBef>
        <a:buClr>
          <a:schemeClr val="accent1">
            <a:tint val="60000"/>
          </a:schemeClr>
        </a:buClr>
        <a:buSzPct val="85000"/>
        <a:buFont typeface="Wingdings 2"/>
        <a:buChar char=""/>
        <a:defRPr kumimoji="0" sz="1500" kern="1200">
          <a:solidFill>
            <a:schemeClr val="tx1"/>
          </a:solidFill>
          <a:latin typeface="+mn-lt"/>
          <a:ea typeface="+mn-ea"/>
          <a:cs typeface="+mn-cs"/>
        </a:defRPr>
      </a:lvl3pPr>
      <a:lvl4pPr marL="822960" indent="-171450" algn="l" rtl="0" eaLnBrk="1" latinLnBrk="0" hangingPunct="1">
        <a:spcBef>
          <a:spcPts val="278"/>
        </a:spcBef>
        <a:buClr>
          <a:schemeClr val="accent3"/>
        </a:buClr>
        <a:buSzPct val="80000"/>
        <a:buFont typeface="Wingdings 2"/>
        <a:buChar char=""/>
        <a:defRPr kumimoji="0" sz="1500" kern="1200">
          <a:solidFill>
            <a:schemeClr val="tx1"/>
          </a:solidFill>
          <a:latin typeface="+mn-lt"/>
          <a:ea typeface="+mn-ea"/>
          <a:cs typeface="+mn-cs"/>
        </a:defRPr>
      </a:lvl4pPr>
      <a:lvl5pPr marL="1028700" indent="-171450" algn="l" rtl="0" eaLnBrk="1" latinLnBrk="0" hangingPunct="1">
        <a:spcBef>
          <a:spcPts val="278"/>
        </a:spcBef>
        <a:buClr>
          <a:schemeClr val="accent3"/>
        </a:buClr>
        <a:buFontTx/>
        <a:buChar char="o"/>
        <a:defRPr kumimoji="0" sz="1500" kern="1200">
          <a:solidFill>
            <a:schemeClr val="tx1"/>
          </a:solidFill>
          <a:latin typeface="+mn-lt"/>
          <a:ea typeface="+mn-ea"/>
          <a:cs typeface="+mn-cs"/>
        </a:defRPr>
      </a:lvl5pPr>
      <a:lvl6pPr marL="1234440" indent="-171450" algn="l" rtl="0" eaLnBrk="1" latinLnBrk="0" hangingPunct="1">
        <a:spcBef>
          <a:spcPts val="278"/>
        </a:spcBef>
        <a:buClr>
          <a:schemeClr val="accent3"/>
        </a:buClr>
        <a:buChar char="•"/>
        <a:defRPr kumimoji="0" sz="1350" kern="1200" baseline="0">
          <a:solidFill>
            <a:schemeClr val="tx1"/>
          </a:solidFill>
          <a:latin typeface="+mn-lt"/>
          <a:ea typeface="+mn-ea"/>
          <a:cs typeface="+mn-cs"/>
        </a:defRPr>
      </a:lvl6pPr>
      <a:lvl7pPr marL="1440180" indent="-171450" algn="l" rtl="0" eaLnBrk="1" latinLnBrk="0" hangingPunct="1">
        <a:spcBef>
          <a:spcPts val="278"/>
        </a:spcBef>
        <a:buClr>
          <a:schemeClr val="accent2"/>
        </a:buClr>
        <a:buChar char="•"/>
        <a:defRPr kumimoji="0" sz="1350" kern="1200">
          <a:solidFill>
            <a:schemeClr val="tx1"/>
          </a:solidFill>
          <a:latin typeface="+mn-lt"/>
          <a:ea typeface="+mn-ea"/>
          <a:cs typeface="+mn-cs"/>
        </a:defRPr>
      </a:lvl7pPr>
      <a:lvl8pPr marL="1645920" indent="-171450" algn="l" rtl="0" eaLnBrk="1" latinLnBrk="0" hangingPunct="1">
        <a:spcBef>
          <a:spcPts val="278"/>
        </a:spcBef>
        <a:buClr>
          <a:schemeClr val="accent1">
            <a:tint val="60000"/>
          </a:schemeClr>
        </a:buClr>
        <a:buChar char="•"/>
        <a:defRPr kumimoji="0" sz="1350" kern="1200">
          <a:solidFill>
            <a:schemeClr val="tx1"/>
          </a:solidFill>
          <a:latin typeface="+mn-lt"/>
          <a:ea typeface="+mn-ea"/>
          <a:cs typeface="+mn-cs"/>
        </a:defRPr>
      </a:lvl8pPr>
      <a:lvl9pPr marL="1851660" indent="-171450" algn="l" rtl="0" eaLnBrk="1" latinLnBrk="0" hangingPunct="1">
        <a:spcBef>
          <a:spcPts val="278"/>
        </a:spcBef>
        <a:buClr>
          <a:schemeClr val="accent2">
            <a:tint val="60000"/>
          </a:schemeClr>
        </a:buClr>
        <a:buChar char="•"/>
        <a:defRPr kumimoji="0" sz="135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00006A"/>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8D40A8C-2D4A-D9FC-A8D2-74493A437AC4}"/>
              </a:ext>
            </a:extLst>
          </p:cNvPr>
          <p:cNvSpPr>
            <a:spLocks noGrp="1" noChangeArrowheads="1"/>
          </p:cNvSpPr>
          <p:nvPr>
            <p:ph type="title"/>
          </p:nvPr>
        </p:nvSpPr>
        <p:spPr bwMode="auto">
          <a:xfrm>
            <a:off x="0" y="228600"/>
            <a:ext cx="12192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326 </a:t>
            </a:r>
            <a:r>
              <a:rPr lang="zh-TW" altLang="en-US"/>
              <a:t>谷中的百合花</a:t>
            </a:r>
          </a:p>
        </p:txBody>
      </p:sp>
      <p:sp>
        <p:nvSpPr>
          <p:cNvPr id="1027" name="Rectangle 3">
            <a:extLst>
              <a:ext uri="{FF2B5EF4-FFF2-40B4-BE49-F238E27FC236}">
                <a16:creationId xmlns:a16="http://schemas.microsoft.com/office/drawing/2014/main" id="{A6D984A2-6527-331F-B8D3-69D4584D9550}"/>
              </a:ext>
            </a:extLst>
          </p:cNvPr>
          <p:cNvSpPr>
            <a:spLocks noGrp="1" noChangeArrowheads="1"/>
          </p:cNvSpPr>
          <p:nvPr>
            <p:ph type="body" idx="1"/>
          </p:nvPr>
        </p:nvSpPr>
        <p:spPr bwMode="auto">
          <a:xfrm>
            <a:off x="0" y="838200"/>
            <a:ext cx="121920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主耶穌是我密友，又是我的萬有，</a:t>
            </a:r>
          </a:p>
          <a:p>
            <a:pPr lvl="0"/>
            <a:r>
              <a:rPr lang="en-US" altLang="zh-TW"/>
              <a:t>I have found a friend in Jesus, He’s ev’ry thing to me,</a:t>
            </a:r>
          </a:p>
          <a:p>
            <a:pPr lvl="0"/>
            <a:r>
              <a:rPr lang="zh-TW" altLang="en-US"/>
              <a:t>超乎萬人奪我心坎主無雙﹔</a:t>
            </a:r>
          </a:p>
          <a:p>
            <a:pPr lvl="0"/>
            <a:r>
              <a:rPr lang="en-US" altLang="zh-TW"/>
              <a:t>He’s the fairest of ten thousand to my soul;</a:t>
            </a:r>
          </a:p>
          <a:p>
            <a:pPr lvl="0"/>
            <a:r>
              <a:rPr lang="zh-TW" altLang="en-US"/>
              <a:t>祂是谷中百合花，我心單獨愛祂，</a:t>
            </a:r>
          </a:p>
          <a:p>
            <a:pPr lvl="0"/>
            <a:r>
              <a:rPr lang="en-US" altLang="zh-TW"/>
              <a:t>The Lily of the Valley, In Him alone I see,</a:t>
            </a:r>
          </a:p>
          <a:p>
            <a:pPr lvl="0"/>
            <a:r>
              <a:rPr lang="zh-TW" altLang="en-US"/>
              <a:t>洗我潔淨，使我完全再無暇。</a:t>
            </a:r>
          </a:p>
          <a:p>
            <a:pPr lvl="0"/>
            <a:r>
              <a:rPr lang="en-US" altLang="zh-TW"/>
              <a:t>All I need to cleanse and make me fully whole.</a:t>
            </a:r>
          </a:p>
        </p:txBody>
      </p:sp>
    </p:spTree>
    <p:extLst>
      <p:ext uri="{BB962C8B-B14F-4D97-AF65-F5344CB8AC3E}">
        <p14:creationId xmlns:p14="http://schemas.microsoft.com/office/powerpoint/2010/main" val="4119917320"/>
      </p:ext>
    </p:extLst>
  </p:cSld>
  <p:clrMap bg1="dk2" tx1="lt1" bg2="dk1"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rtl="0" eaLnBrk="0" fontAlgn="base" hangingPunct="0">
        <a:spcBef>
          <a:spcPct val="0"/>
        </a:spcBef>
        <a:spcAft>
          <a:spcPct val="0"/>
        </a:spcAft>
        <a:defRPr sz="2000">
          <a:solidFill>
            <a:schemeClr val="tx2"/>
          </a:solidFill>
          <a:latin typeface="PMingLiU" pitchFamily="18" charset="-120"/>
          <a:ea typeface="PMingLiU" pitchFamily="18" charset="-120"/>
          <a:cs typeface="+mj-cs"/>
        </a:defRPr>
      </a:lvl1pPr>
      <a:lvl2pPr algn="ctr" rtl="0" eaLnBrk="0" fontAlgn="base" hangingPunct="0">
        <a:spcBef>
          <a:spcPct val="0"/>
        </a:spcBef>
        <a:spcAft>
          <a:spcPct val="0"/>
        </a:spcAft>
        <a:defRPr sz="2000">
          <a:solidFill>
            <a:schemeClr val="tx2"/>
          </a:solidFill>
          <a:latin typeface="PMingLiU" pitchFamily="18" charset="-120"/>
          <a:ea typeface="PMingLiU" pitchFamily="18" charset="-120"/>
        </a:defRPr>
      </a:lvl2pPr>
      <a:lvl3pPr algn="ctr" rtl="0" eaLnBrk="0" fontAlgn="base" hangingPunct="0">
        <a:spcBef>
          <a:spcPct val="0"/>
        </a:spcBef>
        <a:spcAft>
          <a:spcPct val="0"/>
        </a:spcAft>
        <a:defRPr sz="2000">
          <a:solidFill>
            <a:schemeClr val="tx2"/>
          </a:solidFill>
          <a:latin typeface="PMingLiU" pitchFamily="18" charset="-120"/>
          <a:ea typeface="PMingLiU" pitchFamily="18" charset="-120"/>
        </a:defRPr>
      </a:lvl3pPr>
      <a:lvl4pPr algn="ctr" rtl="0" eaLnBrk="0" fontAlgn="base" hangingPunct="0">
        <a:spcBef>
          <a:spcPct val="0"/>
        </a:spcBef>
        <a:spcAft>
          <a:spcPct val="0"/>
        </a:spcAft>
        <a:defRPr sz="2000">
          <a:solidFill>
            <a:schemeClr val="tx2"/>
          </a:solidFill>
          <a:latin typeface="PMingLiU" pitchFamily="18" charset="-120"/>
          <a:ea typeface="PMingLiU" pitchFamily="18" charset="-120"/>
        </a:defRPr>
      </a:lvl4pPr>
      <a:lvl5pPr algn="ctr" rtl="0" eaLnBrk="0" fontAlgn="base" hangingPunct="0">
        <a:spcBef>
          <a:spcPct val="0"/>
        </a:spcBef>
        <a:spcAft>
          <a:spcPct val="0"/>
        </a:spcAft>
        <a:defRPr sz="2000">
          <a:solidFill>
            <a:schemeClr val="tx2"/>
          </a:solidFill>
          <a:latin typeface="PMingLiU" pitchFamily="18" charset="-120"/>
          <a:ea typeface="PMingLiU" pitchFamily="18" charset="-120"/>
        </a:defRPr>
      </a:lvl5pPr>
      <a:lvl6pPr marL="457200" algn="ctr" rtl="0" fontAlgn="base">
        <a:spcBef>
          <a:spcPct val="0"/>
        </a:spcBef>
        <a:spcAft>
          <a:spcPct val="0"/>
        </a:spcAft>
        <a:defRPr sz="2000">
          <a:solidFill>
            <a:schemeClr val="tx2"/>
          </a:solidFill>
          <a:latin typeface="新細明體" pitchFamily="18" charset="-120"/>
          <a:ea typeface="新細明體" pitchFamily="18" charset="-120"/>
        </a:defRPr>
      </a:lvl6pPr>
      <a:lvl7pPr marL="914400" algn="ctr" rtl="0" fontAlgn="base">
        <a:spcBef>
          <a:spcPct val="0"/>
        </a:spcBef>
        <a:spcAft>
          <a:spcPct val="0"/>
        </a:spcAft>
        <a:defRPr sz="2000">
          <a:solidFill>
            <a:schemeClr val="tx2"/>
          </a:solidFill>
          <a:latin typeface="新細明體" pitchFamily="18" charset="-120"/>
          <a:ea typeface="新細明體" pitchFamily="18" charset="-120"/>
        </a:defRPr>
      </a:lvl7pPr>
      <a:lvl8pPr marL="1371600" algn="ctr" rtl="0" fontAlgn="base">
        <a:spcBef>
          <a:spcPct val="0"/>
        </a:spcBef>
        <a:spcAft>
          <a:spcPct val="0"/>
        </a:spcAft>
        <a:defRPr sz="2000">
          <a:solidFill>
            <a:schemeClr val="tx2"/>
          </a:solidFill>
          <a:latin typeface="新細明體" pitchFamily="18" charset="-120"/>
          <a:ea typeface="新細明體" pitchFamily="18" charset="-120"/>
        </a:defRPr>
      </a:lvl8pPr>
      <a:lvl9pPr marL="1828800" algn="ctr" rtl="0" fontAlgn="base">
        <a:spcBef>
          <a:spcPct val="0"/>
        </a:spcBef>
        <a:spcAft>
          <a:spcPct val="0"/>
        </a:spcAft>
        <a:defRPr sz="2000">
          <a:solidFill>
            <a:schemeClr val="tx2"/>
          </a:solidFill>
          <a:latin typeface="新細明體" pitchFamily="18" charset="-120"/>
          <a:ea typeface="新細明體" pitchFamily="18" charset="-120"/>
        </a:defRPr>
      </a:lvl9pPr>
    </p:titleStyle>
    <p:bodyStyle>
      <a:lvl1pPr marL="342900" indent="-342900" algn="ctr" rtl="0" eaLnBrk="0" fontAlgn="base" hangingPunct="0">
        <a:spcBef>
          <a:spcPct val="20000"/>
        </a:spcBef>
        <a:spcAft>
          <a:spcPct val="0"/>
        </a:spcAft>
        <a:defRPr sz="3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PMingLiU" pitchFamily="18" charset="-120"/>
          <a:cs typeface="+mn-cs"/>
        </a:defRPr>
      </a:lvl2pPr>
      <a:lvl3pPr marL="1143000" indent="-228600" algn="l" rtl="0" eaLnBrk="0" fontAlgn="base" hangingPunct="0">
        <a:spcBef>
          <a:spcPct val="20000"/>
        </a:spcBef>
        <a:spcAft>
          <a:spcPct val="0"/>
        </a:spcAft>
        <a:buChar char="•"/>
        <a:defRPr sz="2400">
          <a:solidFill>
            <a:schemeClr val="tx1"/>
          </a:solidFill>
          <a:latin typeface="+mn-lt"/>
          <a:ea typeface="PMingLiU" pitchFamily="18" charset="-120"/>
          <a:cs typeface="+mn-cs"/>
        </a:defRPr>
      </a:lvl3pPr>
      <a:lvl4pPr marL="1600200" indent="-228600" algn="l" rtl="0" eaLnBrk="0" fontAlgn="base" hangingPunct="0">
        <a:spcBef>
          <a:spcPct val="20000"/>
        </a:spcBef>
        <a:spcAft>
          <a:spcPct val="0"/>
        </a:spcAft>
        <a:buChar char="–"/>
        <a:defRPr sz="2000">
          <a:solidFill>
            <a:schemeClr val="tx1"/>
          </a:solidFill>
          <a:latin typeface="+mn-lt"/>
          <a:ea typeface="PMingLiU" pitchFamily="18" charset="-120"/>
          <a:cs typeface="+mn-cs"/>
        </a:defRPr>
      </a:lvl4pPr>
      <a:lvl5pPr marL="2057400" indent="-228600" algn="l" rtl="0" eaLnBrk="0" fontAlgn="base" hangingPunct="0">
        <a:spcBef>
          <a:spcPct val="20000"/>
        </a:spcBef>
        <a:spcAft>
          <a:spcPct val="0"/>
        </a:spcAft>
        <a:buChar char="»"/>
        <a:defRPr sz="2000">
          <a:solidFill>
            <a:schemeClr val="tx1"/>
          </a:solidFill>
          <a:latin typeface="+mn-lt"/>
          <a:ea typeface="PMingLiU" pitchFamily="18" charset="-120"/>
          <a:cs typeface="+mn-cs"/>
        </a:defRPr>
      </a:lvl5pPr>
      <a:lvl6pPr marL="2514600" indent="-228600" algn="l" rtl="0" fontAlgn="base">
        <a:spcBef>
          <a:spcPct val="20000"/>
        </a:spcBef>
        <a:spcAft>
          <a:spcPct val="0"/>
        </a:spcAft>
        <a:buChar char="»"/>
        <a:defRPr sz="2000">
          <a:solidFill>
            <a:schemeClr val="tx1"/>
          </a:solidFill>
          <a:latin typeface="+mn-lt"/>
          <a:ea typeface="+mj-ea"/>
          <a:cs typeface="+mn-cs"/>
        </a:defRPr>
      </a:lvl6pPr>
      <a:lvl7pPr marL="2971800" indent="-228600" algn="l" rtl="0" fontAlgn="base">
        <a:spcBef>
          <a:spcPct val="20000"/>
        </a:spcBef>
        <a:spcAft>
          <a:spcPct val="0"/>
        </a:spcAft>
        <a:buChar char="»"/>
        <a:defRPr sz="2000">
          <a:solidFill>
            <a:schemeClr val="tx1"/>
          </a:solidFill>
          <a:latin typeface="+mn-lt"/>
          <a:ea typeface="+mj-ea"/>
          <a:cs typeface="+mn-cs"/>
        </a:defRPr>
      </a:lvl7pPr>
      <a:lvl8pPr marL="3429000" indent="-228600" algn="l" rtl="0" fontAlgn="base">
        <a:spcBef>
          <a:spcPct val="20000"/>
        </a:spcBef>
        <a:spcAft>
          <a:spcPct val="0"/>
        </a:spcAft>
        <a:buChar char="»"/>
        <a:defRPr sz="2000">
          <a:solidFill>
            <a:schemeClr val="tx1"/>
          </a:solidFill>
          <a:latin typeface="+mn-lt"/>
          <a:ea typeface="+mj-ea"/>
          <a:cs typeface="+mn-cs"/>
        </a:defRPr>
      </a:lvl8pPr>
      <a:lvl9pPr marL="3886200" indent="-228600" algn="l" rtl="0" fontAlgn="base">
        <a:spcBef>
          <a:spcPct val="20000"/>
        </a:spcBef>
        <a:spcAft>
          <a:spcPct val="0"/>
        </a:spcAft>
        <a:buChar char="»"/>
        <a:defRPr sz="2000">
          <a:solidFill>
            <a:schemeClr val="tx1"/>
          </a:solidFill>
          <a:latin typeface="+mn-lt"/>
          <a:ea typeface="+mj-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0000BF"/>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C83252C-39A3-4DC9-0EE7-EEA6DEA194A7}"/>
              </a:ext>
            </a:extLst>
          </p:cNvPr>
          <p:cNvSpPr>
            <a:spLocks noGrp="1" noChangeArrowheads="1"/>
          </p:cNvSpPr>
          <p:nvPr>
            <p:ph type="title"/>
          </p:nvPr>
        </p:nvSpPr>
        <p:spPr bwMode="auto">
          <a:xfrm>
            <a:off x="0" y="0"/>
            <a:ext cx="12192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CN"/>
              <a:t>326 </a:t>
            </a:r>
            <a:r>
              <a:rPr lang="zh-TW" altLang="en-US"/>
              <a:t>谷中的百合花</a:t>
            </a:r>
          </a:p>
        </p:txBody>
      </p:sp>
      <p:sp>
        <p:nvSpPr>
          <p:cNvPr id="1027" name="Rectangle 3">
            <a:extLst>
              <a:ext uri="{FF2B5EF4-FFF2-40B4-BE49-F238E27FC236}">
                <a16:creationId xmlns:a16="http://schemas.microsoft.com/office/drawing/2014/main" id="{FE4D91BE-40C6-9861-299A-F5E4C24BDDA7}"/>
              </a:ext>
            </a:extLst>
          </p:cNvPr>
          <p:cNvSpPr>
            <a:spLocks noGrp="1" noChangeArrowheads="1"/>
          </p:cNvSpPr>
          <p:nvPr>
            <p:ph type="body" idx="1"/>
          </p:nvPr>
        </p:nvSpPr>
        <p:spPr bwMode="auto">
          <a:xfrm>
            <a:off x="914400" y="838200"/>
            <a:ext cx="11277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主耶穌是我密友，又是我的萬有，</a:t>
            </a:r>
          </a:p>
          <a:p>
            <a:pPr lvl="0"/>
            <a:r>
              <a:rPr lang="en-US" altLang="zh-TW"/>
              <a:t>I have found a friend in Jesus, He’s ev’ry thing to me,</a:t>
            </a:r>
          </a:p>
          <a:p>
            <a:pPr lvl="0"/>
            <a:r>
              <a:rPr lang="zh-TW" altLang="en-US"/>
              <a:t>超乎萬人奪我心坎主無雙﹔</a:t>
            </a:r>
          </a:p>
          <a:p>
            <a:pPr lvl="0"/>
            <a:r>
              <a:rPr lang="en-US" altLang="zh-TW"/>
              <a:t>He’s the fairest of ten thousand to my soul;</a:t>
            </a:r>
          </a:p>
          <a:p>
            <a:pPr lvl="0"/>
            <a:r>
              <a:rPr lang="zh-TW" altLang="en-US"/>
              <a:t>祂是谷中百合花，我心單獨愛祂，</a:t>
            </a:r>
          </a:p>
          <a:p>
            <a:pPr lvl="0"/>
            <a:r>
              <a:rPr lang="en-US" altLang="zh-TW"/>
              <a:t>The Lily of the Valley, In Him alone I see,</a:t>
            </a:r>
          </a:p>
          <a:p>
            <a:pPr lvl="0"/>
            <a:r>
              <a:rPr lang="zh-TW" altLang="en-US"/>
              <a:t>洗我潔淨，使我完全再無暇。</a:t>
            </a:r>
          </a:p>
          <a:p>
            <a:pPr lvl="0"/>
            <a:r>
              <a:rPr lang="en-US" altLang="zh-TW"/>
              <a:t>All I need to cleanse and make me fully whole.</a:t>
            </a:r>
          </a:p>
        </p:txBody>
      </p:sp>
    </p:spTree>
    <p:extLst>
      <p:ext uri="{BB962C8B-B14F-4D97-AF65-F5344CB8AC3E}">
        <p14:creationId xmlns:p14="http://schemas.microsoft.com/office/powerpoint/2010/main" val="652143336"/>
      </p:ext>
    </p:extLst>
  </p:cSld>
  <p:clrMap bg1="dk2" tx1="lt1" bg2="dk1"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rtl="0" eaLnBrk="0" fontAlgn="base" hangingPunct="0">
        <a:spcBef>
          <a:spcPct val="0"/>
        </a:spcBef>
        <a:spcAft>
          <a:spcPct val="0"/>
        </a:spcAft>
        <a:defRPr sz="2000" b="1">
          <a:solidFill>
            <a:schemeClr val="tx2"/>
          </a:solidFill>
          <a:latin typeface="+mj-lt"/>
          <a:ea typeface="+mj-ea"/>
          <a:cs typeface="+mj-cs"/>
        </a:defRPr>
      </a:lvl1pPr>
      <a:lvl2pPr algn="ctr" rtl="0" eaLnBrk="0" fontAlgn="base" hangingPunct="0">
        <a:spcBef>
          <a:spcPct val="0"/>
        </a:spcBef>
        <a:spcAft>
          <a:spcPct val="0"/>
        </a:spcAft>
        <a:defRPr sz="2000" b="1">
          <a:solidFill>
            <a:schemeClr val="tx2"/>
          </a:solidFill>
          <a:latin typeface="新細明體" pitchFamily="18" charset="-120"/>
          <a:ea typeface="新細明體" pitchFamily="18" charset="-120"/>
        </a:defRPr>
      </a:lvl2pPr>
      <a:lvl3pPr algn="ctr" rtl="0" eaLnBrk="0" fontAlgn="base" hangingPunct="0">
        <a:spcBef>
          <a:spcPct val="0"/>
        </a:spcBef>
        <a:spcAft>
          <a:spcPct val="0"/>
        </a:spcAft>
        <a:defRPr sz="2000" b="1">
          <a:solidFill>
            <a:schemeClr val="tx2"/>
          </a:solidFill>
          <a:latin typeface="新細明體" pitchFamily="18" charset="-120"/>
          <a:ea typeface="新細明體" pitchFamily="18" charset="-120"/>
        </a:defRPr>
      </a:lvl3pPr>
      <a:lvl4pPr algn="ctr" rtl="0" eaLnBrk="0" fontAlgn="base" hangingPunct="0">
        <a:spcBef>
          <a:spcPct val="0"/>
        </a:spcBef>
        <a:spcAft>
          <a:spcPct val="0"/>
        </a:spcAft>
        <a:defRPr sz="2000" b="1">
          <a:solidFill>
            <a:schemeClr val="tx2"/>
          </a:solidFill>
          <a:latin typeface="新細明體" pitchFamily="18" charset="-120"/>
          <a:ea typeface="新細明體" pitchFamily="18" charset="-120"/>
        </a:defRPr>
      </a:lvl4pPr>
      <a:lvl5pPr algn="ctr" rtl="0" eaLnBrk="0" fontAlgn="base" hangingPunct="0">
        <a:spcBef>
          <a:spcPct val="0"/>
        </a:spcBef>
        <a:spcAft>
          <a:spcPct val="0"/>
        </a:spcAft>
        <a:defRPr sz="2000" b="1">
          <a:solidFill>
            <a:schemeClr val="tx2"/>
          </a:solidFill>
          <a:latin typeface="新細明體" pitchFamily="18" charset="-120"/>
          <a:ea typeface="新細明體" pitchFamily="18" charset="-120"/>
        </a:defRPr>
      </a:lvl5pPr>
      <a:lvl6pPr marL="457200" algn="ctr" rtl="0" fontAlgn="base">
        <a:spcBef>
          <a:spcPct val="0"/>
        </a:spcBef>
        <a:spcAft>
          <a:spcPct val="0"/>
        </a:spcAft>
        <a:defRPr sz="2000" b="1">
          <a:solidFill>
            <a:schemeClr val="tx2"/>
          </a:solidFill>
          <a:latin typeface="新細明體" pitchFamily="18" charset="-120"/>
          <a:ea typeface="新細明體" pitchFamily="18" charset="-120"/>
        </a:defRPr>
      </a:lvl6pPr>
      <a:lvl7pPr marL="914400" algn="ctr" rtl="0" fontAlgn="base">
        <a:spcBef>
          <a:spcPct val="0"/>
        </a:spcBef>
        <a:spcAft>
          <a:spcPct val="0"/>
        </a:spcAft>
        <a:defRPr sz="2000" b="1">
          <a:solidFill>
            <a:schemeClr val="tx2"/>
          </a:solidFill>
          <a:latin typeface="新細明體" pitchFamily="18" charset="-120"/>
          <a:ea typeface="新細明體" pitchFamily="18" charset="-120"/>
        </a:defRPr>
      </a:lvl7pPr>
      <a:lvl8pPr marL="1371600" algn="ctr" rtl="0" fontAlgn="base">
        <a:spcBef>
          <a:spcPct val="0"/>
        </a:spcBef>
        <a:spcAft>
          <a:spcPct val="0"/>
        </a:spcAft>
        <a:defRPr sz="2000" b="1">
          <a:solidFill>
            <a:schemeClr val="tx2"/>
          </a:solidFill>
          <a:latin typeface="新細明體" pitchFamily="18" charset="-120"/>
          <a:ea typeface="新細明體" pitchFamily="18" charset="-120"/>
        </a:defRPr>
      </a:lvl8pPr>
      <a:lvl9pPr marL="1828800" algn="ctr" rtl="0" fontAlgn="base">
        <a:spcBef>
          <a:spcPct val="0"/>
        </a:spcBef>
        <a:spcAft>
          <a:spcPct val="0"/>
        </a:spcAft>
        <a:defRPr sz="2000" b="1">
          <a:solidFill>
            <a:schemeClr val="tx2"/>
          </a:solidFill>
          <a:latin typeface="新細明體" pitchFamily="18" charset="-120"/>
          <a:ea typeface="新細明體" pitchFamily="18" charset="-120"/>
        </a:defRPr>
      </a:lvl9pPr>
    </p:titleStyle>
    <p:bodyStyle>
      <a:lvl1pPr marL="342900" indent="-342900" algn="ctr" rtl="0" eaLnBrk="0" fontAlgn="base" hangingPunct="0">
        <a:spcBef>
          <a:spcPct val="20000"/>
        </a:spcBef>
        <a:spcAft>
          <a:spcPct val="0"/>
        </a:spcAft>
        <a:defRPr sz="3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j-ea"/>
        </a:defRPr>
      </a:lvl2pPr>
      <a:lvl3pPr marL="1143000" indent="-228600" algn="l" rtl="0" eaLnBrk="0" fontAlgn="base" hangingPunct="0">
        <a:spcBef>
          <a:spcPct val="20000"/>
        </a:spcBef>
        <a:spcAft>
          <a:spcPct val="0"/>
        </a:spcAft>
        <a:buChar char="•"/>
        <a:defRPr sz="2400">
          <a:solidFill>
            <a:schemeClr val="tx1"/>
          </a:solidFill>
          <a:latin typeface="+mn-lt"/>
          <a:ea typeface="+mj-ea"/>
        </a:defRPr>
      </a:lvl3pPr>
      <a:lvl4pPr marL="1600200" indent="-228600" algn="l" rtl="0" eaLnBrk="0" fontAlgn="base" hangingPunct="0">
        <a:spcBef>
          <a:spcPct val="20000"/>
        </a:spcBef>
        <a:spcAft>
          <a:spcPct val="0"/>
        </a:spcAft>
        <a:buChar char="–"/>
        <a:defRPr sz="2000">
          <a:solidFill>
            <a:schemeClr val="tx1"/>
          </a:solidFill>
          <a:latin typeface="+mn-lt"/>
          <a:ea typeface="+mj-ea"/>
        </a:defRPr>
      </a:lvl4pPr>
      <a:lvl5pPr marL="2057400" indent="-228600" algn="l" rtl="0" eaLnBrk="0" fontAlgn="base" hangingPunct="0">
        <a:spcBef>
          <a:spcPct val="20000"/>
        </a:spcBef>
        <a:spcAft>
          <a:spcPct val="0"/>
        </a:spcAft>
        <a:buChar char="»"/>
        <a:defRPr sz="2000">
          <a:solidFill>
            <a:schemeClr val="tx1"/>
          </a:solidFill>
          <a:latin typeface="+mn-lt"/>
          <a:ea typeface="+mj-ea"/>
        </a:defRPr>
      </a:lvl5pPr>
      <a:lvl6pPr marL="2514600" indent="-228600" algn="l" rtl="0" fontAlgn="base">
        <a:spcBef>
          <a:spcPct val="20000"/>
        </a:spcBef>
        <a:spcAft>
          <a:spcPct val="0"/>
        </a:spcAft>
        <a:buChar char="»"/>
        <a:defRPr sz="2000">
          <a:solidFill>
            <a:schemeClr val="tx1"/>
          </a:solidFill>
          <a:latin typeface="+mn-lt"/>
          <a:ea typeface="+mj-ea"/>
        </a:defRPr>
      </a:lvl6pPr>
      <a:lvl7pPr marL="2971800" indent="-228600" algn="l" rtl="0" fontAlgn="base">
        <a:spcBef>
          <a:spcPct val="20000"/>
        </a:spcBef>
        <a:spcAft>
          <a:spcPct val="0"/>
        </a:spcAft>
        <a:buChar char="»"/>
        <a:defRPr sz="2000">
          <a:solidFill>
            <a:schemeClr val="tx1"/>
          </a:solidFill>
          <a:latin typeface="+mn-lt"/>
          <a:ea typeface="+mj-ea"/>
        </a:defRPr>
      </a:lvl7pPr>
      <a:lvl8pPr marL="3429000" indent="-228600" algn="l" rtl="0" fontAlgn="base">
        <a:spcBef>
          <a:spcPct val="20000"/>
        </a:spcBef>
        <a:spcAft>
          <a:spcPct val="0"/>
        </a:spcAft>
        <a:buChar char="»"/>
        <a:defRPr sz="2000">
          <a:solidFill>
            <a:schemeClr val="tx1"/>
          </a:solidFill>
          <a:latin typeface="+mn-lt"/>
          <a:ea typeface="+mj-ea"/>
        </a:defRPr>
      </a:lvl8pPr>
      <a:lvl9pPr marL="3886200" indent="-228600" algn="l" rtl="0" fontAlgn="base">
        <a:spcBef>
          <a:spcPct val="20000"/>
        </a:spcBef>
        <a:spcAft>
          <a:spcPct val="0"/>
        </a:spcAft>
        <a:buChar char="»"/>
        <a:defRPr sz="2000">
          <a:solidFill>
            <a:schemeClr val="tx1"/>
          </a:solidFill>
          <a:latin typeface="+mn-lt"/>
          <a:ea typeface="+mj-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BA30EC5-4A07-6749-0379-D252BADADA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07DF43-2C13-DB61-2487-88903529C0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8E5F83-395F-B940-33D9-7A78A50428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476119-5E7D-436D-8037-42CD4E5CDE8C}" type="datetimeFigureOut">
              <a:rPr lang="en-US" smtClean="0"/>
              <a:t>10/12/2025</a:t>
            </a:fld>
            <a:endParaRPr lang="en-US"/>
          </a:p>
        </p:txBody>
      </p:sp>
      <p:sp>
        <p:nvSpPr>
          <p:cNvPr id="5" name="Footer Placeholder 4">
            <a:extLst>
              <a:ext uri="{FF2B5EF4-FFF2-40B4-BE49-F238E27FC236}">
                <a16:creationId xmlns:a16="http://schemas.microsoft.com/office/drawing/2014/main" id="{8D6BCF9D-A613-E85B-0F6E-7C80461DAB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052A31B-5DEF-E68C-F443-7DE79DDEE5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01F0ADD-3CA7-4905-8E93-77CF7B43C2A2}" type="slidenum">
              <a:rPr lang="en-US" smtClean="0"/>
              <a:t>‹#›</a:t>
            </a:fld>
            <a:endParaRPr lang="en-US"/>
          </a:p>
        </p:txBody>
      </p:sp>
    </p:spTree>
    <p:extLst>
      <p:ext uri="{BB962C8B-B14F-4D97-AF65-F5344CB8AC3E}">
        <p14:creationId xmlns:p14="http://schemas.microsoft.com/office/powerpoint/2010/main" val="4098796037"/>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703D57CE-D605-4EDF-BA12-292C3FF4E2F0}"/>
              </a:ext>
            </a:extLst>
          </p:cNvPr>
          <p:cNvSpPr>
            <a:spLocks noGrp="1"/>
          </p:cNvSpPr>
          <p:nvPr>
            <p:ph type="subTitle" idx="1"/>
          </p:nvPr>
        </p:nvSpPr>
        <p:spPr>
          <a:xfrm>
            <a:off x="1752600" y="3200400"/>
            <a:ext cx="8559800" cy="2057400"/>
          </a:xfrm>
        </p:spPr>
        <p:txBody>
          <a:bodyPr>
            <a:normAutofit fontScale="92500" lnSpcReduction="20000"/>
          </a:bodyPr>
          <a:lstStyle/>
          <a:p>
            <a:r>
              <a:rPr lang="zh-CN" altLang="en-US" sz="3000" b="1" dirty="0">
                <a:solidFill>
                  <a:schemeClr val="tx1">
                    <a:lumMod val="95000"/>
                    <a:lumOff val="5000"/>
                  </a:schemeClr>
                </a:solidFill>
              </a:rPr>
              <a:t>经文章节</a:t>
            </a:r>
            <a:r>
              <a:rPr lang="zh-CN" altLang="en-US" b="1" dirty="0">
                <a:solidFill>
                  <a:schemeClr val="tx1">
                    <a:lumMod val="95000"/>
                    <a:lumOff val="5000"/>
                  </a:schemeClr>
                </a:solidFill>
              </a:rPr>
              <a:t>  </a:t>
            </a:r>
            <a:r>
              <a:rPr lang="en-US" altLang="zh-CN" dirty="0">
                <a:solidFill>
                  <a:schemeClr val="tx1">
                    <a:lumMod val="95000"/>
                    <a:lumOff val="5000"/>
                  </a:schemeClr>
                </a:solidFill>
              </a:rPr>
              <a:t>Bible Verses</a:t>
            </a:r>
          </a:p>
          <a:p>
            <a:r>
              <a:rPr lang="zh-CN" altLang="en-US" sz="2800" b="1" dirty="0">
                <a:solidFill>
                  <a:schemeClr val="tx1">
                    <a:lumMod val="95000"/>
                    <a:lumOff val="5000"/>
                  </a:schemeClr>
                </a:solidFill>
                <a:latin typeface="Times New Roman" panose="02020603050405020304" pitchFamily="18" charset="0"/>
                <a:cs typeface="Times New Roman" panose="02020603050405020304" pitchFamily="18" charset="0"/>
              </a:rPr>
              <a:t>马可福音 </a:t>
            </a:r>
            <a:r>
              <a:rPr lang="en-US" altLang="zh-CN" sz="2800" dirty="0">
                <a:solidFill>
                  <a:schemeClr val="tx1">
                    <a:lumMod val="95000"/>
                    <a:lumOff val="5000"/>
                  </a:schemeClr>
                </a:solidFill>
                <a:latin typeface="Times New Roman" panose="02020603050405020304" pitchFamily="18" charset="0"/>
                <a:cs typeface="Times New Roman" panose="02020603050405020304" pitchFamily="18" charset="0"/>
              </a:rPr>
              <a:t>Mark 10:1-16</a:t>
            </a:r>
          </a:p>
          <a:p>
            <a:endParaRPr lang="en-US" altLang="zh-CN" b="1" dirty="0">
              <a:solidFill>
                <a:schemeClr val="tx1">
                  <a:lumMod val="95000"/>
                  <a:lumOff val="5000"/>
                </a:schemeClr>
              </a:solidFill>
            </a:endParaRPr>
          </a:p>
          <a:p>
            <a:r>
              <a:rPr lang="en-US" altLang="zh-CN" sz="3000" b="1" dirty="0">
                <a:solidFill>
                  <a:schemeClr val="tx1">
                    <a:lumMod val="95000"/>
                    <a:lumOff val="5000"/>
                  </a:schemeClr>
                </a:solidFill>
              </a:rPr>
              <a:t>Pastor David Loveland</a:t>
            </a:r>
          </a:p>
          <a:p>
            <a:r>
              <a:rPr lang="en-US" altLang="zh-CN" dirty="0">
                <a:solidFill>
                  <a:schemeClr val="tx1">
                    <a:lumMod val="95000"/>
                    <a:lumOff val="5000"/>
                  </a:schemeClr>
                </a:solidFill>
              </a:rPr>
              <a:t>October 12, 2025  </a:t>
            </a:r>
            <a:endParaRPr lang="en-US" dirty="0">
              <a:solidFill>
                <a:schemeClr val="tx1">
                  <a:lumMod val="95000"/>
                  <a:lumOff val="5000"/>
                </a:schemeClr>
              </a:solidFill>
            </a:endParaRPr>
          </a:p>
        </p:txBody>
      </p:sp>
      <p:sp>
        <p:nvSpPr>
          <p:cNvPr id="3" name="Title 2">
            <a:extLst>
              <a:ext uri="{FF2B5EF4-FFF2-40B4-BE49-F238E27FC236}">
                <a16:creationId xmlns:a16="http://schemas.microsoft.com/office/drawing/2014/main" id="{AECD81C3-3EB0-4996-A355-091D6DBCF406}"/>
              </a:ext>
            </a:extLst>
          </p:cNvPr>
          <p:cNvSpPr>
            <a:spLocks noGrp="1"/>
          </p:cNvSpPr>
          <p:nvPr>
            <p:ph type="ctrTitle"/>
          </p:nvPr>
        </p:nvSpPr>
        <p:spPr/>
        <p:txBody>
          <a:bodyPr>
            <a:normAutofit fontScale="90000"/>
          </a:bodyPr>
          <a:lstStyle/>
          <a:p>
            <a:r>
              <a:rPr lang="zh-CN" altLang="en-US" sz="4400" dirty="0">
                <a:latin typeface="KaiTi" panose="02010609060101010101" pitchFamily="49" charset="-122"/>
                <a:ea typeface="KaiTi" panose="02010609060101010101" pitchFamily="49" charset="-122"/>
                <a:cs typeface="Times New Roman" panose="02020603050405020304" pitchFamily="18" charset="0"/>
              </a:rPr>
              <a:t>耶稣讲论婚姻和离婚</a:t>
            </a:r>
            <a:br>
              <a:rPr lang="en-US" altLang="zh-CN" sz="4400" dirty="0">
                <a:latin typeface="KaiTi" panose="02010609060101010101" pitchFamily="49" charset="-122"/>
                <a:ea typeface="KaiTi" panose="02010609060101010101" pitchFamily="49" charset="-122"/>
                <a:cs typeface="Times New Roman" panose="02020603050405020304" pitchFamily="18" charset="0"/>
              </a:rPr>
            </a:br>
            <a:r>
              <a:rPr lang="en-US" altLang="zh-CN" sz="4400" dirty="0">
                <a:latin typeface="KaiTi" panose="02010609060101010101" pitchFamily="49" charset="-122"/>
                <a:ea typeface="KaiTi" panose="02010609060101010101" pitchFamily="49" charset="-122"/>
                <a:cs typeface="Times New Roman" panose="02020603050405020304" pitchFamily="18" charset="0"/>
              </a:rPr>
              <a:t>Jesus on Marriage &amp; Divorce</a:t>
            </a:r>
            <a:endParaRPr lang="en-US" sz="4400" dirty="0">
              <a:latin typeface="KaiTi" panose="02010609060101010101" pitchFamily="49" charset="-122"/>
              <a:ea typeface="KaiTi" panose="02010609060101010101" pitchFamily="49" charset="-122"/>
            </a:endParaRPr>
          </a:p>
        </p:txBody>
      </p:sp>
      <p:sp>
        <p:nvSpPr>
          <p:cNvPr id="4" name="TextBox 3">
            <a:extLst>
              <a:ext uri="{FF2B5EF4-FFF2-40B4-BE49-F238E27FC236}">
                <a16:creationId xmlns:a16="http://schemas.microsoft.com/office/drawing/2014/main" id="{0B6C6102-E5CD-4922-B207-572C8EBD45A4}"/>
              </a:ext>
            </a:extLst>
          </p:cNvPr>
          <p:cNvSpPr txBox="1"/>
          <p:nvPr/>
        </p:nvSpPr>
        <p:spPr>
          <a:xfrm>
            <a:off x="1981200" y="5491769"/>
            <a:ext cx="8229600" cy="116955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000" b="1" i="0" u="none" strike="noStrike" kern="1200" cap="none" spc="0" normalizeH="0" baseline="0" noProof="0" dirty="0">
                <a:ln>
                  <a:noFill/>
                </a:ln>
                <a:solidFill>
                  <a:prstClr val="black"/>
                </a:solidFill>
                <a:effectLst/>
                <a:uLnTx/>
                <a:uFillTx/>
                <a:latin typeface="Perpetua"/>
                <a:ea typeface="宋体" panose="02010600030101010101" pitchFamily="2" charset="-122"/>
                <a:cs typeface="+mn-cs"/>
              </a:rPr>
              <a:t>惟耶和华在他的圣殿中。全地的人，都当在他面前肃敬静默。</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Perpetua"/>
                <a:ea typeface="+mn-ea"/>
                <a:cs typeface="+mn-cs"/>
              </a:rPr>
              <a:t>The Lord is in his holy temple; let all the earth be silent before him.</a:t>
            </a:r>
          </a:p>
          <a:p>
            <a:pPr marL="0" marR="0" lvl="0" indent="0" algn="ctr" defTabSz="914400" rtl="0" eaLnBrk="1" fontAlgn="auto" latinLnBrk="0" hangingPunct="1">
              <a:lnSpc>
                <a:spcPct val="100000"/>
              </a:lnSpc>
              <a:spcBef>
                <a:spcPts val="1200"/>
              </a:spcBef>
              <a:spcAft>
                <a:spcPts val="0"/>
              </a:spcAft>
              <a:buClrTx/>
              <a:buSzTx/>
              <a:buFontTx/>
              <a:buNone/>
              <a:tabLst/>
              <a:defRPr/>
            </a:pPr>
            <a:r>
              <a:rPr kumimoji="0" lang="zh-CN" altLang="en-US" sz="2000" b="1" i="0" u="none" strike="noStrike" kern="1200" cap="none" spc="0" normalizeH="0" baseline="0" noProof="0" dirty="0">
                <a:ln>
                  <a:noFill/>
                </a:ln>
                <a:solidFill>
                  <a:prstClr val="black"/>
                </a:solidFill>
                <a:effectLst/>
                <a:uLnTx/>
                <a:uFillTx/>
                <a:latin typeface="Perpetua"/>
                <a:ea typeface="宋体" panose="02010600030101010101" pitchFamily="2" charset="-122"/>
                <a:cs typeface="+mn-cs"/>
              </a:rPr>
              <a:t>哈巴谷书 </a:t>
            </a:r>
            <a:r>
              <a:rPr kumimoji="0" lang="en-US" sz="2000" b="1" i="0" u="none" strike="noStrike" kern="1200" cap="none" spc="0" normalizeH="0" baseline="0" noProof="0" dirty="0">
                <a:ln>
                  <a:noFill/>
                </a:ln>
                <a:solidFill>
                  <a:prstClr val="black"/>
                </a:solidFill>
                <a:effectLst/>
                <a:uLnTx/>
                <a:uFillTx/>
                <a:latin typeface="Perpetua"/>
                <a:ea typeface="+mn-ea"/>
                <a:cs typeface="+mn-cs"/>
              </a:rPr>
              <a:t>Habakkuk 2:20</a:t>
            </a:r>
          </a:p>
        </p:txBody>
      </p:sp>
    </p:spTree>
    <p:extLst>
      <p:ext uri="{BB962C8B-B14F-4D97-AF65-F5344CB8AC3E}">
        <p14:creationId xmlns:p14="http://schemas.microsoft.com/office/powerpoint/2010/main" val="1540004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82E3-4C91-7117-E827-12DC21B02B3E}"/>
              </a:ext>
            </a:extLst>
          </p:cNvPr>
          <p:cNvSpPr>
            <a:spLocks noGrp="1"/>
          </p:cNvSpPr>
          <p:nvPr>
            <p:ph type="title"/>
          </p:nvPr>
        </p:nvSpPr>
        <p:spPr>
          <a:xfrm>
            <a:off x="838200" y="274638"/>
            <a:ext cx="9372600" cy="2011362"/>
          </a:xfrm>
        </p:spPr>
        <p:txBody>
          <a:bodyPr>
            <a:normAutofit/>
          </a:bodyPr>
          <a:lstStyle/>
          <a:p>
            <a:r>
              <a:rPr lang="en-US" dirty="0" err="1"/>
              <a:t>祷告</a:t>
            </a:r>
            <a:r>
              <a:rPr lang="en-US" dirty="0"/>
              <a:t> Prayer</a:t>
            </a:r>
            <a:br>
              <a:rPr lang="en-US" dirty="0"/>
            </a:br>
            <a:endParaRPr lang="en-US" dirty="0"/>
          </a:p>
        </p:txBody>
      </p:sp>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dirty="0">
                <a:solidFill>
                  <a:schemeClr val="bg1">
                    <a:lumMod val="50000"/>
                  </a:schemeClr>
                </a:solidFill>
              </a:rPr>
              <a:t>第一时段：现场的弟兄姐妹 </a:t>
            </a:r>
            <a:r>
              <a:rPr lang="en-US" altLang="zh-CN" sz="3200" dirty="0">
                <a:solidFill>
                  <a:schemeClr val="bg1">
                    <a:lumMod val="50000"/>
                  </a:schemeClr>
                </a:solidFill>
              </a:rPr>
              <a:t>(On site)</a:t>
            </a:r>
          </a:p>
          <a:p>
            <a:r>
              <a:rPr lang="zh-CN" altLang="en-US" sz="3200" b="1" dirty="0">
                <a:highlight>
                  <a:srgbClr val="FFFF00"/>
                </a:highlight>
              </a:rPr>
              <a:t>第二时段：线上的弟兄姐妹 </a:t>
            </a:r>
            <a:r>
              <a:rPr lang="en-US" altLang="zh-CN" sz="3200" b="1" dirty="0">
                <a:highlight>
                  <a:srgbClr val="FFFF00"/>
                </a:highlight>
              </a:rPr>
              <a:t>(Online)</a:t>
            </a:r>
          </a:p>
          <a:p>
            <a:endParaRPr lang="en-US" sz="2400" dirty="0">
              <a:solidFill>
                <a:schemeClr val="bg1">
                  <a:lumMod val="50000"/>
                </a:schemeClr>
              </a:solidFill>
            </a:endParaRPr>
          </a:p>
          <a:p>
            <a:pPr marL="0" indent="0" algn="ctr">
              <a:buNone/>
            </a:pPr>
            <a:r>
              <a:rPr lang="zh-CN" altLang="en-US" sz="4000" dirty="0">
                <a:solidFill>
                  <a:schemeClr val="bg1">
                    <a:lumMod val="50000"/>
                  </a:schemeClr>
                </a:solidFill>
              </a:rPr>
              <a:t>回到现场 </a:t>
            </a:r>
            <a:r>
              <a:rPr lang="en-US" altLang="zh-CN" sz="4000" dirty="0">
                <a:solidFill>
                  <a:schemeClr val="bg1">
                    <a:lumMod val="50000"/>
                  </a:schemeClr>
                </a:solidFill>
              </a:rPr>
              <a:t>(On site)</a:t>
            </a:r>
            <a:endParaRPr lang="en-US" sz="4000" dirty="0">
              <a:solidFill>
                <a:schemeClr val="bg1">
                  <a:lumMod val="50000"/>
                </a:schemeClr>
              </a:solidFill>
            </a:endParaRPr>
          </a:p>
          <a:p>
            <a:endParaRPr lang="en-US" sz="3200" dirty="0">
              <a:solidFill>
                <a:schemeClr val="bg1">
                  <a:lumMod val="50000"/>
                </a:schemeClr>
              </a:solidFill>
            </a:endParaRPr>
          </a:p>
        </p:txBody>
      </p:sp>
    </p:spTree>
    <p:extLst>
      <p:ext uri="{BB962C8B-B14F-4D97-AF65-F5344CB8AC3E}">
        <p14:creationId xmlns:p14="http://schemas.microsoft.com/office/powerpoint/2010/main" val="4119291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82E3-4C91-7117-E827-12DC21B02B3E}"/>
              </a:ext>
            </a:extLst>
          </p:cNvPr>
          <p:cNvSpPr>
            <a:spLocks noGrp="1"/>
          </p:cNvSpPr>
          <p:nvPr>
            <p:ph type="title"/>
          </p:nvPr>
        </p:nvSpPr>
        <p:spPr>
          <a:xfrm>
            <a:off x="838200" y="274638"/>
            <a:ext cx="9372600" cy="2011362"/>
          </a:xfrm>
        </p:spPr>
        <p:txBody>
          <a:bodyPr>
            <a:normAutofit/>
          </a:bodyPr>
          <a:lstStyle/>
          <a:p>
            <a:r>
              <a:rPr lang="en-US" dirty="0" err="1"/>
              <a:t>祷告</a:t>
            </a:r>
            <a:r>
              <a:rPr lang="en-US" dirty="0"/>
              <a:t> Prayer</a:t>
            </a:r>
            <a:br>
              <a:rPr lang="en-US" dirty="0"/>
            </a:br>
            <a:endParaRPr lang="en-US" dirty="0"/>
          </a:p>
        </p:txBody>
      </p:sp>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dirty="0">
                <a:solidFill>
                  <a:schemeClr val="bg1">
                    <a:lumMod val="50000"/>
                  </a:schemeClr>
                </a:solidFill>
              </a:rPr>
              <a:t>第一时段：现场的弟兄姐妹 </a:t>
            </a:r>
            <a:r>
              <a:rPr lang="en-US" altLang="zh-CN" sz="3200" dirty="0">
                <a:solidFill>
                  <a:schemeClr val="bg1">
                    <a:lumMod val="50000"/>
                  </a:schemeClr>
                </a:solidFill>
              </a:rPr>
              <a:t>(On site)</a:t>
            </a:r>
          </a:p>
          <a:p>
            <a:r>
              <a:rPr lang="zh-CN" altLang="en-US" sz="3200" dirty="0">
                <a:solidFill>
                  <a:schemeClr val="bg1">
                    <a:lumMod val="50000"/>
                  </a:schemeClr>
                </a:solidFill>
              </a:rPr>
              <a:t>第二时段：线上的弟兄姐妹 </a:t>
            </a:r>
            <a:r>
              <a:rPr lang="en-US" altLang="zh-CN" sz="3200" dirty="0">
                <a:solidFill>
                  <a:schemeClr val="bg1">
                    <a:lumMod val="50000"/>
                  </a:schemeClr>
                </a:solidFill>
              </a:rPr>
              <a:t>(Online)</a:t>
            </a:r>
          </a:p>
          <a:p>
            <a:endParaRPr lang="en-US" sz="2400" dirty="0">
              <a:solidFill>
                <a:schemeClr val="bg1">
                  <a:lumMod val="50000"/>
                </a:schemeClr>
              </a:solidFill>
            </a:endParaRPr>
          </a:p>
          <a:p>
            <a:pPr marL="0" indent="0" algn="ctr">
              <a:buNone/>
            </a:pPr>
            <a:r>
              <a:rPr lang="zh-CN" altLang="en-US" sz="4000" dirty="0">
                <a:highlight>
                  <a:srgbClr val="FFFF00"/>
                </a:highlight>
              </a:rPr>
              <a:t>回到现场 </a:t>
            </a:r>
            <a:r>
              <a:rPr lang="en-US" altLang="zh-CN" sz="4000" dirty="0">
                <a:highlight>
                  <a:srgbClr val="FFFF00"/>
                </a:highlight>
              </a:rPr>
              <a:t>(On site)</a:t>
            </a:r>
            <a:endParaRPr lang="en-US" sz="4000" dirty="0">
              <a:highlight>
                <a:srgbClr val="FFFF00"/>
              </a:highlight>
            </a:endParaRPr>
          </a:p>
          <a:p>
            <a:endParaRPr lang="en-US" sz="3200" dirty="0">
              <a:solidFill>
                <a:schemeClr val="bg1">
                  <a:lumMod val="50000"/>
                </a:schemeClr>
              </a:solidFill>
            </a:endParaRPr>
          </a:p>
        </p:txBody>
      </p:sp>
    </p:spTree>
    <p:extLst>
      <p:ext uri="{BB962C8B-B14F-4D97-AF65-F5344CB8AC3E}">
        <p14:creationId xmlns:p14="http://schemas.microsoft.com/office/powerpoint/2010/main" val="2031720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698E56-2E1C-FFF8-5F12-83F9BF5034E7}"/>
              </a:ext>
            </a:extLst>
          </p:cNvPr>
          <p:cNvSpPr>
            <a:spLocks noGrp="1"/>
          </p:cNvSpPr>
          <p:nvPr>
            <p:ph sz="quarter" idx="1"/>
          </p:nvPr>
        </p:nvSpPr>
        <p:spPr>
          <a:xfrm>
            <a:off x="419100" y="609600"/>
            <a:ext cx="11353800" cy="6019800"/>
          </a:xfrm>
        </p:spPr>
        <p:txBody>
          <a:bodyPr>
            <a:noAutofit/>
          </a:bodyPr>
          <a:lstStyle/>
          <a:p>
            <a:pPr marL="0" indent="0">
              <a:spcBef>
                <a:spcPts val="150"/>
              </a:spcBef>
              <a:buNone/>
            </a:pPr>
            <a:endParaRPr lang="en-US" altLang="zh-CN" sz="900" b="1" i="1" dirty="0">
              <a:solidFill>
                <a:srgbClr val="FF0000"/>
              </a:solidFill>
              <a:latin typeface="KaiTi" panose="02010609060101010101" pitchFamily="49" charset="-122"/>
              <a:ea typeface="KaiTi" panose="02010609060101010101" pitchFamily="49" charset="-122"/>
            </a:endParaRPr>
          </a:p>
          <a:p>
            <a:pPr marL="0" indent="0">
              <a:spcBef>
                <a:spcPts val="150"/>
              </a:spcBef>
              <a:buNone/>
            </a:pPr>
            <a:r>
              <a:rPr lang="zh-CN" altLang="en-US" sz="4200" b="1" i="1" dirty="0">
                <a:solidFill>
                  <a:srgbClr val="FF0000"/>
                </a:solidFill>
                <a:latin typeface="KaiTi" panose="02010609060101010101" pitchFamily="49" charset="-122"/>
                <a:ea typeface="KaiTi" panose="02010609060101010101" pitchFamily="49" charset="-122"/>
              </a:rPr>
              <a:t>马可福音 </a:t>
            </a:r>
            <a:r>
              <a:rPr lang="en-US" altLang="zh-CN" sz="4200" b="1" i="1" dirty="0">
                <a:solidFill>
                  <a:srgbClr val="FF0000"/>
                </a:solidFill>
                <a:latin typeface="KaiTi" panose="02010609060101010101" pitchFamily="49" charset="-122"/>
                <a:ea typeface="KaiTi" panose="02010609060101010101" pitchFamily="49" charset="-122"/>
              </a:rPr>
              <a:t>10:1-16</a:t>
            </a:r>
          </a:p>
          <a:p>
            <a:pPr marL="0" indent="0">
              <a:spcBef>
                <a:spcPts val="150"/>
              </a:spcBef>
              <a:buNone/>
            </a:pPr>
            <a:r>
              <a:rPr lang="en-US" altLang="zh-CN" sz="4200" i="1" dirty="0">
                <a:solidFill>
                  <a:srgbClr val="FF0000"/>
                </a:solidFill>
                <a:latin typeface="KaiTi" panose="02010609060101010101" pitchFamily="49" charset="-122"/>
                <a:ea typeface="KaiTi" panose="02010609060101010101" pitchFamily="49" charset="-122"/>
              </a:rPr>
              <a:t>1</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耶稣从那里起身，来到犹太的境界并约旦河外。众人又聚集到他那里，他又照常教训他们。</a:t>
            </a:r>
            <a:r>
              <a:rPr lang="en-US" altLang="zh-CN" sz="4200" i="1" dirty="0">
                <a:solidFill>
                  <a:srgbClr val="FF0000"/>
                </a:solidFill>
                <a:latin typeface="KaiTi" panose="02010609060101010101" pitchFamily="49" charset="-122"/>
                <a:ea typeface="KaiTi" panose="02010609060101010101" pitchFamily="49" charset="-122"/>
              </a:rPr>
              <a:t>2</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有法利赛人来问他说：“人休妻可以不可以？”意思要试探他。</a:t>
            </a:r>
            <a:r>
              <a:rPr lang="en-US" altLang="zh-CN" sz="4200" i="1" dirty="0">
                <a:solidFill>
                  <a:srgbClr val="FF0000"/>
                </a:solidFill>
                <a:latin typeface="KaiTi" panose="02010609060101010101" pitchFamily="49" charset="-122"/>
                <a:ea typeface="KaiTi" panose="02010609060101010101" pitchFamily="49" charset="-122"/>
              </a:rPr>
              <a:t>3</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耶稣回答说：“摩西吩咐你们的是什么？”</a:t>
            </a:r>
            <a:r>
              <a:rPr lang="en-US" altLang="zh-CN" sz="4200" i="1" dirty="0">
                <a:solidFill>
                  <a:srgbClr val="FF0000"/>
                </a:solidFill>
                <a:latin typeface="KaiTi" panose="02010609060101010101" pitchFamily="49" charset="-122"/>
                <a:ea typeface="KaiTi" panose="02010609060101010101" pitchFamily="49" charset="-122"/>
              </a:rPr>
              <a:t>4</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他们说：“摩西许人写了休书便可以休妻。”</a:t>
            </a:r>
            <a:r>
              <a:rPr lang="en-US" altLang="zh-CN" sz="4200" i="1" dirty="0">
                <a:solidFill>
                  <a:srgbClr val="FF0000"/>
                </a:solidFill>
                <a:latin typeface="KaiTi" panose="02010609060101010101" pitchFamily="49" charset="-122"/>
                <a:ea typeface="KaiTi" panose="02010609060101010101" pitchFamily="49" charset="-122"/>
              </a:rPr>
              <a:t>5</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耶稣说：“摩西因为你们的心硬，所以写这条例给你们，</a:t>
            </a:r>
            <a:r>
              <a:rPr lang="en-US" altLang="zh-CN" sz="4200" i="1" dirty="0">
                <a:solidFill>
                  <a:srgbClr val="FF0000"/>
                </a:solidFill>
                <a:latin typeface="KaiTi" panose="02010609060101010101" pitchFamily="49" charset="-122"/>
                <a:ea typeface="KaiTi" panose="02010609060101010101" pitchFamily="49" charset="-122"/>
              </a:rPr>
              <a:t>6</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但从起初创造的时候，　神造人是造男造女。</a:t>
            </a:r>
          </a:p>
        </p:txBody>
      </p:sp>
      <p:sp>
        <p:nvSpPr>
          <p:cNvPr id="6" name="Title 1">
            <a:extLst>
              <a:ext uri="{FF2B5EF4-FFF2-40B4-BE49-F238E27FC236}">
                <a16:creationId xmlns:a16="http://schemas.microsoft.com/office/drawing/2014/main" id="{67EFEFEF-8599-47B2-A4EB-B6C1E5EFC2BE}"/>
              </a:ext>
            </a:extLst>
          </p:cNvPr>
          <p:cNvSpPr txBox="1">
            <a:spLocks/>
          </p:cNvSpPr>
          <p:nvPr/>
        </p:nvSpPr>
        <p:spPr>
          <a:xfrm>
            <a:off x="1705076" y="137160"/>
            <a:ext cx="8962925" cy="585216"/>
          </a:xfrm>
          <a:prstGeom prst="rect">
            <a:avLst/>
          </a:prstGeom>
        </p:spPr>
        <p:txBody>
          <a:bodyPr bIns="6858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685800" rtl="0" eaLnBrk="1" fontAlgn="auto" latinLnBrk="0" hangingPunct="1">
              <a:lnSpc>
                <a:spcPct val="100000"/>
              </a:lnSpc>
              <a:spcBef>
                <a:spcPct val="0"/>
              </a:spcBef>
              <a:spcAft>
                <a:spcPts val="0"/>
              </a:spcAft>
              <a:buClrTx/>
              <a:buSzTx/>
              <a:buFontTx/>
              <a:buNone/>
              <a:tabLst/>
              <a:defRPr/>
            </a:pPr>
            <a:r>
              <a:rPr kumimoji="0" lang="zh-CN" altLang="en-US" sz="3000" b="0" i="0" u="none" strike="noStrike" kern="1200" cap="none" spc="0" normalizeH="0" baseline="0" noProof="0" dirty="0">
                <a:ln>
                  <a:noFill/>
                </a:ln>
                <a:solidFill>
                  <a:srgbClr val="696464"/>
                </a:solidFill>
                <a:effectLst/>
                <a:uLnTx/>
                <a:uFillTx/>
                <a:latin typeface="Franklin Gothic Book"/>
                <a:cs typeface="+mj-cs"/>
              </a:rPr>
              <a:t>读   经  </a:t>
            </a:r>
            <a:r>
              <a:rPr kumimoji="0" lang="en-US" sz="3000" b="0" i="0" u="none" strike="noStrike" kern="1200" cap="none" spc="0" normalizeH="0" baseline="0" noProof="0" dirty="0">
                <a:ln>
                  <a:noFill/>
                </a:ln>
                <a:solidFill>
                  <a:srgbClr val="696464"/>
                </a:solidFill>
                <a:effectLst/>
                <a:uLnTx/>
                <a:uFillTx/>
                <a:latin typeface="Franklin Gothic Book"/>
                <a:ea typeface="+mj-ea"/>
                <a:cs typeface="+mj-cs"/>
              </a:rPr>
              <a:t> Scripture reading      </a:t>
            </a:r>
            <a:r>
              <a:rPr kumimoji="0" lang="en-US" sz="2400" b="0" i="0" u="none" strike="noStrike" kern="1200" cap="none" spc="0" normalizeH="0" baseline="0" noProof="0" dirty="0">
                <a:ln>
                  <a:noFill/>
                </a:ln>
                <a:solidFill>
                  <a:srgbClr val="696464"/>
                </a:solidFill>
                <a:effectLst/>
                <a:uLnTx/>
                <a:uFillTx/>
                <a:latin typeface="Franklin Gothic Book"/>
                <a:ea typeface="+mj-ea"/>
                <a:cs typeface="+mj-cs"/>
              </a:rPr>
              <a:t>(</a:t>
            </a:r>
            <a:r>
              <a:rPr kumimoji="0" lang="en-US" sz="2400" b="0" i="1" u="none" strike="noStrike" kern="1200" cap="none" spc="0" normalizeH="0" baseline="0" noProof="0" dirty="0">
                <a:ln>
                  <a:noFill/>
                </a:ln>
                <a:solidFill>
                  <a:srgbClr val="696464"/>
                </a:solidFill>
                <a:effectLst/>
                <a:uLnTx/>
                <a:uFillTx/>
                <a:latin typeface="Franklin Gothic Book"/>
                <a:ea typeface="+mj-ea"/>
                <a:cs typeface="+mj-cs"/>
              </a:rPr>
              <a:t>1/8)</a:t>
            </a:r>
          </a:p>
        </p:txBody>
      </p:sp>
    </p:spTree>
    <p:extLst>
      <p:ext uri="{BB962C8B-B14F-4D97-AF65-F5344CB8AC3E}">
        <p14:creationId xmlns:p14="http://schemas.microsoft.com/office/powerpoint/2010/main" val="3380380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366B8-BC78-25BE-640E-54032AFC69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7E7DEF-A5C6-011B-CB24-475529449282}"/>
              </a:ext>
            </a:extLst>
          </p:cNvPr>
          <p:cNvSpPr>
            <a:spLocks noGrp="1"/>
          </p:cNvSpPr>
          <p:nvPr>
            <p:ph sz="quarter" idx="1"/>
          </p:nvPr>
        </p:nvSpPr>
        <p:spPr>
          <a:xfrm>
            <a:off x="419100" y="803366"/>
            <a:ext cx="11353800" cy="6019800"/>
          </a:xfrm>
        </p:spPr>
        <p:txBody>
          <a:bodyPr>
            <a:noAutofit/>
          </a:bodyPr>
          <a:lstStyle/>
          <a:p>
            <a:pPr marL="0" indent="0">
              <a:spcBef>
                <a:spcPts val="150"/>
              </a:spcBef>
              <a:buNone/>
            </a:pPr>
            <a:r>
              <a:rPr lang="zh-CN" altLang="en-US" sz="4200" b="1" i="1" dirty="0">
                <a:solidFill>
                  <a:srgbClr val="FF0000"/>
                </a:solidFill>
                <a:latin typeface="KaiTi" panose="02010609060101010101" pitchFamily="49" charset="-122"/>
                <a:ea typeface="KaiTi" panose="02010609060101010101" pitchFamily="49" charset="-122"/>
              </a:rPr>
              <a:t>马可福音 </a:t>
            </a:r>
            <a:r>
              <a:rPr lang="en-US" altLang="zh-CN" sz="4200" b="1" i="1" dirty="0">
                <a:solidFill>
                  <a:srgbClr val="FF0000"/>
                </a:solidFill>
                <a:latin typeface="KaiTi" panose="02010609060101010101" pitchFamily="49" charset="-122"/>
                <a:ea typeface="KaiTi" panose="02010609060101010101" pitchFamily="49" charset="-122"/>
              </a:rPr>
              <a:t>10:1-16				</a:t>
            </a:r>
          </a:p>
          <a:p>
            <a:pPr marL="0" indent="0">
              <a:spcBef>
                <a:spcPts val="150"/>
              </a:spcBef>
              <a:buNone/>
            </a:pPr>
            <a:endParaRPr lang="en-US" altLang="zh-CN" sz="1100" i="1" dirty="0">
              <a:solidFill>
                <a:srgbClr val="FF0000"/>
              </a:solidFill>
              <a:latin typeface="KaiTi" panose="02010609060101010101" pitchFamily="49" charset="-122"/>
              <a:ea typeface="KaiTi" panose="02010609060101010101" pitchFamily="49" charset="-122"/>
            </a:endParaRPr>
          </a:p>
          <a:p>
            <a:pPr marL="0" indent="0">
              <a:spcBef>
                <a:spcPts val="150"/>
              </a:spcBef>
              <a:buNone/>
            </a:pPr>
            <a:r>
              <a:rPr lang="en-US" altLang="zh-CN" sz="4200" i="1" dirty="0">
                <a:solidFill>
                  <a:srgbClr val="FF0000"/>
                </a:solidFill>
                <a:latin typeface="KaiTi" panose="02010609060101010101" pitchFamily="49" charset="-122"/>
                <a:ea typeface="KaiTi" panose="02010609060101010101" pitchFamily="49" charset="-122"/>
              </a:rPr>
              <a:t>7</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因此，人要离开父母，与妻子连合，二人成为一体。</a:t>
            </a:r>
            <a:r>
              <a:rPr lang="en-US" altLang="zh-CN" sz="4200" i="1" dirty="0">
                <a:solidFill>
                  <a:srgbClr val="FF0000"/>
                </a:solidFill>
                <a:latin typeface="KaiTi" panose="02010609060101010101" pitchFamily="49" charset="-122"/>
                <a:ea typeface="KaiTi" panose="02010609060101010101" pitchFamily="49" charset="-122"/>
              </a:rPr>
              <a:t>8</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既然如此，夫妻不再是两个人，乃是一体的了。</a:t>
            </a:r>
            <a:r>
              <a:rPr lang="en-US" altLang="zh-CN" sz="4200" i="1" dirty="0">
                <a:solidFill>
                  <a:srgbClr val="FF0000"/>
                </a:solidFill>
                <a:latin typeface="KaiTi" panose="02010609060101010101" pitchFamily="49" charset="-122"/>
                <a:ea typeface="KaiTi" panose="02010609060101010101" pitchFamily="49" charset="-122"/>
              </a:rPr>
              <a:t>9</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所以，　神配合的，人不可分开。”</a:t>
            </a:r>
            <a:r>
              <a:rPr lang="en-US" altLang="zh-CN" sz="4200" i="1" dirty="0">
                <a:solidFill>
                  <a:srgbClr val="FF0000"/>
                </a:solidFill>
                <a:latin typeface="KaiTi" panose="02010609060101010101" pitchFamily="49" charset="-122"/>
                <a:ea typeface="KaiTi" panose="02010609060101010101" pitchFamily="49" charset="-122"/>
              </a:rPr>
              <a:t>10</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到了屋里，门徒就问他这事。</a:t>
            </a:r>
          </a:p>
          <a:p>
            <a:pPr marL="0" indent="0">
              <a:spcBef>
                <a:spcPts val="150"/>
              </a:spcBef>
              <a:buNone/>
            </a:pPr>
            <a:r>
              <a:rPr lang="en-US" altLang="zh-CN" sz="4200" i="1" dirty="0">
                <a:solidFill>
                  <a:srgbClr val="FF0000"/>
                </a:solidFill>
                <a:latin typeface="KaiTi" panose="02010609060101010101" pitchFamily="49" charset="-122"/>
                <a:ea typeface="KaiTi" panose="02010609060101010101" pitchFamily="49" charset="-122"/>
              </a:rPr>
              <a:t>11</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耶稣对他们说：“凡休妻另娶的，就是犯奸淫，辜负他的妻子；</a:t>
            </a:r>
            <a:r>
              <a:rPr lang="en-US" altLang="zh-CN" sz="4200" i="1" dirty="0">
                <a:solidFill>
                  <a:srgbClr val="FF0000"/>
                </a:solidFill>
                <a:latin typeface="KaiTi" panose="02010609060101010101" pitchFamily="49" charset="-122"/>
                <a:ea typeface="KaiTi" panose="02010609060101010101" pitchFamily="49" charset="-122"/>
              </a:rPr>
              <a:t>12</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妻子若离弃丈夫另嫁，也是犯奸淫了。”</a:t>
            </a:r>
            <a:endParaRPr lang="en-US" altLang="zh-CN" sz="4200" b="1" dirty="0">
              <a:latin typeface="KaiTi" panose="02010609060101010101" pitchFamily="49" charset="-122"/>
              <a:ea typeface="KaiTi" panose="02010609060101010101" pitchFamily="49" charset="-122"/>
            </a:endParaRPr>
          </a:p>
          <a:p>
            <a:pPr marL="0" indent="0">
              <a:spcBef>
                <a:spcPts val="150"/>
              </a:spcBef>
              <a:buNone/>
            </a:pPr>
            <a:endParaRPr lang="zh-CN" altLang="en-US" sz="3600" dirty="0">
              <a:solidFill>
                <a:srgbClr val="0033CC"/>
              </a:solidFill>
              <a:latin typeface="KaiTi" panose="02010609060101010101" pitchFamily="49" charset="-122"/>
              <a:ea typeface="KaiTi" panose="02010609060101010101" pitchFamily="49" charset="-122"/>
            </a:endParaRPr>
          </a:p>
        </p:txBody>
      </p:sp>
      <p:sp>
        <p:nvSpPr>
          <p:cNvPr id="6" name="Title 1">
            <a:extLst>
              <a:ext uri="{FF2B5EF4-FFF2-40B4-BE49-F238E27FC236}">
                <a16:creationId xmlns:a16="http://schemas.microsoft.com/office/drawing/2014/main" id="{DC833290-4C31-0F35-A9AB-B1DA56762986}"/>
              </a:ext>
            </a:extLst>
          </p:cNvPr>
          <p:cNvSpPr txBox="1">
            <a:spLocks/>
          </p:cNvSpPr>
          <p:nvPr/>
        </p:nvSpPr>
        <p:spPr>
          <a:xfrm>
            <a:off x="1705076" y="137160"/>
            <a:ext cx="8962925" cy="585216"/>
          </a:xfrm>
          <a:prstGeom prst="rect">
            <a:avLst/>
          </a:prstGeom>
        </p:spPr>
        <p:txBody>
          <a:bodyPr bIns="6858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685800" rtl="0" eaLnBrk="1" fontAlgn="auto" latinLnBrk="0" hangingPunct="1">
              <a:lnSpc>
                <a:spcPct val="100000"/>
              </a:lnSpc>
              <a:spcBef>
                <a:spcPct val="0"/>
              </a:spcBef>
              <a:spcAft>
                <a:spcPts val="0"/>
              </a:spcAft>
              <a:buClrTx/>
              <a:buSzTx/>
              <a:buFontTx/>
              <a:buNone/>
              <a:tabLst/>
              <a:defRPr/>
            </a:pPr>
            <a:r>
              <a:rPr kumimoji="0" lang="zh-CN" altLang="en-US" sz="3000" b="0" i="0" u="none" strike="noStrike" kern="1200" cap="none" spc="0" normalizeH="0" baseline="0" noProof="0" dirty="0">
                <a:ln>
                  <a:noFill/>
                </a:ln>
                <a:solidFill>
                  <a:srgbClr val="696464"/>
                </a:solidFill>
                <a:effectLst/>
                <a:uLnTx/>
                <a:uFillTx/>
                <a:latin typeface="Franklin Gothic Book"/>
                <a:cs typeface="+mj-cs"/>
              </a:rPr>
              <a:t>读   经  </a:t>
            </a:r>
            <a:r>
              <a:rPr kumimoji="0" lang="en-US" sz="3000" b="0" i="0" u="none" strike="noStrike" kern="1200" cap="none" spc="0" normalizeH="0" baseline="0" noProof="0" dirty="0">
                <a:ln>
                  <a:noFill/>
                </a:ln>
                <a:solidFill>
                  <a:srgbClr val="696464"/>
                </a:solidFill>
                <a:effectLst/>
                <a:uLnTx/>
                <a:uFillTx/>
                <a:latin typeface="Franklin Gothic Book"/>
                <a:ea typeface="+mj-ea"/>
                <a:cs typeface="+mj-cs"/>
              </a:rPr>
              <a:t> Scripture reading      </a:t>
            </a:r>
            <a:r>
              <a:rPr kumimoji="0" lang="en-US" sz="2400" b="0" i="0" u="none" strike="noStrike" kern="1200" cap="none" spc="0" normalizeH="0" baseline="0" noProof="0" dirty="0">
                <a:ln>
                  <a:noFill/>
                </a:ln>
                <a:solidFill>
                  <a:srgbClr val="696464"/>
                </a:solidFill>
                <a:effectLst/>
                <a:uLnTx/>
                <a:uFillTx/>
                <a:latin typeface="Franklin Gothic Book"/>
                <a:ea typeface="+mj-ea"/>
                <a:cs typeface="+mj-cs"/>
              </a:rPr>
              <a:t>(</a:t>
            </a:r>
            <a:r>
              <a:rPr kumimoji="0" lang="en-US" sz="2400" b="0" i="1" u="none" strike="noStrike" kern="1200" cap="none" spc="0" normalizeH="0" baseline="0" noProof="0" dirty="0">
                <a:ln>
                  <a:noFill/>
                </a:ln>
                <a:solidFill>
                  <a:srgbClr val="696464"/>
                </a:solidFill>
                <a:effectLst/>
                <a:uLnTx/>
                <a:uFillTx/>
                <a:latin typeface="Franklin Gothic Book"/>
                <a:ea typeface="+mj-ea"/>
                <a:cs typeface="+mj-cs"/>
              </a:rPr>
              <a:t>2/8)</a:t>
            </a:r>
          </a:p>
        </p:txBody>
      </p:sp>
    </p:spTree>
    <p:extLst>
      <p:ext uri="{BB962C8B-B14F-4D97-AF65-F5344CB8AC3E}">
        <p14:creationId xmlns:p14="http://schemas.microsoft.com/office/powerpoint/2010/main" val="744698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014A4C-CC19-BEA9-47C5-190E620A9F2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A0C3D0-4984-7F06-A620-90796D08E943}"/>
              </a:ext>
            </a:extLst>
          </p:cNvPr>
          <p:cNvSpPr>
            <a:spLocks noGrp="1"/>
          </p:cNvSpPr>
          <p:nvPr>
            <p:ph sz="quarter" idx="1"/>
          </p:nvPr>
        </p:nvSpPr>
        <p:spPr>
          <a:xfrm>
            <a:off x="419100" y="803366"/>
            <a:ext cx="11353800" cy="6019800"/>
          </a:xfrm>
        </p:spPr>
        <p:txBody>
          <a:bodyPr>
            <a:noAutofit/>
          </a:bodyPr>
          <a:lstStyle/>
          <a:p>
            <a:pPr marL="0" indent="0">
              <a:spcBef>
                <a:spcPts val="150"/>
              </a:spcBef>
              <a:buNone/>
            </a:pPr>
            <a:r>
              <a:rPr lang="zh-CN" altLang="en-US" sz="4200" b="1" i="1" dirty="0">
                <a:solidFill>
                  <a:srgbClr val="FF0000"/>
                </a:solidFill>
                <a:latin typeface="KaiTi" panose="02010609060101010101" pitchFamily="49" charset="-122"/>
                <a:ea typeface="KaiTi" panose="02010609060101010101" pitchFamily="49" charset="-122"/>
              </a:rPr>
              <a:t>马可福音 </a:t>
            </a:r>
            <a:r>
              <a:rPr lang="en-US" altLang="zh-CN" sz="4200" b="1" i="1" dirty="0">
                <a:solidFill>
                  <a:srgbClr val="FF0000"/>
                </a:solidFill>
                <a:latin typeface="KaiTi" panose="02010609060101010101" pitchFamily="49" charset="-122"/>
                <a:ea typeface="KaiTi" panose="02010609060101010101" pitchFamily="49" charset="-122"/>
              </a:rPr>
              <a:t>10:1-16	</a:t>
            </a:r>
          </a:p>
          <a:p>
            <a:pPr marL="0" indent="0">
              <a:spcBef>
                <a:spcPts val="150"/>
              </a:spcBef>
              <a:buNone/>
            </a:pPr>
            <a:endParaRPr lang="en-US" altLang="zh-CN" sz="1100" b="1" i="1" dirty="0">
              <a:solidFill>
                <a:srgbClr val="FF0000"/>
              </a:solidFill>
              <a:latin typeface="KaiTi" panose="02010609060101010101" pitchFamily="49" charset="-122"/>
              <a:ea typeface="KaiTi" panose="02010609060101010101" pitchFamily="49" charset="-122"/>
            </a:endParaRPr>
          </a:p>
          <a:p>
            <a:pPr marL="0" indent="0">
              <a:spcBef>
                <a:spcPts val="150"/>
              </a:spcBef>
              <a:buNone/>
            </a:pPr>
            <a:r>
              <a:rPr lang="en-US" altLang="zh-CN" sz="4200" i="1" dirty="0">
                <a:solidFill>
                  <a:srgbClr val="FF0000"/>
                </a:solidFill>
                <a:latin typeface="KaiTi" panose="02010609060101010101" pitchFamily="49" charset="-122"/>
                <a:ea typeface="KaiTi" panose="02010609060101010101" pitchFamily="49" charset="-122"/>
              </a:rPr>
              <a:t>13</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有人带着小孩子来见耶稣，要耶稣摸他们，门徒便责备那些人。</a:t>
            </a:r>
            <a:r>
              <a:rPr lang="en-US" altLang="zh-CN" sz="4200" i="1" dirty="0">
                <a:solidFill>
                  <a:srgbClr val="FF0000"/>
                </a:solidFill>
                <a:latin typeface="KaiTi" panose="02010609060101010101" pitchFamily="49" charset="-122"/>
                <a:ea typeface="KaiTi" panose="02010609060101010101" pitchFamily="49" charset="-122"/>
              </a:rPr>
              <a:t>14</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耶稣看见就恼怒，对门徒说：“让小孩子到我这里来，不要禁止他们，因为在　神国的，正是这样的人。</a:t>
            </a:r>
            <a:r>
              <a:rPr lang="en-US" altLang="zh-CN" sz="4200" i="1" dirty="0">
                <a:solidFill>
                  <a:srgbClr val="FF0000"/>
                </a:solidFill>
                <a:latin typeface="KaiTi" panose="02010609060101010101" pitchFamily="49" charset="-122"/>
                <a:ea typeface="KaiTi" panose="02010609060101010101" pitchFamily="49" charset="-122"/>
              </a:rPr>
              <a:t>15</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我实在告诉你们：凡要承受　神国的，若不像小孩子，断不能进去。”</a:t>
            </a:r>
            <a:r>
              <a:rPr lang="en-US" altLang="zh-CN" sz="4200" i="1" dirty="0">
                <a:solidFill>
                  <a:srgbClr val="FF0000"/>
                </a:solidFill>
                <a:latin typeface="KaiTi" panose="02010609060101010101" pitchFamily="49" charset="-122"/>
                <a:ea typeface="KaiTi" panose="02010609060101010101" pitchFamily="49" charset="-122"/>
              </a:rPr>
              <a:t>16</a:t>
            </a:r>
            <a:r>
              <a:rPr lang="en-US" altLang="zh-CN" sz="4200" b="1" dirty="0">
                <a:latin typeface="KaiTi" panose="02010609060101010101" pitchFamily="49" charset="-122"/>
                <a:ea typeface="KaiTi" panose="02010609060101010101" pitchFamily="49" charset="-122"/>
              </a:rPr>
              <a:t> </a:t>
            </a:r>
            <a:r>
              <a:rPr lang="zh-CN" altLang="en-US" sz="4200" b="1" dirty="0">
                <a:latin typeface="KaiTi" panose="02010609060101010101" pitchFamily="49" charset="-122"/>
                <a:ea typeface="KaiTi" panose="02010609060101010101" pitchFamily="49" charset="-122"/>
              </a:rPr>
              <a:t>于是抱着小孩子，给他们按手，为他们祝福。</a:t>
            </a:r>
            <a:endParaRPr lang="zh-CN" altLang="en-US" sz="4200" dirty="0">
              <a:solidFill>
                <a:srgbClr val="0033CC"/>
              </a:solidFill>
              <a:latin typeface="KaiTi" panose="02010609060101010101" pitchFamily="49" charset="-122"/>
              <a:ea typeface="KaiTi" panose="02010609060101010101" pitchFamily="49" charset="-122"/>
            </a:endParaRPr>
          </a:p>
        </p:txBody>
      </p:sp>
      <p:sp>
        <p:nvSpPr>
          <p:cNvPr id="6" name="Title 1">
            <a:extLst>
              <a:ext uri="{FF2B5EF4-FFF2-40B4-BE49-F238E27FC236}">
                <a16:creationId xmlns:a16="http://schemas.microsoft.com/office/drawing/2014/main" id="{2497302F-9CF5-5FCA-E9D7-DC97928FF007}"/>
              </a:ext>
            </a:extLst>
          </p:cNvPr>
          <p:cNvSpPr txBox="1">
            <a:spLocks/>
          </p:cNvSpPr>
          <p:nvPr/>
        </p:nvSpPr>
        <p:spPr>
          <a:xfrm>
            <a:off x="1705076" y="137160"/>
            <a:ext cx="8962925" cy="585216"/>
          </a:xfrm>
          <a:prstGeom prst="rect">
            <a:avLst/>
          </a:prstGeom>
        </p:spPr>
        <p:txBody>
          <a:bodyPr bIns="6858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685800" rtl="0" eaLnBrk="1" fontAlgn="auto" latinLnBrk="0" hangingPunct="1">
              <a:lnSpc>
                <a:spcPct val="100000"/>
              </a:lnSpc>
              <a:spcBef>
                <a:spcPct val="0"/>
              </a:spcBef>
              <a:spcAft>
                <a:spcPts val="0"/>
              </a:spcAft>
              <a:buClrTx/>
              <a:buSzTx/>
              <a:buFontTx/>
              <a:buNone/>
              <a:tabLst/>
              <a:defRPr/>
            </a:pPr>
            <a:r>
              <a:rPr kumimoji="0" lang="zh-CN" altLang="en-US" sz="3000" b="0" i="0" u="none" strike="noStrike" kern="1200" cap="none" spc="0" normalizeH="0" baseline="0" noProof="0" dirty="0">
                <a:ln>
                  <a:noFill/>
                </a:ln>
                <a:solidFill>
                  <a:srgbClr val="696464"/>
                </a:solidFill>
                <a:effectLst/>
                <a:uLnTx/>
                <a:uFillTx/>
                <a:latin typeface="Franklin Gothic Book"/>
                <a:cs typeface="+mj-cs"/>
              </a:rPr>
              <a:t>读   经  </a:t>
            </a:r>
            <a:r>
              <a:rPr kumimoji="0" lang="en-US" sz="3000" b="0" i="0" u="none" strike="noStrike" kern="1200" cap="none" spc="0" normalizeH="0" baseline="0" noProof="0" dirty="0">
                <a:ln>
                  <a:noFill/>
                </a:ln>
                <a:solidFill>
                  <a:srgbClr val="696464"/>
                </a:solidFill>
                <a:effectLst/>
                <a:uLnTx/>
                <a:uFillTx/>
                <a:latin typeface="Franklin Gothic Book"/>
                <a:ea typeface="+mj-ea"/>
                <a:cs typeface="+mj-cs"/>
              </a:rPr>
              <a:t> Scripture reading      </a:t>
            </a:r>
            <a:r>
              <a:rPr kumimoji="0" lang="en-US" sz="2400" b="0" i="0" u="none" strike="noStrike" kern="1200" cap="none" spc="0" normalizeH="0" baseline="0" noProof="0" dirty="0">
                <a:ln>
                  <a:noFill/>
                </a:ln>
                <a:solidFill>
                  <a:srgbClr val="696464"/>
                </a:solidFill>
                <a:effectLst/>
                <a:uLnTx/>
                <a:uFillTx/>
                <a:latin typeface="Franklin Gothic Book"/>
                <a:ea typeface="+mj-ea"/>
                <a:cs typeface="+mj-cs"/>
              </a:rPr>
              <a:t>(</a:t>
            </a:r>
            <a:r>
              <a:rPr lang="en-US" sz="2400" i="1" dirty="0">
                <a:solidFill>
                  <a:srgbClr val="696464"/>
                </a:solidFill>
                <a:latin typeface="Franklin Gothic Book"/>
              </a:rPr>
              <a:t>3/8</a:t>
            </a:r>
            <a:r>
              <a:rPr kumimoji="0" lang="en-US" sz="2400" b="0" i="1" u="none" strike="noStrike" kern="1200" cap="none" spc="0" normalizeH="0" baseline="0" noProof="0" dirty="0">
                <a:ln>
                  <a:noFill/>
                </a:ln>
                <a:solidFill>
                  <a:srgbClr val="696464"/>
                </a:solidFill>
                <a:effectLst/>
                <a:uLnTx/>
                <a:uFillTx/>
                <a:latin typeface="Franklin Gothic Book"/>
                <a:ea typeface="+mj-ea"/>
                <a:cs typeface="+mj-cs"/>
              </a:rPr>
              <a:t>)</a:t>
            </a:r>
          </a:p>
        </p:txBody>
      </p:sp>
    </p:spTree>
    <p:extLst>
      <p:ext uri="{BB962C8B-B14F-4D97-AF65-F5344CB8AC3E}">
        <p14:creationId xmlns:p14="http://schemas.microsoft.com/office/powerpoint/2010/main" val="16887349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8B636-4FAE-B91B-D39A-1DC0EFC3559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8AF44D-188A-D183-6469-CC01A2D41F43}"/>
              </a:ext>
            </a:extLst>
          </p:cNvPr>
          <p:cNvSpPr>
            <a:spLocks noGrp="1"/>
          </p:cNvSpPr>
          <p:nvPr>
            <p:ph sz="quarter" idx="1"/>
          </p:nvPr>
        </p:nvSpPr>
        <p:spPr>
          <a:xfrm>
            <a:off x="419100" y="838200"/>
            <a:ext cx="11353800" cy="6019800"/>
          </a:xfrm>
        </p:spPr>
        <p:txBody>
          <a:bodyPr>
            <a:noAutofit/>
          </a:bodyPr>
          <a:lstStyle/>
          <a:p>
            <a:pPr marL="0" indent="0">
              <a:spcBef>
                <a:spcPts val="150"/>
              </a:spcBef>
              <a:buNone/>
            </a:pPr>
            <a:r>
              <a:rPr lang="en-US" altLang="zh-CN" sz="4000" b="1" i="1" dirty="0">
                <a:solidFill>
                  <a:srgbClr val="FF0000"/>
                </a:solidFill>
                <a:latin typeface="KaiTi" panose="02010609060101010101" pitchFamily="49" charset="-122"/>
                <a:ea typeface="KaiTi" panose="02010609060101010101" pitchFamily="49" charset="-122"/>
              </a:rPr>
              <a:t>Mark 10:1-16</a:t>
            </a:r>
          </a:p>
          <a:p>
            <a:pPr marL="0" indent="0">
              <a:spcBef>
                <a:spcPts val="150"/>
              </a:spcBef>
              <a:buNone/>
            </a:pPr>
            <a:endParaRPr lang="en-US" altLang="zh-CN" sz="1100" b="1" i="1" dirty="0">
              <a:solidFill>
                <a:srgbClr val="0033CC"/>
              </a:solidFill>
              <a:latin typeface="MS PGothic" panose="020B0600070205080204" pitchFamily="34" charset="-128"/>
              <a:ea typeface="MS PGothic" panose="020B0600070205080204" pitchFamily="34" charset="-128"/>
              <a:cs typeface="Times New Roman" panose="02020603050405020304" pitchFamily="18" charset="0"/>
            </a:endParaRPr>
          </a:p>
          <a:p>
            <a:pPr marL="0" indent="0">
              <a:spcBef>
                <a:spcPts val="150"/>
              </a:spcBef>
              <a:buNone/>
            </a:pPr>
            <a:r>
              <a:rPr lang="en-US" altLang="zh-CN" sz="4000" i="1" dirty="0">
                <a:solidFill>
                  <a:srgbClr val="FF0000"/>
                </a:solidFill>
                <a:latin typeface="MS PGothic" panose="020B0600070205080204" pitchFamily="34" charset="-128"/>
                <a:ea typeface="MS PGothic" panose="020B0600070205080204" pitchFamily="34" charset="-128"/>
                <a:cs typeface="Times New Roman" panose="02020603050405020304" pitchFamily="18" charset="0"/>
              </a:rPr>
              <a:t>1 </a:t>
            </a:r>
            <a:r>
              <a:rPr lang="en-US" altLang="zh-CN" sz="4000" dirty="0">
                <a:solidFill>
                  <a:srgbClr val="0033CC"/>
                </a:solidFill>
                <a:latin typeface="MS PGothic" panose="020B0600070205080204" pitchFamily="34" charset="-128"/>
                <a:ea typeface="MS PGothic" panose="020B0600070205080204" pitchFamily="34" charset="-128"/>
                <a:cs typeface="Times New Roman" panose="02020603050405020304" pitchFamily="18" charset="0"/>
              </a:rPr>
              <a:t>Jesus then left that place and went into the region of Judea and across the Jordan. Again crowds of people came to him, and as was his custom, he taught them. </a:t>
            </a:r>
            <a:r>
              <a:rPr lang="en-US" altLang="zh-CN" sz="4000" i="1" dirty="0">
                <a:solidFill>
                  <a:srgbClr val="FF0000"/>
                </a:solidFill>
                <a:latin typeface="MS PGothic" panose="020B0600070205080204" pitchFamily="34" charset="-128"/>
                <a:ea typeface="MS PGothic" panose="020B0600070205080204" pitchFamily="34" charset="-128"/>
                <a:cs typeface="Times New Roman" panose="02020603050405020304" pitchFamily="18" charset="0"/>
              </a:rPr>
              <a:t>2</a:t>
            </a:r>
            <a:r>
              <a:rPr lang="en-US" altLang="zh-CN" sz="4000" dirty="0">
                <a:solidFill>
                  <a:srgbClr val="0033CC"/>
                </a:solidFill>
                <a:latin typeface="MS PGothic" panose="020B0600070205080204" pitchFamily="34" charset="-128"/>
                <a:ea typeface="MS PGothic" panose="020B0600070205080204" pitchFamily="34" charset="-128"/>
                <a:cs typeface="Times New Roman" panose="02020603050405020304" pitchFamily="18" charset="0"/>
              </a:rPr>
              <a:t> Some Pharisees came and tested him by asking, “Is it lawful for a man to divorce his wife?” </a:t>
            </a:r>
            <a:r>
              <a:rPr lang="en-US" altLang="zh-CN" sz="4000" i="1" dirty="0">
                <a:solidFill>
                  <a:srgbClr val="FF0000"/>
                </a:solidFill>
                <a:latin typeface="MS PGothic" panose="020B0600070205080204" pitchFamily="34" charset="-128"/>
                <a:ea typeface="MS PGothic" panose="020B0600070205080204" pitchFamily="34" charset="-128"/>
                <a:cs typeface="Times New Roman" panose="02020603050405020304" pitchFamily="18" charset="0"/>
              </a:rPr>
              <a:t>3</a:t>
            </a:r>
            <a:r>
              <a:rPr lang="en-US" altLang="zh-CN" sz="4000" dirty="0">
                <a:solidFill>
                  <a:srgbClr val="0033CC"/>
                </a:solidFill>
                <a:latin typeface="MS PGothic" panose="020B0600070205080204" pitchFamily="34" charset="-128"/>
                <a:ea typeface="MS PGothic" panose="020B0600070205080204" pitchFamily="34" charset="-128"/>
                <a:cs typeface="Times New Roman" panose="02020603050405020304" pitchFamily="18" charset="0"/>
              </a:rPr>
              <a:t> “What did Moses command you?” he replied.</a:t>
            </a:r>
            <a:endParaRPr lang="zh-CN" altLang="en-US" sz="4000" b="1" dirty="0">
              <a:latin typeface="KaiTi" panose="02010609060101010101" pitchFamily="49" charset="-122"/>
              <a:ea typeface="KaiTi" panose="02010609060101010101" pitchFamily="49" charset="-122"/>
            </a:endParaRPr>
          </a:p>
        </p:txBody>
      </p:sp>
      <p:sp>
        <p:nvSpPr>
          <p:cNvPr id="6" name="Title 1">
            <a:extLst>
              <a:ext uri="{FF2B5EF4-FFF2-40B4-BE49-F238E27FC236}">
                <a16:creationId xmlns:a16="http://schemas.microsoft.com/office/drawing/2014/main" id="{25BD5273-7F08-E9F7-A4BC-AD55305A8C22}"/>
              </a:ext>
            </a:extLst>
          </p:cNvPr>
          <p:cNvSpPr txBox="1">
            <a:spLocks/>
          </p:cNvSpPr>
          <p:nvPr/>
        </p:nvSpPr>
        <p:spPr>
          <a:xfrm>
            <a:off x="1705076" y="137160"/>
            <a:ext cx="8962925" cy="585216"/>
          </a:xfrm>
          <a:prstGeom prst="rect">
            <a:avLst/>
          </a:prstGeom>
        </p:spPr>
        <p:txBody>
          <a:bodyPr bIns="6858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685800" rtl="0" eaLnBrk="1" fontAlgn="auto" latinLnBrk="0" hangingPunct="1">
              <a:lnSpc>
                <a:spcPct val="100000"/>
              </a:lnSpc>
              <a:spcBef>
                <a:spcPct val="0"/>
              </a:spcBef>
              <a:spcAft>
                <a:spcPts val="0"/>
              </a:spcAft>
              <a:buClrTx/>
              <a:buSzTx/>
              <a:buFontTx/>
              <a:buNone/>
              <a:tabLst/>
              <a:defRPr/>
            </a:pPr>
            <a:r>
              <a:rPr kumimoji="0" lang="zh-CN" altLang="en-US" sz="3000" b="0" i="0" u="none" strike="noStrike" kern="1200" cap="none" spc="0" normalizeH="0" baseline="0" noProof="0" dirty="0">
                <a:ln>
                  <a:noFill/>
                </a:ln>
                <a:solidFill>
                  <a:srgbClr val="696464"/>
                </a:solidFill>
                <a:effectLst/>
                <a:uLnTx/>
                <a:uFillTx/>
                <a:latin typeface="Franklin Gothic Book"/>
                <a:cs typeface="+mj-cs"/>
              </a:rPr>
              <a:t>读   经  </a:t>
            </a:r>
            <a:r>
              <a:rPr kumimoji="0" lang="en-US" sz="3000" b="0" i="0" u="none" strike="noStrike" kern="1200" cap="none" spc="0" normalizeH="0" baseline="0" noProof="0" dirty="0">
                <a:ln>
                  <a:noFill/>
                </a:ln>
                <a:solidFill>
                  <a:srgbClr val="696464"/>
                </a:solidFill>
                <a:effectLst/>
                <a:uLnTx/>
                <a:uFillTx/>
                <a:latin typeface="Franklin Gothic Book"/>
                <a:ea typeface="+mj-ea"/>
                <a:cs typeface="+mj-cs"/>
              </a:rPr>
              <a:t> Scripture reading      </a:t>
            </a:r>
            <a:r>
              <a:rPr kumimoji="0" lang="en-US" sz="2400" b="0" i="0" u="none" strike="noStrike" kern="1200" cap="none" spc="0" normalizeH="0" baseline="0" noProof="0" dirty="0">
                <a:ln>
                  <a:noFill/>
                </a:ln>
                <a:solidFill>
                  <a:srgbClr val="696464"/>
                </a:solidFill>
                <a:effectLst/>
                <a:uLnTx/>
                <a:uFillTx/>
                <a:latin typeface="Franklin Gothic Book"/>
                <a:ea typeface="+mj-ea"/>
                <a:cs typeface="+mj-cs"/>
              </a:rPr>
              <a:t>(</a:t>
            </a:r>
            <a:r>
              <a:rPr lang="en-US" sz="2400" i="1" dirty="0">
                <a:solidFill>
                  <a:srgbClr val="696464"/>
                </a:solidFill>
                <a:latin typeface="Franklin Gothic Book"/>
              </a:rPr>
              <a:t>4/8</a:t>
            </a:r>
            <a:r>
              <a:rPr kumimoji="0" lang="en-US" sz="2400" b="0" i="1" u="none" strike="noStrike" kern="1200" cap="none" spc="0" normalizeH="0" baseline="0" noProof="0" dirty="0">
                <a:ln>
                  <a:noFill/>
                </a:ln>
                <a:solidFill>
                  <a:srgbClr val="696464"/>
                </a:solidFill>
                <a:effectLst/>
                <a:uLnTx/>
                <a:uFillTx/>
                <a:latin typeface="Franklin Gothic Book"/>
                <a:ea typeface="+mj-ea"/>
                <a:cs typeface="+mj-cs"/>
              </a:rPr>
              <a:t>)</a:t>
            </a:r>
          </a:p>
        </p:txBody>
      </p:sp>
    </p:spTree>
    <p:extLst>
      <p:ext uri="{BB962C8B-B14F-4D97-AF65-F5344CB8AC3E}">
        <p14:creationId xmlns:p14="http://schemas.microsoft.com/office/powerpoint/2010/main" val="2456926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87E8A-7B38-867F-2AEB-46FDA932CEA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891E9F-F28B-D1B7-8372-9152287D069C}"/>
              </a:ext>
            </a:extLst>
          </p:cNvPr>
          <p:cNvSpPr>
            <a:spLocks noGrp="1"/>
          </p:cNvSpPr>
          <p:nvPr>
            <p:ph sz="quarter" idx="1"/>
          </p:nvPr>
        </p:nvSpPr>
        <p:spPr>
          <a:xfrm>
            <a:off x="304800" y="914400"/>
            <a:ext cx="11353800" cy="6019800"/>
          </a:xfrm>
        </p:spPr>
        <p:txBody>
          <a:bodyPr>
            <a:noAutofit/>
          </a:bodyPr>
          <a:lstStyle/>
          <a:p>
            <a:pPr marL="0" indent="0">
              <a:spcBef>
                <a:spcPts val="150"/>
              </a:spcBef>
              <a:buNone/>
            </a:pPr>
            <a:r>
              <a:rPr lang="en-US" altLang="zh-CN" sz="4000" b="1" i="1" dirty="0">
                <a:solidFill>
                  <a:srgbClr val="FF0000"/>
                </a:solidFill>
                <a:latin typeface="KaiTi" panose="02010609060101010101" pitchFamily="49" charset="-122"/>
                <a:ea typeface="KaiTi" panose="02010609060101010101" pitchFamily="49" charset="-122"/>
              </a:rPr>
              <a:t>Mark 10:1-16 </a:t>
            </a:r>
          </a:p>
          <a:p>
            <a:pPr marL="0" indent="0">
              <a:spcBef>
                <a:spcPts val="150"/>
              </a:spcBef>
              <a:buNone/>
            </a:pPr>
            <a:endParaRPr lang="en-US" altLang="zh-CN" sz="1100" b="1" i="1" dirty="0">
              <a:solidFill>
                <a:srgbClr val="FF0000"/>
              </a:solidFill>
              <a:latin typeface="KaiTi" panose="02010609060101010101" pitchFamily="49" charset="-122"/>
              <a:ea typeface="KaiTi" panose="02010609060101010101" pitchFamily="49" charset="-122"/>
            </a:endParaRPr>
          </a:p>
          <a:p>
            <a:pPr marL="0" indent="0">
              <a:spcBef>
                <a:spcPts val="150"/>
              </a:spcBef>
              <a:buNone/>
            </a:pPr>
            <a:r>
              <a:rPr lang="en-US" altLang="zh-CN" sz="4000" i="1" dirty="0">
                <a:solidFill>
                  <a:srgbClr val="FF0000"/>
                </a:solidFill>
                <a:latin typeface="MS PGothic" panose="020B0600070205080204" pitchFamily="34" charset="-128"/>
                <a:ea typeface="MS PGothic" panose="020B0600070205080204" pitchFamily="34" charset="-128"/>
              </a:rPr>
              <a:t>4</a:t>
            </a:r>
            <a:r>
              <a:rPr lang="en-US" altLang="zh-CN" sz="4000" dirty="0">
                <a:solidFill>
                  <a:srgbClr val="0033CC"/>
                </a:solidFill>
                <a:latin typeface="MS PGothic" panose="020B0600070205080204" pitchFamily="34" charset="-128"/>
                <a:ea typeface="MS PGothic" panose="020B0600070205080204" pitchFamily="34" charset="-128"/>
              </a:rPr>
              <a:t> They said, “Moses permitted a man to write a certificate of divorce and send her away.” </a:t>
            </a:r>
            <a:r>
              <a:rPr lang="en-US" altLang="zh-CN" sz="4000" i="1" dirty="0">
                <a:solidFill>
                  <a:srgbClr val="FF0000"/>
                </a:solidFill>
                <a:latin typeface="MS PGothic" panose="020B0600070205080204" pitchFamily="34" charset="-128"/>
                <a:ea typeface="MS PGothic" panose="020B0600070205080204" pitchFamily="34" charset="-128"/>
              </a:rPr>
              <a:t>5</a:t>
            </a:r>
            <a:r>
              <a:rPr lang="en-US" altLang="zh-CN" sz="4000" dirty="0">
                <a:solidFill>
                  <a:srgbClr val="0033CC"/>
                </a:solidFill>
                <a:latin typeface="MS PGothic" panose="020B0600070205080204" pitchFamily="34" charset="-128"/>
                <a:ea typeface="MS PGothic" panose="020B0600070205080204" pitchFamily="34" charset="-128"/>
              </a:rPr>
              <a:t> “It was because your hearts were hard that Moses wrote you this law,” Jesus replied.  </a:t>
            </a:r>
            <a:r>
              <a:rPr lang="en-US" altLang="zh-CN" sz="4000" i="1" dirty="0">
                <a:solidFill>
                  <a:srgbClr val="FF0000"/>
                </a:solidFill>
                <a:latin typeface="MS PGothic" panose="020B0600070205080204" pitchFamily="34" charset="-128"/>
                <a:ea typeface="MS PGothic" panose="020B0600070205080204" pitchFamily="34" charset="-128"/>
              </a:rPr>
              <a:t>6</a:t>
            </a:r>
            <a:r>
              <a:rPr lang="en-US" altLang="zh-CN" sz="4000" dirty="0">
                <a:solidFill>
                  <a:srgbClr val="0033CC"/>
                </a:solidFill>
                <a:latin typeface="MS PGothic" panose="020B0600070205080204" pitchFamily="34" charset="-128"/>
                <a:ea typeface="MS PGothic" panose="020B0600070205080204" pitchFamily="34" charset="-128"/>
              </a:rPr>
              <a:t> “But at the beginning of creation God ‘made them male and female.’</a:t>
            </a:r>
            <a:r>
              <a:rPr lang="en-US" altLang="zh-CN" sz="4000" i="1" dirty="0">
                <a:solidFill>
                  <a:srgbClr val="FF0000"/>
                </a:solidFill>
                <a:latin typeface="MS PGothic" panose="020B0600070205080204" pitchFamily="34" charset="-128"/>
                <a:ea typeface="MS PGothic" panose="020B0600070205080204" pitchFamily="34" charset="-128"/>
              </a:rPr>
              <a:t>7</a:t>
            </a:r>
            <a:r>
              <a:rPr lang="en-US" altLang="zh-CN" sz="4000" dirty="0">
                <a:solidFill>
                  <a:srgbClr val="0033CC"/>
                </a:solidFill>
                <a:latin typeface="MS PGothic" panose="020B0600070205080204" pitchFamily="34" charset="-128"/>
                <a:ea typeface="MS PGothic" panose="020B0600070205080204" pitchFamily="34" charset="-128"/>
              </a:rPr>
              <a:t> ‘For this reason a man will leave his father and mother and be united to his </a:t>
            </a:r>
            <a:r>
              <a:rPr lang="en-US" altLang="zh-CN" sz="4000" dirty="0">
                <a:solidFill>
                  <a:srgbClr val="0033CC"/>
                </a:solidFill>
                <a:latin typeface="KaiTi" panose="02010609060101010101" pitchFamily="49" charset="-122"/>
                <a:ea typeface="KaiTi" panose="02010609060101010101" pitchFamily="49" charset="-122"/>
              </a:rPr>
              <a:t>wife,</a:t>
            </a:r>
          </a:p>
        </p:txBody>
      </p:sp>
      <p:sp>
        <p:nvSpPr>
          <p:cNvPr id="6" name="Title 1">
            <a:extLst>
              <a:ext uri="{FF2B5EF4-FFF2-40B4-BE49-F238E27FC236}">
                <a16:creationId xmlns:a16="http://schemas.microsoft.com/office/drawing/2014/main" id="{62CC0FA1-9CA4-6F07-93CC-23A635B9841B}"/>
              </a:ext>
            </a:extLst>
          </p:cNvPr>
          <p:cNvSpPr txBox="1">
            <a:spLocks/>
          </p:cNvSpPr>
          <p:nvPr/>
        </p:nvSpPr>
        <p:spPr>
          <a:xfrm>
            <a:off x="1705076" y="137160"/>
            <a:ext cx="8962925" cy="585216"/>
          </a:xfrm>
          <a:prstGeom prst="rect">
            <a:avLst/>
          </a:prstGeom>
        </p:spPr>
        <p:txBody>
          <a:bodyPr bIns="6858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685800" rtl="0" eaLnBrk="1" fontAlgn="auto" latinLnBrk="0" hangingPunct="1">
              <a:lnSpc>
                <a:spcPct val="100000"/>
              </a:lnSpc>
              <a:spcBef>
                <a:spcPct val="0"/>
              </a:spcBef>
              <a:spcAft>
                <a:spcPts val="0"/>
              </a:spcAft>
              <a:buClrTx/>
              <a:buSzTx/>
              <a:buFontTx/>
              <a:buNone/>
              <a:tabLst/>
              <a:defRPr/>
            </a:pPr>
            <a:r>
              <a:rPr kumimoji="0" lang="zh-CN" altLang="en-US" sz="3000" b="0" i="0" u="none" strike="noStrike" kern="1200" cap="none" spc="0" normalizeH="0" baseline="0" noProof="0" dirty="0">
                <a:ln>
                  <a:noFill/>
                </a:ln>
                <a:solidFill>
                  <a:srgbClr val="696464"/>
                </a:solidFill>
                <a:effectLst/>
                <a:uLnTx/>
                <a:uFillTx/>
                <a:latin typeface="Franklin Gothic Book"/>
                <a:cs typeface="+mj-cs"/>
              </a:rPr>
              <a:t>读   经  </a:t>
            </a:r>
            <a:r>
              <a:rPr kumimoji="0" lang="en-US" sz="3000" b="0" i="0" u="none" strike="noStrike" kern="1200" cap="none" spc="0" normalizeH="0" baseline="0" noProof="0" dirty="0">
                <a:ln>
                  <a:noFill/>
                </a:ln>
                <a:solidFill>
                  <a:srgbClr val="696464"/>
                </a:solidFill>
                <a:effectLst/>
                <a:uLnTx/>
                <a:uFillTx/>
                <a:latin typeface="Franklin Gothic Book"/>
                <a:ea typeface="+mj-ea"/>
                <a:cs typeface="+mj-cs"/>
              </a:rPr>
              <a:t> Scripture reading      </a:t>
            </a:r>
            <a:r>
              <a:rPr kumimoji="0" lang="en-US" sz="2400" b="0" i="0" u="none" strike="noStrike" kern="1200" cap="none" spc="0" normalizeH="0" baseline="0" noProof="0" dirty="0">
                <a:ln>
                  <a:noFill/>
                </a:ln>
                <a:solidFill>
                  <a:srgbClr val="696464"/>
                </a:solidFill>
                <a:effectLst/>
                <a:uLnTx/>
                <a:uFillTx/>
                <a:latin typeface="Franklin Gothic Book"/>
                <a:ea typeface="+mj-ea"/>
                <a:cs typeface="+mj-cs"/>
              </a:rPr>
              <a:t>(</a:t>
            </a:r>
            <a:r>
              <a:rPr kumimoji="0" lang="en-US" sz="2400" b="0" i="1" u="none" strike="noStrike" kern="1200" cap="none" spc="0" normalizeH="0" baseline="0" noProof="0" dirty="0">
                <a:ln>
                  <a:noFill/>
                </a:ln>
                <a:solidFill>
                  <a:srgbClr val="696464"/>
                </a:solidFill>
                <a:effectLst/>
                <a:uLnTx/>
                <a:uFillTx/>
                <a:latin typeface="Franklin Gothic Book"/>
                <a:ea typeface="+mj-ea"/>
                <a:cs typeface="+mj-cs"/>
              </a:rPr>
              <a:t>5/8)</a:t>
            </a:r>
          </a:p>
        </p:txBody>
      </p:sp>
    </p:spTree>
    <p:extLst>
      <p:ext uri="{BB962C8B-B14F-4D97-AF65-F5344CB8AC3E}">
        <p14:creationId xmlns:p14="http://schemas.microsoft.com/office/powerpoint/2010/main" val="3220222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9FCB4-B2A5-BB5C-52CD-C6D8754F5E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29792B-94AD-2F00-ADF8-9548802DBCBD}"/>
              </a:ext>
            </a:extLst>
          </p:cNvPr>
          <p:cNvSpPr>
            <a:spLocks noGrp="1"/>
          </p:cNvSpPr>
          <p:nvPr>
            <p:ph sz="quarter" idx="1"/>
          </p:nvPr>
        </p:nvSpPr>
        <p:spPr>
          <a:xfrm>
            <a:off x="419100" y="838200"/>
            <a:ext cx="11353800" cy="6019800"/>
          </a:xfrm>
        </p:spPr>
        <p:txBody>
          <a:bodyPr>
            <a:noAutofit/>
          </a:bodyPr>
          <a:lstStyle/>
          <a:p>
            <a:pPr marL="0" indent="0">
              <a:spcBef>
                <a:spcPts val="150"/>
              </a:spcBef>
              <a:buNone/>
            </a:pPr>
            <a:r>
              <a:rPr lang="en-US" altLang="zh-CN" sz="4000" b="1" i="1" dirty="0">
                <a:solidFill>
                  <a:srgbClr val="FF0000"/>
                </a:solidFill>
                <a:latin typeface="KaiTi" panose="02010609060101010101" pitchFamily="49" charset="-122"/>
                <a:ea typeface="KaiTi" panose="02010609060101010101" pitchFamily="49" charset="-122"/>
              </a:rPr>
              <a:t>Mark 10:1-16 </a:t>
            </a:r>
          </a:p>
          <a:p>
            <a:pPr marL="0" indent="0">
              <a:spcBef>
                <a:spcPts val="150"/>
              </a:spcBef>
              <a:buNone/>
            </a:pPr>
            <a:endParaRPr lang="en-US" altLang="zh-CN" sz="1100" b="1" i="1" dirty="0">
              <a:solidFill>
                <a:srgbClr val="FF0000"/>
              </a:solidFill>
              <a:latin typeface="KaiTi" panose="02010609060101010101" pitchFamily="49" charset="-122"/>
              <a:ea typeface="KaiTi" panose="02010609060101010101" pitchFamily="49" charset="-122"/>
            </a:endParaRPr>
          </a:p>
          <a:p>
            <a:pPr marL="0" indent="0">
              <a:spcBef>
                <a:spcPts val="150"/>
              </a:spcBef>
              <a:buNone/>
            </a:pPr>
            <a:r>
              <a:rPr lang="en-US" altLang="zh-CN" sz="4000" i="1" dirty="0">
                <a:solidFill>
                  <a:srgbClr val="FF0000"/>
                </a:solidFill>
                <a:latin typeface="KaiTi" panose="02010609060101010101" pitchFamily="49" charset="-122"/>
                <a:ea typeface="KaiTi" panose="02010609060101010101" pitchFamily="49" charset="-122"/>
              </a:rPr>
              <a:t>8</a:t>
            </a:r>
            <a:r>
              <a:rPr lang="en-US" altLang="zh-CN" sz="4000" dirty="0">
                <a:solidFill>
                  <a:srgbClr val="0033CC"/>
                </a:solidFill>
                <a:latin typeface="KaiTi" panose="02010609060101010101" pitchFamily="49" charset="-122"/>
                <a:ea typeface="KaiTi" panose="02010609060101010101" pitchFamily="49" charset="-122"/>
              </a:rPr>
              <a:t> and the two will become one flesh.’ So they are no longer two, but one flesh.</a:t>
            </a:r>
          </a:p>
          <a:p>
            <a:pPr marL="0" indent="0">
              <a:spcBef>
                <a:spcPts val="150"/>
              </a:spcBef>
              <a:buNone/>
            </a:pPr>
            <a:r>
              <a:rPr lang="en-US" altLang="zh-CN" sz="4000" i="1" dirty="0">
                <a:solidFill>
                  <a:srgbClr val="FF0000"/>
                </a:solidFill>
                <a:latin typeface="KaiTi" panose="02010609060101010101" pitchFamily="49" charset="-122"/>
                <a:ea typeface="KaiTi" panose="02010609060101010101" pitchFamily="49" charset="-122"/>
              </a:rPr>
              <a:t>9</a:t>
            </a:r>
            <a:r>
              <a:rPr lang="en-US" altLang="zh-CN" sz="4000" dirty="0">
                <a:solidFill>
                  <a:srgbClr val="0033CC"/>
                </a:solidFill>
                <a:latin typeface="KaiTi" panose="02010609060101010101" pitchFamily="49" charset="-122"/>
                <a:ea typeface="KaiTi" panose="02010609060101010101" pitchFamily="49" charset="-122"/>
              </a:rPr>
              <a:t> Therefore what God has joined together, let no one separate.”</a:t>
            </a:r>
            <a:r>
              <a:rPr lang="en-US" altLang="zh-CN" sz="4000" i="1" dirty="0">
                <a:solidFill>
                  <a:srgbClr val="FF0000"/>
                </a:solidFill>
                <a:latin typeface="KaiTi" panose="02010609060101010101" pitchFamily="49" charset="-122"/>
                <a:ea typeface="KaiTi" panose="02010609060101010101" pitchFamily="49" charset="-122"/>
              </a:rPr>
              <a:t>10</a:t>
            </a:r>
            <a:r>
              <a:rPr lang="en-US" altLang="zh-CN" sz="4000" dirty="0">
                <a:solidFill>
                  <a:srgbClr val="0033CC"/>
                </a:solidFill>
                <a:latin typeface="KaiTi" panose="02010609060101010101" pitchFamily="49" charset="-122"/>
                <a:ea typeface="KaiTi" panose="02010609060101010101" pitchFamily="49" charset="-122"/>
              </a:rPr>
              <a:t> When they were in the house again, the disciples asked Jesus about this.</a:t>
            </a:r>
            <a:r>
              <a:rPr lang="en-US" altLang="zh-CN" sz="4000" i="1" dirty="0">
                <a:solidFill>
                  <a:srgbClr val="FF0000"/>
                </a:solidFill>
                <a:latin typeface="KaiTi" panose="02010609060101010101" pitchFamily="49" charset="-122"/>
                <a:ea typeface="KaiTi" panose="02010609060101010101" pitchFamily="49" charset="-122"/>
              </a:rPr>
              <a:t>11</a:t>
            </a:r>
            <a:r>
              <a:rPr lang="en-US" altLang="zh-CN" sz="4000" dirty="0">
                <a:solidFill>
                  <a:srgbClr val="0033CC"/>
                </a:solidFill>
                <a:latin typeface="KaiTi" panose="02010609060101010101" pitchFamily="49" charset="-122"/>
                <a:ea typeface="KaiTi" panose="02010609060101010101" pitchFamily="49" charset="-122"/>
              </a:rPr>
              <a:t> He </a:t>
            </a:r>
            <a:r>
              <a:rPr lang="en-US" altLang="zh-CN" sz="4000" dirty="0" err="1">
                <a:solidFill>
                  <a:srgbClr val="0033CC"/>
                </a:solidFill>
                <a:latin typeface="KaiTi" panose="02010609060101010101" pitchFamily="49" charset="-122"/>
                <a:ea typeface="KaiTi" panose="02010609060101010101" pitchFamily="49" charset="-122"/>
              </a:rPr>
              <a:t>answered,“Anyone</a:t>
            </a:r>
            <a:r>
              <a:rPr lang="en-US" altLang="zh-CN" sz="4000" dirty="0">
                <a:solidFill>
                  <a:srgbClr val="0033CC"/>
                </a:solidFill>
                <a:latin typeface="KaiTi" panose="02010609060101010101" pitchFamily="49" charset="-122"/>
                <a:ea typeface="KaiTi" panose="02010609060101010101" pitchFamily="49" charset="-122"/>
              </a:rPr>
              <a:t> who divorces his wife and marries another woman commits adultery against her. </a:t>
            </a:r>
          </a:p>
        </p:txBody>
      </p:sp>
      <p:sp>
        <p:nvSpPr>
          <p:cNvPr id="6" name="Title 1">
            <a:extLst>
              <a:ext uri="{FF2B5EF4-FFF2-40B4-BE49-F238E27FC236}">
                <a16:creationId xmlns:a16="http://schemas.microsoft.com/office/drawing/2014/main" id="{776F00C0-2735-78FB-92CC-AC53D584B003}"/>
              </a:ext>
            </a:extLst>
          </p:cNvPr>
          <p:cNvSpPr txBox="1">
            <a:spLocks/>
          </p:cNvSpPr>
          <p:nvPr/>
        </p:nvSpPr>
        <p:spPr>
          <a:xfrm>
            <a:off x="1705076" y="137160"/>
            <a:ext cx="8962925" cy="585216"/>
          </a:xfrm>
          <a:prstGeom prst="rect">
            <a:avLst/>
          </a:prstGeom>
        </p:spPr>
        <p:txBody>
          <a:bodyPr bIns="6858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685800" rtl="0" eaLnBrk="1" fontAlgn="auto" latinLnBrk="0" hangingPunct="1">
              <a:lnSpc>
                <a:spcPct val="100000"/>
              </a:lnSpc>
              <a:spcBef>
                <a:spcPct val="0"/>
              </a:spcBef>
              <a:spcAft>
                <a:spcPts val="0"/>
              </a:spcAft>
              <a:buClrTx/>
              <a:buSzTx/>
              <a:buFontTx/>
              <a:buNone/>
              <a:tabLst/>
              <a:defRPr/>
            </a:pPr>
            <a:r>
              <a:rPr kumimoji="0" lang="zh-CN" altLang="en-US" sz="3000" b="0" i="0" u="none" strike="noStrike" kern="1200" cap="none" spc="0" normalizeH="0" baseline="0" noProof="0" dirty="0">
                <a:ln>
                  <a:noFill/>
                </a:ln>
                <a:solidFill>
                  <a:srgbClr val="696464"/>
                </a:solidFill>
                <a:effectLst/>
                <a:uLnTx/>
                <a:uFillTx/>
                <a:latin typeface="Franklin Gothic Book"/>
                <a:cs typeface="+mj-cs"/>
              </a:rPr>
              <a:t>读   经  </a:t>
            </a:r>
            <a:r>
              <a:rPr kumimoji="0" lang="en-US" sz="3000" b="0" i="0" u="none" strike="noStrike" kern="1200" cap="none" spc="0" normalizeH="0" baseline="0" noProof="0" dirty="0">
                <a:ln>
                  <a:noFill/>
                </a:ln>
                <a:solidFill>
                  <a:srgbClr val="696464"/>
                </a:solidFill>
                <a:effectLst/>
                <a:uLnTx/>
                <a:uFillTx/>
                <a:latin typeface="Franklin Gothic Book"/>
                <a:ea typeface="+mj-ea"/>
                <a:cs typeface="+mj-cs"/>
              </a:rPr>
              <a:t> Scripture reading      </a:t>
            </a:r>
            <a:r>
              <a:rPr kumimoji="0" lang="en-US" sz="2400" b="0" i="0" u="none" strike="noStrike" kern="1200" cap="none" spc="0" normalizeH="0" baseline="0" noProof="0" dirty="0">
                <a:ln>
                  <a:noFill/>
                </a:ln>
                <a:solidFill>
                  <a:srgbClr val="696464"/>
                </a:solidFill>
                <a:effectLst/>
                <a:uLnTx/>
                <a:uFillTx/>
                <a:latin typeface="Franklin Gothic Book"/>
                <a:ea typeface="+mj-ea"/>
                <a:cs typeface="+mj-cs"/>
              </a:rPr>
              <a:t>(</a:t>
            </a:r>
            <a:r>
              <a:rPr lang="en-US" sz="2400" i="1" dirty="0">
                <a:solidFill>
                  <a:srgbClr val="696464"/>
                </a:solidFill>
                <a:latin typeface="Franklin Gothic Book"/>
              </a:rPr>
              <a:t>6/8</a:t>
            </a:r>
            <a:r>
              <a:rPr kumimoji="0" lang="en-US" sz="2400" b="0" i="1" u="none" strike="noStrike" kern="1200" cap="none" spc="0" normalizeH="0" baseline="0" noProof="0" dirty="0">
                <a:ln>
                  <a:noFill/>
                </a:ln>
                <a:solidFill>
                  <a:srgbClr val="696464"/>
                </a:solidFill>
                <a:effectLst/>
                <a:uLnTx/>
                <a:uFillTx/>
                <a:latin typeface="Franklin Gothic Book"/>
                <a:ea typeface="+mj-ea"/>
                <a:cs typeface="+mj-cs"/>
              </a:rPr>
              <a:t>)</a:t>
            </a:r>
          </a:p>
        </p:txBody>
      </p:sp>
    </p:spTree>
    <p:extLst>
      <p:ext uri="{BB962C8B-B14F-4D97-AF65-F5344CB8AC3E}">
        <p14:creationId xmlns:p14="http://schemas.microsoft.com/office/powerpoint/2010/main" val="251890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B8A0A-9228-EA23-E997-E816498ADBA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17BC1D-0544-0A0A-DFB2-60B4C61412CD}"/>
              </a:ext>
            </a:extLst>
          </p:cNvPr>
          <p:cNvSpPr>
            <a:spLocks noGrp="1"/>
          </p:cNvSpPr>
          <p:nvPr>
            <p:ph sz="quarter" idx="1"/>
          </p:nvPr>
        </p:nvSpPr>
        <p:spPr>
          <a:xfrm>
            <a:off x="419100" y="838200"/>
            <a:ext cx="11353800" cy="6019800"/>
          </a:xfrm>
        </p:spPr>
        <p:txBody>
          <a:bodyPr>
            <a:noAutofit/>
          </a:bodyPr>
          <a:lstStyle/>
          <a:p>
            <a:pPr marL="0" indent="0">
              <a:spcBef>
                <a:spcPts val="150"/>
              </a:spcBef>
              <a:buNone/>
            </a:pPr>
            <a:r>
              <a:rPr lang="en-US" altLang="zh-CN" sz="4000" b="1" i="1" dirty="0">
                <a:solidFill>
                  <a:srgbClr val="FF0000"/>
                </a:solidFill>
                <a:latin typeface="KaiTi" panose="02010609060101010101" pitchFamily="49" charset="-122"/>
                <a:ea typeface="KaiTi" panose="02010609060101010101" pitchFamily="49" charset="-122"/>
              </a:rPr>
              <a:t>Mark 10:1-16 </a:t>
            </a:r>
          </a:p>
          <a:p>
            <a:pPr marL="0" indent="0">
              <a:spcBef>
                <a:spcPts val="150"/>
              </a:spcBef>
              <a:buNone/>
            </a:pPr>
            <a:endParaRPr lang="en-US" altLang="zh-CN" sz="1100" b="1" i="1" dirty="0">
              <a:solidFill>
                <a:srgbClr val="FF0000"/>
              </a:solidFill>
              <a:latin typeface="KaiTi" panose="02010609060101010101" pitchFamily="49" charset="-122"/>
              <a:ea typeface="KaiTi" panose="02010609060101010101" pitchFamily="49" charset="-122"/>
            </a:endParaRPr>
          </a:p>
          <a:p>
            <a:pPr marL="0" indent="0">
              <a:spcBef>
                <a:spcPts val="150"/>
              </a:spcBef>
              <a:buNone/>
            </a:pPr>
            <a:r>
              <a:rPr lang="en-US" altLang="zh-CN" sz="4000" i="1" dirty="0">
                <a:solidFill>
                  <a:srgbClr val="FF0000"/>
                </a:solidFill>
                <a:latin typeface="KaiTi" panose="02010609060101010101" pitchFamily="49" charset="-122"/>
                <a:ea typeface="KaiTi" panose="02010609060101010101" pitchFamily="49" charset="-122"/>
              </a:rPr>
              <a:t>12</a:t>
            </a:r>
            <a:r>
              <a:rPr lang="en-US" altLang="zh-CN" sz="4000" dirty="0">
                <a:solidFill>
                  <a:srgbClr val="0033CC"/>
                </a:solidFill>
                <a:latin typeface="KaiTi" panose="02010609060101010101" pitchFamily="49" charset="-122"/>
                <a:ea typeface="KaiTi" panose="02010609060101010101" pitchFamily="49" charset="-122"/>
              </a:rPr>
              <a:t> And if she divorces her husband and marries another man, she commits adultery.”</a:t>
            </a:r>
            <a:r>
              <a:rPr lang="en-US" altLang="zh-CN" sz="4000" i="1" dirty="0">
                <a:solidFill>
                  <a:srgbClr val="FF0000"/>
                </a:solidFill>
                <a:latin typeface="KaiTi" panose="02010609060101010101" pitchFamily="49" charset="-122"/>
                <a:ea typeface="KaiTi" panose="02010609060101010101" pitchFamily="49" charset="-122"/>
              </a:rPr>
              <a:t>13</a:t>
            </a:r>
            <a:r>
              <a:rPr lang="en-US" altLang="zh-CN" sz="4000" dirty="0">
                <a:solidFill>
                  <a:srgbClr val="0033CC"/>
                </a:solidFill>
                <a:latin typeface="KaiTi" panose="02010609060101010101" pitchFamily="49" charset="-122"/>
                <a:ea typeface="KaiTi" panose="02010609060101010101" pitchFamily="49" charset="-122"/>
              </a:rPr>
              <a:t> People were bringing little children to Jesus for him to place his hands on them, but the disciples rebuked them.</a:t>
            </a:r>
          </a:p>
        </p:txBody>
      </p:sp>
      <p:sp>
        <p:nvSpPr>
          <p:cNvPr id="6" name="Title 1">
            <a:extLst>
              <a:ext uri="{FF2B5EF4-FFF2-40B4-BE49-F238E27FC236}">
                <a16:creationId xmlns:a16="http://schemas.microsoft.com/office/drawing/2014/main" id="{7D7F30A5-7C9C-5A44-41DB-B0B65AC94DAD}"/>
              </a:ext>
            </a:extLst>
          </p:cNvPr>
          <p:cNvSpPr txBox="1">
            <a:spLocks/>
          </p:cNvSpPr>
          <p:nvPr/>
        </p:nvSpPr>
        <p:spPr>
          <a:xfrm>
            <a:off x="1705076" y="137160"/>
            <a:ext cx="8962925" cy="585216"/>
          </a:xfrm>
          <a:prstGeom prst="rect">
            <a:avLst/>
          </a:prstGeom>
        </p:spPr>
        <p:txBody>
          <a:bodyPr bIns="6858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685800" rtl="0" eaLnBrk="1" fontAlgn="auto" latinLnBrk="0" hangingPunct="1">
              <a:lnSpc>
                <a:spcPct val="100000"/>
              </a:lnSpc>
              <a:spcBef>
                <a:spcPct val="0"/>
              </a:spcBef>
              <a:spcAft>
                <a:spcPts val="0"/>
              </a:spcAft>
              <a:buClrTx/>
              <a:buSzTx/>
              <a:buFontTx/>
              <a:buNone/>
              <a:tabLst/>
              <a:defRPr/>
            </a:pPr>
            <a:r>
              <a:rPr kumimoji="0" lang="zh-CN" altLang="en-US" sz="3000" b="0" i="0" u="none" strike="noStrike" kern="1200" cap="none" spc="0" normalizeH="0" baseline="0" noProof="0" dirty="0">
                <a:ln>
                  <a:noFill/>
                </a:ln>
                <a:solidFill>
                  <a:srgbClr val="696464"/>
                </a:solidFill>
                <a:effectLst/>
                <a:uLnTx/>
                <a:uFillTx/>
                <a:latin typeface="Franklin Gothic Book"/>
                <a:cs typeface="+mj-cs"/>
              </a:rPr>
              <a:t>读   经  </a:t>
            </a:r>
            <a:r>
              <a:rPr kumimoji="0" lang="en-US" sz="3000" b="0" i="0" u="none" strike="noStrike" kern="1200" cap="none" spc="0" normalizeH="0" baseline="0" noProof="0" dirty="0">
                <a:ln>
                  <a:noFill/>
                </a:ln>
                <a:solidFill>
                  <a:srgbClr val="696464"/>
                </a:solidFill>
                <a:effectLst/>
                <a:uLnTx/>
                <a:uFillTx/>
                <a:latin typeface="Franklin Gothic Book"/>
                <a:ea typeface="+mj-ea"/>
                <a:cs typeface="+mj-cs"/>
              </a:rPr>
              <a:t> Scripture reading      </a:t>
            </a:r>
            <a:r>
              <a:rPr kumimoji="0" lang="en-US" sz="2400" b="0" i="0" u="none" strike="noStrike" kern="1200" cap="none" spc="0" normalizeH="0" baseline="0" noProof="0" dirty="0">
                <a:ln>
                  <a:noFill/>
                </a:ln>
                <a:solidFill>
                  <a:srgbClr val="696464"/>
                </a:solidFill>
                <a:effectLst/>
                <a:uLnTx/>
                <a:uFillTx/>
                <a:latin typeface="Franklin Gothic Book"/>
                <a:ea typeface="+mj-ea"/>
                <a:cs typeface="+mj-cs"/>
              </a:rPr>
              <a:t>(</a:t>
            </a:r>
            <a:r>
              <a:rPr lang="en-US" sz="2400" i="1" dirty="0">
                <a:solidFill>
                  <a:srgbClr val="696464"/>
                </a:solidFill>
                <a:latin typeface="Franklin Gothic Book"/>
              </a:rPr>
              <a:t>7/8</a:t>
            </a:r>
            <a:r>
              <a:rPr kumimoji="0" lang="en-US" sz="2400" b="0" i="1" u="none" strike="noStrike" kern="1200" cap="none" spc="0" normalizeH="0" baseline="0" noProof="0" dirty="0">
                <a:ln>
                  <a:noFill/>
                </a:ln>
                <a:solidFill>
                  <a:srgbClr val="696464"/>
                </a:solidFill>
                <a:effectLst/>
                <a:uLnTx/>
                <a:uFillTx/>
                <a:latin typeface="Franklin Gothic Book"/>
                <a:ea typeface="+mj-ea"/>
                <a:cs typeface="+mj-cs"/>
              </a:rPr>
              <a:t>)</a:t>
            </a:r>
          </a:p>
        </p:txBody>
      </p:sp>
    </p:spTree>
    <p:extLst>
      <p:ext uri="{BB962C8B-B14F-4D97-AF65-F5344CB8AC3E}">
        <p14:creationId xmlns:p14="http://schemas.microsoft.com/office/powerpoint/2010/main" val="20950189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F3890-8B13-3C56-B8FD-8D715A5FFB9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7E36DD-9D5F-1679-3FF3-36CF9A62717B}"/>
              </a:ext>
            </a:extLst>
          </p:cNvPr>
          <p:cNvSpPr>
            <a:spLocks noGrp="1"/>
          </p:cNvSpPr>
          <p:nvPr>
            <p:ph sz="quarter" idx="1"/>
          </p:nvPr>
        </p:nvSpPr>
        <p:spPr>
          <a:xfrm>
            <a:off x="419100" y="838200"/>
            <a:ext cx="11353800" cy="6019800"/>
          </a:xfrm>
        </p:spPr>
        <p:txBody>
          <a:bodyPr>
            <a:noAutofit/>
          </a:bodyPr>
          <a:lstStyle/>
          <a:p>
            <a:pPr marL="0" indent="0">
              <a:spcBef>
                <a:spcPts val="150"/>
              </a:spcBef>
              <a:buNone/>
            </a:pPr>
            <a:r>
              <a:rPr lang="en-US" altLang="zh-CN" sz="3600" b="1" i="1" dirty="0">
                <a:solidFill>
                  <a:srgbClr val="FF0000"/>
                </a:solidFill>
                <a:latin typeface="KaiTi" panose="02010609060101010101" pitchFamily="49" charset="-122"/>
                <a:ea typeface="KaiTi" panose="02010609060101010101" pitchFamily="49" charset="-122"/>
              </a:rPr>
              <a:t>Mark 10:1-16 </a:t>
            </a:r>
            <a:r>
              <a:rPr lang="en-US" altLang="zh-CN" sz="3900" b="1" i="1" dirty="0">
                <a:solidFill>
                  <a:srgbClr val="FF0000"/>
                </a:solidFill>
                <a:latin typeface="KaiTi" panose="02010609060101010101" pitchFamily="49" charset="-122"/>
                <a:ea typeface="KaiTi" panose="02010609060101010101" pitchFamily="49" charset="-122"/>
              </a:rPr>
              <a:t>	</a:t>
            </a:r>
          </a:p>
          <a:p>
            <a:pPr marL="0" indent="0">
              <a:spcBef>
                <a:spcPts val="150"/>
              </a:spcBef>
              <a:buNone/>
            </a:pPr>
            <a:r>
              <a:rPr lang="en-US" altLang="zh-CN" sz="3900" i="1" dirty="0">
                <a:solidFill>
                  <a:srgbClr val="FF0000"/>
                </a:solidFill>
                <a:latin typeface="KaiTi" panose="02010609060101010101" pitchFamily="49" charset="-122"/>
                <a:ea typeface="KaiTi" panose="02010609060101010101" pitchFamily="49" charset="-122"/>
              </a:rPr>
              <a:t>14 </a:t>
            </a:r>
            <a:r>
              <a:rPr lang="en-US" altLang="zh-CN" sz="3900" dirty="0">
                <a:solidFill>
                  <a:srgbClr val="0033CC"/>
                </a:solidFill>
                <a:latin typeface="KaiTi" panose="02010609060101010101" pitchFamily="49" charset="-122"/>
                <a:ea typeface="KaiTi" panose="02010609060101010101" pitchFamily="49" charset="-122"/>
              </a:rPr>
              <a:t>When Jesus saw this, he was indignant. He said to </a:t>
            </a:r>
            <a:r>
              <a:rPr lang="en-US" altLang="zh-CN" sz="3900" dirty="0" err="1">
                <a:solidFill>
                  <a:srgbClr val="0033CC"/>
                </a:solidFill>
                <a:latin typeface="KaiTi" panose="02010609060101010101" pitchFamily="49" charset="-122"/>
                <a:ea typeface="KaiTi" panose="02010609060101010101" pitchFamily="49" charset="-122"/>
              </a:rPr>
              <a:t>them,“Let</a:t>
            </a:r>
            <a:r>
              <a:rPr lang="en-US" altLang="zh-CN" sz="3900" dirty="0">
                <a:solidFill>
                  <a:srgbClr val="0033CC"/>
                </a:solidFill>
                <a:latin typeface="KaiTi" panose="02010609060101010101" pitchFamily="49" charset="-122"/>
                <a:ea typeface="KaiTi" panose="02010609060101010101" pitchFamily="49" charset="-122"/>
              </a:rPr>
              <a:t> the little children come to me, and do not hinder them, for the kingdom of God belongs to such as these.</a:t>
            </a:r>
            <a:r>
              <a:rPr lang="en-US" altLang="zh-CN" sz="3900" i="1" dirty="0">
                <a:solidFill>
                  <a:srgbClr val="FF0000"/>
                </a:solidFill>
                <a:latin typeface="KaiTi" panose="02010609060101010101" pitchFamily="49" charset="-122"/>
                <a:ea typeface="KaiTi" panose="02010609060101010101" pitchFamily="49" charset="-122"/>
              </a:rPr>
              <a:t>15</a:t>
            </a:r>
            <a:r>
              <a:rPr lang="en-US" altLang="zh-CN" sz="3900" dirty="0">
                <a:solidFill>
                  <a:srgbClr val="0033CC"/>
                </a:solidFill>
                <a:latin typeface="KaiTi" panose="02010609060101010101" pitchFamily="49" charset="-122"/>
                <a:ea typeface="KaiTi" panose="02010609060101010101" pitchFamily="49" charset="-122"/>
              </a:rPr>
              <a:t> Truly I tell you, anyone who will not receive the kingdom of God like a little child will never enter it.”</a:t>
            </a:r>
            <a:r>
              <a:rPr lang="en-US" altLang="zh-CN" sz="3900" i="1" dirty="0">
                <a:solidFill>
                  <a:srgbClr val="FF0000"/>
                </a:solidFill>
                <a:latin typeface="KaiTi" panose="02010609060101010101" pitchFamily="49" charset="-122"/>
                <a:ea typeface="KaiTi" panose="02010609060101010101" pitchFamily="49" charset="-122"/>
              </a:rPr>
              <a:t>16</a:t>
            </a:r>
            <a:r>
              <a:rPr lang="en-US" altLang="zh-CN" sz="3900" dirty="0">
                <a:solidFill>
                  <a:srgbClr val="0033CC"/>
                </a:solidFill>
                <a:latin typeface="KaiTi" panose="02010609060101010101" pitchFamily="49" charset="-122"/>
                <a:ea typeface="KaiTi" panose="02010609060101010101" pitchFamily="49" charset="-122"/>
              </a:rPr>
              <a:t> And he took the children in his arms, placed his hands on them and blessed them.</a:t>
            </a:r>
          </a:p>
        </p:txBody>
      </p:sp>
      <p:sp>
        <p:nvSpPr>
          <p:cNvPr id="6" name="Title 1">
            <a:extLst>
              <a:ext uri="{FF2B5EF4-FFF2-40B4-BE49-F238E27FC236}">
                <a16:creationId xmlns:a16="http://schemas.microsoft.com/office/drawing/2014/main" id="{75887970-9A49-63F3-7E35-5BF9924842C4}"/>
              </a:ext>
            </a:extLst>
          </p:cNvPr>
          <p:cNvSpPr txBox="1">
            <a:spLocks/>
          </p:cNvSpPr>
          <p:nvPr/>
        </p:nvSpPr>
        <p:spPr>
          <a:xfrm>
            <a:off x="1705076" y="137160"/>
            <a:ext cx="8962925" cy="585216"/>
          </a:xfrm>
          <a:prstGeom prst="rect">
            <a:avLst/>
          </a:prstGeom>
        </p:spPr>
        <p:txBody>
          <a:bodyPr bIns="6858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685800" rtl="0" eaLnBrk="1" fontAlgn="auto" latinLnBrk="0" hangingPunct="1">
              <a:lnSpc>
                <a:spcPct val="100000"/>
              </a:lnSpc>
              <a:spcBef>
                <a:spcPct val="0"/>
              </a:spcBef>
              <a:spcAft>
                <a:spcPts val="0"/>
              </a:spcAft>
              <a:buClrTx/>
              <a:buSzTx/>
              <a:buFontTx/>
              <a:buNone/>
              <a:tabLst/>
              <a:defRPr/>
            </a:pPr>
            <a:r>
              <a:rPr kumimoji="0" lang="zh-CN" altLang="en-US" sz="3000" b="0" i="0" u="none" strike="noStrike" kern="1200" cap="none" spc="0" normalizeH="0" baseline="0" noProof="0" dirty="0">
                <a:ln>
                  <a:noFill/>
                </a:ln>
                <a:solidFill>
                  <a:srgbClr val="696464"/>
                </a:solidFill>
                <a:effectLst/>
                <a:uLnTx/>
                <a:uFillTx/>
                <a:latin typeface="Franklin Gothic Book"/>
                <a:cs typeface="+mj-cs"/>
              </a:rPr>
              <a:t>读   经  </a:t>
            </a:r>
            <a:r>
              <a:rPr kumimoji="0" lang="en-US" sz="3000" b="0" i="0" u="none" strike="noStrike" kern="1200" cap="none" spc="0" normalizeH="0" baseline="0" noProof="0" dirty="0">
                <a:ln>
                  <a:noFill/>
                </a:ln>
                <a:solidFill>
                  <a:srgbClr val="696464"/>
                </a:solidFill>
                <a:effectLst/>
                <a:uLnTx/>
                <a:uFillTx/>
                <a:latin typeface="Franklin Gothic Book"/>
                <a:ea typeface="+mj-ea"/>
                <a:cs typeface="+mj-cs"/>
              </a:rPr>
              <a:t> Scripture reading      </a:t>
            </a:r>
            <a:r>
              <a:rPr kumimoji="0" lang="en-US" sz="2400" b="0" i="0" u="none" strike="noStrike" kern="1200" cap="none" spc="0" normalizeH="0" baseline="0" noProof="0" dirty="0">
                <a:ln>
                  <a:noFill/>
                </a:ln>
                <a:solidFill>
                  <a:srgbClr val="696464"/>
                </a:solidFill>
                <a:effectLst/>
                <a:uLnTx/>
                <a:uFillTx/>
                <a:latin typeface="Franklin Gothic Book"/>
                <a:ea typeface="+mj-ea"/>
                <a:cs typeface="+mj-cs"/>
              </a:rPr>
              <a:t>(</a:t>
            </a:r>
            <a:r>
              <a:rPr lang="en-US" sz="2400" i="1">
                <a:solidFill>
                  <a:srgbClr val="696464"/>
                </a:solidFill>
                <a:latin typeface="Franklin Gothic Book"/>
              </a:rPr>
              <a:t>8/8</a:t>
            </a:r>
            <a:r>
              <a:rPr kumimoji="0" lang="en-US" sz="2400" b="0" i="1" u="none" strike="noStrike" kern="1200" cap="none" spc="0" normalizeH="0" baseline="0" noProof="0">
                <a:ln>
                  <a:noFill/>
                </a:ln>
                <a:solidFill>
                  <a:srgbClr val="696464"/>
                </a:solidFill>
                <a:effectLst/>
                <a:uLnTx/>
                <a:uFillTx/>
                <a:latin typeface="Franklin Gothic Book"/>
                <a:ea typeface="+mj-ea"/>
                <a:cs typeface="+mj-cs"/>
              </a:rPr>
              <a:t>)</a:t>
            </a:r>
            <a:endParaRPr kumimoji="0" lang="en-US" sz="2400" b="0" i="1" u="none" strike="noStrike" kern="1200" cap="none" spc="0" normalizeH="0" baseline="0" noProof="0" dirty="0">
              <a:ln>
                <a:noFill/>
              </a:ln>
              <a:solidFill>
                <a:srgbClr val="696464"/>
              </a:solidFill>
              <a:effectLst/>
              <a:uLnTx/>
              <a:uFillTx/>
              <a:latin typeface="Franklin Gothic Book"/>
              <a:ea typeface="+mj-ea"/>
              <a:cs typeface="+mj-cs"/>
            </a:endParaRPr>
          </a:p>
        </p:txBody>
      </p:sp>
    </p:spTree>
    <p:extLst>
      <p:ext uri="{BB962C8B-B14F-4D97-AF65-F5344CB8AC3E}">
        <p14:creationId xmlns:p14="http://schemas.microsoft.com/office/powerpoint/2010/main" val="60860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1A84E5-1100-0CF4-DA11-D148448D98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03CDAA-E1CA-A823-2867-686FB6DF53E8}"/>
              </a:ext>
            </a:extLst>
          </p:cNvPr>
          <p:cNvSpPr>
            <a:spLocks noGrp="1"/>
          </p:cNvSpPr>
          <p:nvPr>
            <p:ph type="title"/>
          </p:nvPr>
        </p:nvSpPr>
        <p:spPr>
          <a:xfrm>
            <a:off x="762000" y="198438"/>
            <a:ext cx="10896600" cy="487362"/>
          </a:xfrm>
        </p:spPr>
        <p:txBody>
          <a:bodyPr>
            <a:normAutofit fontScale="90000"/>
          </a:bodyPr>
          <a:lstStyle/>
          <a:p>
            <a:r>
              <a:rPr lang="en-US" altLang="zh-CN" dirty="0"/>
              <a:t>			</a:t>
            </a:r>
            <a:r>
              <a:rPr lang="zh-CN" altLang="en-US" sz="3600" dirty="0"/>
              <a:t>宣   召</a:t>
            </a:r>
            <a:r>
              <a:rPr lang="en-US" sz="3600" dirty="0"/>
              <a:t> Calling to Worship</a:t>
            </a:r>
            <a:r>
              <a:rPr lang="en-US" dirty="0"/>
              <a:t>			</a:t>
            </a:r>
            <a:endParaRPr lang="en-US" i="1" dirty="0"/>
          </a:p>
        </p:txBody>
      </p:sp>
      <p:sp>
        <p:nvSpPr>
          <p:cNvPr id="3" name="Content Placeholder 2">
            <a:extLst>
              <a:ext uri="{FF2B5EF4-FFF2-40B4-BE49-F238E27FC236}">
                <a16:creationId xmlns:a16="http://schemas.microsoft.com/office/drawing/2014/main" id="{3D90DC9D-D596-63E5-5B2A-DCBF13264D1F}"/>
              </a:ext>
            </a:extLst>
          </p:cNvPr>
          <p:cNvSpPr>
            <a:spLocks noGrp="1"/>
          </p:cNvSpPr>
          <p:nvPr>
            <p:ph sz="quarter" idx="1"/>
          </p:nvPr>
        </p:nvSpPr>
        <p:spPr>
          <a:xfrm>
            <a:off x="76200" y="685800"/>
            <a:ext cx="12115800" cy="6159137"/>
          </a:xfrm>
        </p:spPr>
        <p:txBody>
          <a:bodyPr>
            <a:noAutofit/>
          </a:bodyPr>
          <a:lstStyle/>
          <a:p>
            <a:pPr marL="0" indent="0">
              <a:lnSpc>
                <a:spcPct val="110000"/>
              </a:lnSpc>
              <a:buNone/>
            </a:pPr>
            <a:r>
              <a:rPr lang="zh-CN" altLang="en-US" sz="4000" b="1" i="1" dirty="0">
                <a:solidFill>
                  <a:srgbClr val="FF0000"/>
                </a:solidFill>
                <a:highlight>
                  <a:srgbClr val="FFFFFF"/>
                </a:highlight>
                <a:latin typeface="KaiTi" panose="02010609060101010101" pitchFamily="49" charset="-122"/>
                <a:ea typeface="KaiTi" panose="02010609060101010101" pitchFamily="49" charset="-122"/>
              </a:rPr>
              <a:t>诗 篇 </a:t>
            </a:r>
            <a:r>
              <a:rPr lang="en-US" altLang="zh-CN" sz="4000" i="1" dirty="0">
                <a:solidFill>
                  <a:srgbClr val="FF0000"/>
                </a:solidFill>
                <a:highlight>
                  <a:srgbClr val="FFFFFF"/>
                </a:highlight>
                <a:latin typeface="Helvetica Neue"/>
              </a:rPr>
              <a:t>Psalm 34:3-5</a:t>
            </a:r>
            <a:r>
              <a:rPr lang="en-US" altLang="zh-CN" sz="4000" i="1" dirty="0">
                <a:solidFill>
                  <a:srgbClr val="1D2228"/>
                </a:solidFill>
                <a:highlight>
                  <a:srgbClr val="FFFFFF"/>
                </a:highlight>
                <a:latin typeface="Helvetica Neue"/>
              </a:rPr>
              <a:t>  </a:t>
            </a:r>
          </a:p>
          <a:p>
            <a:pPr marL="0" indent="0">
              <a:lnSpc>
                <a:spcPct val="110000"/>
              </a:lnSpc>
              <a:buNone/>
            </a:pPr>
            <a:r>
              <a:rPr lang="en-US" altLang="zh-CN" sz="3600" i="1" dirty="0">
                <a:solidFill>
                  <a:srgbClr val="FF0000"/>
                </a:solidFill>
                <a:highlight>
                  <a:srgbClr val="FFFFFF"/>
                </a:highlight>
                <a:latin typeface="KaiTi" panose="02010609060101010101" pitchFamily="49" charset="-122"/>
                <a:ea typeface="KaiTi" panose="02010609060101010101" pitchFamily="49" charset="-122"/>
              </a:rPr>
              <a:t>3</a:t>
            </a:r>
            <a:r>
              <a:rPr lang="zh-CN" altLang="en-US" sz="4000" b="1" dirty="0">
                <a:highlight>
                  <a:srgbClr val="FFFFFF"/>
                </a:highlight>
                <a:latin typeface="KaiTi" panose="02010609060101010101" pitchFamily="49" charset="-122"/>
                <a:ea typeface="KaiTi" panose="02010609060101010101" pitchFamily="49" charset="-122"/>
              </a:rPr>
              <a:t>你们和我当称耶和华为大，一同高举他的名。</a:t>
            </a:r>
            <a:r>
              <a:rPr lang="en-US" altLang="zh-CN" sz="3600" i="1" dirty="0">
                <a:solidFill>
                  <a:srgbClr val="FF0000"/>
                </a:solidFill>
                <a:highlight>
                  <a:srgbClr val="FFFFFF"/>
                </a:highlight>
                <a:latin typeface="KaiTi" panose="02010609060101010101" pitchFamily="49" charset="-122"/>
                <a:ea typeface="KaiTi" panose="02010609060101010101" pitchFamily="49" charset="-122"/>
              </a:rPr>
              <a:t>4</a:t>
            </a:r>
            <a:r>
              <a:rPr lang="zh-CN" altLang="en-US" sz="4000" b="1" dirty="0">
                <a:highlight>
                  <a:srgbClr val="FFFFFF"/>
                </a:highlight>
                <a:latin typeface="KaiTi" panose="02010609060101010101" pitchFamily="49" charset="-122"/>
                <a:ea typeface="KaiTi" panose="02010609060101010101" pitchFamily="49" charset="-122"/>
              </a:rPr>
              <a:t>我曾寻求耶和华，他就应允我，救我脱离了一切的恐惧。</a:t>
            </a:r>
            <a:endParaRPr lang="en-US" altLang="zh-CN" sz="4000" b="1" dirty="0">
              <a:highlight>
                <a:srgbClr val="FFFFFF"/>
              </a:highlight>
              <a:latin typeface="KaiTi" panose="02010609060101010101" pitchFamily="49" charset="-122"/>
              <a:ea typeface="KaiTi" panose="02010609060101010101" pitchFamily="49" charset="-122"/>
            </a:endParaRPr>
          </a:p>
          <a:p>
            <a:pPr marL="0" indent="0">
              <a:lnSpc>
                <a:spcPct val="110000"/>
              </a:lnSpc>
              <a:buNone/>
            </a:pPr>
            <a:r>
              <a:rPr lang="en-US" altLang="zh-CN" sz="3600" i="1" dirty="0">
                <a:solidFill>
                  <a:srgbClr val="FF0000"/>
                </a:solidFill>
                <a:highlight>
                  <a:srgbClr val="FFFFFF"/>
                </a:highlight>
                <a:latin typeface="KaiTi" panose="02010609060101010101" pitchFamily="49" charset="-122"/>
                <a:ea typeface="KaiTi" panose="02010609060101010101" pitchFamily="49" charset="-122"/>
              </a:rPr>
              <a:t>5</a:t>
            </a:r>
            <a:r>
              <a:rPr lang="zh-CN" altLang="en-US" sz="4000" b="1" dirty="0">
                <a:highlight>
                  <a:srgbClr val="FFFFFF"/>
                </a:highlight>
                <a:latin typeface="KaiTi" panose="02010609060101010101" pitchFamily="49" charset="-122"/>
                <a:ea typeface="KaiTi" panose="02010609060101010101" pitchFamily="49" charset="-122"/>
              </a:rPr>
              <a:t>凡仰望他的，便有光荣；他们的脸，必不蒙羞。</a:t>
            </a:r>
            <a:endParaRPr lang="en-US" altLang="zh-CN" sz="4000" b="1" dirty="0">
              <a:highlight>
                <a:srgbClr val="FFFFFF"/>
              </a:highlight>
              <a:latin typeface="KaiTi" panose="02010609060101010101" pitchFamily="49" charset="-122"/>
              <a:ea typeface="KaiTi" panose="02010609060101010101" pitchFamily="49" charset="-122"/>
            </a:endParaRPr>
          </a:p>
          <a:p>
            <a:pPr marL="0" indent="0">
              <a:lnSpc>
                <a:spcPct val="110000"/>
              </a:lnSpc>
              <a:buNone/>
            </a:pPr>
            <a:r>
              <a:rPr lang="en-US" altLang="zh-CN" sz="3600" i="1" dirty="0">
                <a:solidFill>
                  <a:srgbClr val="FF0000"/>
                </a:solidFill>
                <a:highlight>
                  <a:srgbClr val="FFFFFF"/>
                </a:highlight>
                <a:latin typeface="Consolas" panose="020B0609020204030204" pitchFamily="49" charset="0"/>
                <a:ea typeface="KaiTi" panose="02010609060101010101" pitchFamily="49" charset="-122"/>
              </a:rPr>
              <a:t>3</a:t>
            </a:r>
            <a:r>
              <a:rPr lang="en-US" altLang="zh-CN" sz="3800" dirty="0">
                <a:solidFill>
                  <a:srgbClr val="0070C0"/>
                </a:solidFill>
                <a:highlight>
                  <a:srgbClr val="FFFFFF"/>
                </a:highlight>
                <a:latin typeface="Consolas" panose="020B0609020204030204" pitchFamily="49" charset="0"/>
                <a:ea typeface="KaiTi" panose="02010609060101010101" pitchFamily="49" charset="-122"/>
              </a:rPr>
              <a:t>Glorify the Lord with me; let us exalt his name together. </a:t>
            </a:r>
            <a:r>
              <a:rPr lang="en-US" altLang="zh-CN" sz="3600" i="1" dirty="0">
                <a:solidFill>
                  <a:srgbClr val="FF0000"/>
                </a:solidFill>
                <a:highlight>
                  <a:srgbClr val="FFFFFF"/>
                </a:highlight>
                <a:latin typeface="Consolas" panose="020B0609020204030204" pitchFamily="49" charset="0"/>
                <a:ea typeface="KaiTi" panose="02010609060101010101" pitchFamily="49" charset="-122"/>
              </a:rPr>
              <a:t>4</a:t>
            </a:r>
            <a:r>
              <a:rPr lang="en-US" altLang="zh-CN" sz="3800" dirty="0">
                <a:solidFill>
                  <a:srgbClr val="0070C0"/>
                </a:solidFill>
                <a:highlight>
                  <a:srgbClr val="FFFFFF"/>
                </a:highlight>
                <a:latin typeface="Consolas" panose="020B0609020204030204" pitchFamily="49" charset="0"/>
                <a:ea typeface="KaiTi" panose="02010609060101010101" pitchFamily="49" charset="-122"/>
              </a:rPr>
              <a:t>I sought the Lord, and he answered me; he delivered me from all my fears. </a:t>
            </a:r>
            <a:r>
              <a:rPr lang="en-US" altLang="zh-CN" sz="3600" i="1" dirty="0">
                <a:solidFill>
                  <a:srgbClr val="FF0000"/>
                </a:solidFill>
                <a:highlight>
                  <a:srgbClr val="FFFFFF"/>
                </a:highlight>
                <a:latin typeface="Consolas" panose="020B0609020204030204" pitchFamily="49" charset="0"/>
                <a:ea typeface="KaiTi" panose="02010609060101010101" pitchFamily="49" charset="-122"/>
              </a:rPr>
              <a:t>5</a:t>
            </a:r>
            <a:r>
              <a:rPr lang="en-US" altLang="zh-CN" sz="3800" dirty="0">
                <a:solidFill>
                  <a:srgbClr val="0070C0"/>
                </a:solidFill>
                <a:highlight>
                  <a:srgbClr val="FFFFFF"/>
                </a:highlight>
                <a:latin typeface="Consolas" panose="020B0609020204030204" pitchFamily="49" charset="0"/>
                <a:ea typeface="KaiTi" panose="02010609060101010101" pitchFamily="49" charset="-122"/>
              </a:rPr>
              <a:t>Those who look to him are radiant; their faces are never covered with shame.</a:t>
            </a:r>
          </a:p>
          <a:p>
            <a:pPr marL="0" indent="0" algn="l">
              <a:lnSpc>
                <a:spcPct val="110000"/>
              </a:lnSpc>
              <a:buNone/>
            </a:pPr>
            <a:endParaRPr lang="en-US" altLang="zh-CN" sz="4000" dirty="0">
              <a:solidFill>
                <a:srgbClr val="0033CC"/>
              </a:solidFill>
              <a:highlight>
                <a:srgbClr val="FFFFFF"/>
              </a:highlight>
              <a:latin typeface="KaiTi" panose="02010609060101010101" pitchFamily="49" charset="-122"/>
              <a:ea typeface="KaiTi" panose="02010609060101010101" pitchFamily="49" charset="-122"/>
            </a:endParaRPr>
          </a:p>
          <a:p>
            <a:pPr marL="0" indent="0" algn="l">
              <a:lnSpc>
                <a:spcPct val="110000"/>
              </a:lnSpc>
              <a:buNone/>
            </a:pPr>
            <a:endParaRPr lang="en-US" altLang="zh-CN" sz="4000" dirty="0">
              <a:solidFill>
                <a:srgbClr val="1D2228"/>
              </a:solidFill>
              <a:highlight>
                <a:srgbClr val="FFFFFF"/>
              </a:highlight>
              <a:latin typeface="Helvetica Neue"/>
            </a:endParaRPr>
          </a:p>
          <a:p>
            <a:pPr marL="0" indent="0" algn="l">
              <a:lnSpc>
                <a:spcPct val="110000"/>
              </a:lnSpc>
              <a:buNone/>
            </a:pPr>
            <a:r>
              <a:rPr lang="en-US" altLang="zh-CN" sz="4000" dirty="0">
                <a:solidFill>
                  <a:srgbClr val="1D2228"/>
                </a:solidFill>
                <a:highlight>
                  <a:srgbClr val="FFFFFF"/>
                </a:highlight>
                <a:latin typeface="Helvetica Neue"/>
              </a:rPr>
              <a:t>  </a:t>
            </a:r>
            <a:endParaRPr lang="en-US" altLang="zh-CN" sz="4000" b="1" i="0" dirty="0">
              <a:solidFill>
                <a:srgbClr val="1D2228"/>
              </a:solidFill>
              <a:effectLst/>
              <a:highlight>
                <a:srgbClr val="FFFFFF"/>
              </a:highlight>
              <a:latin typeface="Helvetica Neue"/>
            </a:endParaRPr>
          </a:p>
        </p:txBody>
      </p:sp>
    </p:spTree>
    <p:extLst>
      <p:ext uri="{BB962C8B-B14F-4D97-AF65-F5344CB8AC3E}">
        <p14:creationId xmlns:p14="http://schemas.microsoft.com/office/powerpoint/2010/main" val="12413265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A698E56-2E1C-FFF8-5F12-83F9BF5034E7}"/>
              </a:ext>
            </a:extLst>
          </p:cNvPr>
          <p:cNvSpPr>
            <a:spLocks noGrp="1"/>
          </p:cNvSpPr>
          <p:nvPr>
            <p:ph sz="quarter" idx="1"/>
          </p:nvPr>
        </p:nvSpPr>
        <p:spPr>
          <a:xfrm>
            <a:off x="853966" y="2133600"/>
            <a:ext cx="9372600" cy="3886200"/>
          </a:xfrm>
        </p:spPr>
        <p:txBody>
          <a:bodyPr>
            <a:normAutofit/>
          </a:bodyPr>
          <a:lstStyle/>
          <a:p>
            <a:pPr marL="0" indent="0">
              <a:buNone/>
            </a:pPr>
            <a:endParaRPr lang="en-US" altLang="zh-CN" sz="2800" b="1" dirty="0">
              <a:solidFill>
                <a:srgbClr val="0033CC"/>
              </a:solidFill>
              <a:latin typeface="+mj-lt"/>
            </a:endParaRPr>
          </a:p>
          <a:p>
            <a:pPr marL="0" indent="0">
              <a:buNone/>
            </a:pPr>
            <a:r>
              <a:rPr lang="en-US" altLang="zh-CN" sz="3600" dirty="0">
                <a:solidFill>
                  <a:srgbClr val="0070C0"/>
                </a:solidFill>
                <a:latin typeface="+mj-lt"/>
              </a:rPr>
              <a:t>Pastor David Loveland’s </a:t>
            </a:r>
            <a:r>
              <a:rPr lang="en-US" altLang="zh-CN" sz="3600" dirty="0">
                <a:solidFill>
                  <a:srgbClr val="0070C0"/>
                </a:solidFill>
                <a:latin typeface="+mj-lt"/>
                <a:cs typeface="Arial" panose="020B0604020202020204" pitchFamily="34" charset="0"/>
              </a:rPr>
              <a:t>message </a:t>
            </a:r>
            <a:r>
              <a:rPr lang="en-US" altLang="zh-CN" sz="3200" dirty="0">
                <a:solidFill>
                  <a:srgbClr val="0070C0"/>
                </a:solidFill>
                <a:latin typeface="+mj-lt"/>
                <a:cs typeface="Arial" panose="020B0604020202020204" pitchFamily="34" charset="0"/>
              </a:rPr>
              <a:t>. . .</a:t>
            </a:r>
            <a:endParaRPr lang="en-US" altLang="zh-CN" sz="3600" dirty="0">
              <a:solidFill>
                <a:srgbClr val="0070C0"/>
              </a:solidFill>
            </a:endParaRPr>
          </a:p>
          <a:p>
            <a:pPr marL="0" indent="0">
              <a:buNone/>
            </a:pPr>
            <a:br>
              <a:rPr lang="zh-CN" altLang="en-US" sz="3600" b="1" dirty="0">
                <a:solidFill>
                  <a:srgbClr val="0070C0"/>
                </a:solidFill>
              </a:rPr>
            </a:br>
            <a:r>
              <a:rPr lang="en-US" altLang="zh-CN" sz="3600" b="1" dirty="0">
                <a:solidFill>
                  <a:srgbClr val="FF0000"/>
                </a:solidFill>
              </a:rPr>
              <a:t>	   </a:t>
            </a:r>
            <a:r>
              <a:rPr lang="zh-CN" altLang="en-US" sz="4000" dirty="0">
                <a:solidFill>
                  <a:srgbClr val="FF0000"/>
                </a:solidFill>
                <a:latin typeface="KaiTi" panose="02010609060101010101" pitchFamily="49" charset="-122"/>
                <a:ea typeface="KaiTi" panose="02010609060101010101" pitchFamily="49" charset="-122"/>
                <a:cs typeface="Times New Roman" panose="02020603050405020304" pitchFamily="18" charset="0"/>
              </a:rPr>
              <a:t>耶稣讲论婚姻和离婚</a:t>
            </a:r>
            <a:br>
              <a:rPr lang="zh-CN" altLang="en-US" sz="4800" dirty="0">
                <a:solidFill>
                  <a:srgbClr val="FF0000"/>
                </a:solidFill>
                <a:latin typeface="KaiTi" panose="02010609060101010101" pitchFamily="49" charset="-122"/>
                <a:ea typeface="KaiTi" panose="02010609060101010101" pitchFamily="49" charset="-122"/>
                <a:cs typeface="Times New Roman" panose="02020603050405020304" pitchFamily="18" charset="0"/>
              </a:rPr>
            </a:br>
            <a:r>
              <a:rPr lang="en-US" altLang="zh-CN" sz="4800" dirty="0">
                <a:solidFill>
                  <a:srgbClr val="FF0000"/>
                </a:solidFill>
                <a:latin typeface="KaiTi" panose="02010609060101010101" pitchFamily="49" charset="-122"/>
                <a:ea typeface="KaiTi" panose="02010609060101010101" pitchFamily="49" charset="-122"/>
                <a:cs typeface="Times New Roman" panose="02020603050405020304" pitchFamily="18" charset="0"/>
              </a:rPr>
              <a:t>  </a:t>
            </a:r>
            <a:r>
              <a:rPr lang="en-US" altLang="zh-CN" sz="3600" dirty="0">
                <a:solidFill>
                  <a:srgbClr val="0070C0"/>
                </a:solidFill>
                <a:latin typeface="Noto Sans SC" panose="020B0200000000000000" pitchFamily="34" charset="-128"/>
                <a:ea typeface="Noto Sans SC" panose="020B0200000000000000" pitchFamily="34" charset="-128"/>
                <a:cs typeface="Mongolian Baiti" panose="03000500000000000000" pitchFamily="66" charset="0"/>
              </a:rPr>
              <a:t>Jesus on Marriage &amp; Divorce</a:t>
            </a:r>
          </a:p>
          <a:p>
            <a:pPr marL="0" indent="0">
              <a:buNone/>
            </a:pPr>
            <a:endParaRPr lang="en-US" altLang="zh-CN" sz="3600" dirty="0">
              <a:solidFill>
                <a:srgbClr val="0033CC"/>
              </a:solidFill>
            </a:endParaRPr>
          </a:p>
        </p:txBody>
      </p:sp>
      <p:sp>
        <p:nvSpPr>
          <p:cNvPr id="6" name="Title 1">
            <a:extLst>
              <a:ext uri="{FF2B5EF4-FFF2-40B4-BE49-F238E27FC236}">
                <a16:creationId xmlns:a16="http://schemas.microsoft.com/office/drawing/2014/main" id="{67EFEFEF-8599-47B2-A4EB-B6C1E5EFC2BE}"/>
              </a:ext>
            </a:extLst>
          </p:cNvPr>
          <p:cNvSpPr txBox="1">
            <a:spLocks/>
          </p:cNvSpPr>
          <p:nvPr/>
        </p:nvSpPr>
        <p:spPr>
          <a:xfrm>
            <a:off x="838200" y="274638"/>
            <a:ext cx="9372600" cy="2011362"/>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zh-CN" altLang="en-US" sz="4000" b="0" i="0" u="none" strike="noStrike" kern="1200" cap="none" spc="0" normalizeH="0" baseline="0" noProof="0" dirty="0">
                <a:ln>
                  <a:noFill/>
                </a:ln>
                <a:solidFill>
                  <a:srgbClr val="696464"/>
                </a:solidFill>
                <a:effectLst/>
                <a:uLnTx/>
                <a:uFillTx/>
                <a:latin typeface="Franklin Gothic Book"/>
                <a:cs typeface="+mj-cs"/>
              </a:rPr>
              <a:t>信   息</a:t>
            </a:r>
            <a:r>
              <a:rPr kumimoji="0" lang="en-US" sz="4000" b="0" i="0" u="none" strike="noStrike" kern="1200" cap="none" spc="0" normalizeH="0" baseline="0" noProof="0" dirty="0">
                <a:ln>
                  <a:noFill/>
                </a:ln>
                <a:solidFill>
                  <a:srgbClr val="696464"/>
                </a:solidFill>
                <a:effectLst/>
                <a:uLnTx/>
                <a:uFillTx/>
                <a:latin typeface="Franklin Gothic Book"/>
                <a:ea typeface="+mj-ea"/>
                <a:cs typeface="+mj-cs"/>
              </a:rPr>
              <a:t> Message</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4000" b="0" i="0" u="none" strike="noStrike" kern="1200" cap="none" spc="0" normalizeH="0" baseline="0" noProof="0" dirty="0">
              <a:ln>
                <a:noFill/>
              </a:ln>
              <a:solidFill>
                <a:srgbClr val="696464"/>
              </a:solidFill>
              <a:effectLst/>
              <a:uLnTx/>
              <a:uFillTx/>
              <a:latin typeface="Franklin Gothic Book"/>
              <a:ea typeface="+mj-ea"/>
              <a:cs typeface="+mj-cs"/>
            </a:endParaRPr>
          </a:p>
        </p:txBody>
      </p:sp>
    </p:spTree>
    <p:extLst>
      <p:ext uri="{BB962C8B-B14F-4D97-AF65-F5344CB8AC3E}">
        <p14:creationId xmlns:p14="http://schemas.microsoft.com/office/powerpoint/2010/main" val="377417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CCA93819-BD2E-6A86-E9E5-E1AEE1FD1A53}"/>
              </a:ext>
            </a:extLst>
          </p:cNvPr>
          <p:cNvSpPr>
            <a:spLocks noGrp="1" noChangeArrowheads="1"/>
          </p:cNvSpPr>
          <p:nvPr>
            <p:ph type="title"/>
          </p:nvPr>
        </p:nvSpPr>
        <p:spPr>
          <a:xfrm>
            <a:off x="1524000" y="152400"/>
            <a:ext cx="9144000" cy="1066800"/>
          </a:xfrm>
        </p:spPr>
        <p:txBody>
          <a:bodyPr/>
          <a:lstStyle/>
          <a:p>
            <a:pPr eaLnBrk="1" hangingPunct="1">
              <a:defRPr/>
            </a:pPr>
            <a:r>
              <a:rPr lang="en-US" sz="3200" b="1" i="1" dirty="0">
                <a:solidFill>
                  <a:srgbClr val="FFFFFF"/>
                </a:solidFill>
                <a:effectLst>
                  <a:outerShdw blurRad="38100" dist="38100" dir="2700000" algn="tl">
                    <a:srgbClr val="000000"/>
                  </a:outerShdw>
                </a:effectLst>
                <a:latin typeface="Times New Roman" pitchFamily="18" charset="0"/>
              </a:rPr>
              <a:t>694 </a:t>
            </a:r>
            <a:r>
              <a:rPr lang="en-US" sz="3200" b="1" i="1" dirty="0" err="1">
                <a:solidFill>
                  <a:srgbClr val="FFFFFF"/>
                </a:solidFill>
                <a:effectLst>
                  <a:outerShdw blurRad="38100" dist="38100" dir="2700000" algn="tl">
                    <a:srgbClr val="000000"/>
                  </a:outerShdw>
                </a:effectLst>
                <a:latin typeface="DFBiaoKaiShu-B5" pitchFamily="65" charset="-128"/>
                <a:ea typeface="DFBiaoKaiShu-B5" pitchFamily="65" charset="-128"/>
                <a:cs typeface="DFBiaoKaiShu-B5" pitchFamily="65" charset="-128"/>
              </a:rPr>
              <a:t>福哉，愛的捆綁</a:t>
            </a:r>
            <a:r>
              <a:rPr lang="en-US" sz="3200" b="1" i="1" dirty="0">
                <a:solidFill>
                  <a:srgbClr val="FFFFFF"/>
                </a:solidFill>
                <a:effectLst>
                  <a:outerShdw blurRad="38100" dist="38100" dir="2700000" algn="tl">
                    <a:srgbClr val="000000"/>
                  </a:outerShdw>
                </a:effectLst>
                <a:latin typeface="DFBiaoKaiShu-B5" pitchFamily="65" charset="-128"/>
                <a:ea typeface="DFBiaoKaiShu-B5" pitchFamily="65" charset="-128"/>
                <a:cs typeface="DFBiaoKaiShu-B5" pitchFamily="65" charset="-128"/>
              </a:rPr>
              <a:t> </a:t>
            </a:r>
            <a:br>
              <a:rPr lang="en-US" altLang="zh-CN" sz="3200" b="1" i="1" dirty="0">
                <a:solidFill>
                  <a:schemeClr val="tx1"/>
                </a:solidFill>
                <a:effectLst>
                  <a:outerShdw blurRad="38100" dist="38100" dir="2700000" algn="tl">
                    <a:srgbClr val="000000"/>
                  </a:outerShdw>
                </a:effectLst>
                <a:latin typeface="Times New Roman" pitchFamily="18" charset="0"/>
                <a:ea typeface="宋体" pitchFamily="2" charset="-122"/>
              </a:rPr>
            </a:br>
            <a:r>
              <a:rPr lang="en-US" sz="2800" b="1" i="1" dirty="0">
                <a:solidFill>
                  <a:schemeClr val="tx1"/>
                </a:solidFill>
                <a:effectLst>
                  <a:outerShdw blurRad="38100" dist="38100" dir="2700000" algn="tl">
                    <a:srgbClr val="000000"/>
                  </a:outerShdw>
                </a:effectLst>
                <a:latin typeface="Times New Roman" pitchFamily="18" charset="0"/>
              </a:rPr>
              <a:t>BLEST BE THE TIE THAT BINDS</a:t>
            </a:r>
            <a:endParaRPr lang="en-US" sz="3200" b="1" i="1" dirty="0">
              <a:solidFill>
                <a:schemeClr val="tx1"/>
              </a:solidFill>
              <a:effectLst>
                <a:outerShdw blurRad="38100" dist="38100" dir="2700000" algn="tl">
                  <a:srgbClr val="000000"/>
                </a:outerShdw>
              </a:effectLst>
              <a:latin typeface="Times New Roman" pitchFamily="18" charset="0"/>
            </a:endParaRPr>
          </a:p>
        </p:txBody>
      </p:sp>
      <p:sp>
        <p:nvSpPr>
          <p:cNvPr id="2052" name="Rectangle 4">
            <a:extLst>
              <a:ext uri="{FF2B5EF4-FFF2-40B4-BE49-F238E27FC236}">
                <a16:creationId xmlns:a16="http://schemas.microsoft.com/office/drawing/2014/main" id="{89A7CE23-168A-D440-44C2-F742B8441B92}"/>
              </a:ext>
            </a:extLst>
          </p:cNvPr>
          <p:cNvSpPr>
            <a:spLocks noGrp="1" noChangeArrowheads="1"/>
          </p:cNvSpPr>
          <p:nvPr>
            <p:ph type="body" idx="1"/>
          </p:nvPr>
        </p:nvSpPr>
        <p:spPr>
          <a:xfrm>
            <a:off x="1524000" y="1295400"/>
            <a:ext cx="9144000" cy="5029200"/>
          </a:xfrm>
        </p:spPr>
        <p:txBody>
          <a:bodyPr/>
          <a:lstStyle/>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福哉，愛的捆綁</a:t>
            </a:r>
            <a:r>
              <a:rPr lang="en-US" sz="4400" dirty="0">
                <a:solidFill>
                  <a:srgbClr val="FFFFFF"/>
                </a:solidFill>
                <a:effectLst>
                  <a:outerShdw blurRad="38100" dist="38100" dir="2700000" algn="tl">
                    <a:srgbClr val="000000">
                      <a:alpha val="43137"/>
                    </a:srgbClr>
                  </a:outerShdw>
                </a:effectLst>
                <a:latin typeface="DFBiaoKaiShu-B5" pitchFamily="65" charset="-128"/>
              </a:rPr>
              <a:t>，</a:t>
            </a:r>
          </a:p>
          <a:p>
            <a:pPr marL="0" indent="0" eaLnBrk="1" hangingPunct="1">
              <a:spcBef>
                <a:spcPts val="0"/>
              </a:spcBef>
              <a:defRPr/>
            </a:pPr>
            <a:r>
              <a:rPr lang="en-US" dirty="0">
                <a:solidFill>
                  <a:srgbClr val="FFFF00"/>
                </a:solidFill>
                <a:effectLst>
                  <a:outerShdw blurRad="38100" dist="38100" dir="2700000" algn="tl">
                    <a:srgbClr val="000000">
                      <a:alpha val="43137"/>
                    </a:srgbClr>
                  </a:outerShdw>
                </a:effectLst>
              </a:rPr>
              <a:t>Blest be the tie that binds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捆綁我們相契；</a:t>
            </a:r>
          </a:p>
          <a:p>
            <a:pPr marL="0" indent="0" eaLnBrk="1" hangingPunct="1">
              <a:spcBef>
                <a:spcPts val="0"/>
              </a:spcBef>
              <a:defRPr/>
            </a:pPr>
            <a:r>
              <a:rPr lang="en-US" dirty="0">
                <a:solidFill>
                  <a:srgbClr val="FFFF00"/>
                </a:solidFill>
                <a:effectLst>
                  <a:outerShdw blurRad="38100" dist="38100" dir="2700000" algn="tl">
                    <a:srgbClr val="000000">
                      <a:alpha val="43137"/>
                    </a:srgbClr>
                  </a:outerShdw>
                </a:effectLst>
              </a:rPr>
              <a:t>Our hearts in Christian love;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同一的心彼此交往，</a:t>
            </a:r>
          </a:p>
          <a:p>
            <a:pPr marL="0" indent="0" eaLnBrk="1" hangingPunct="1">
              <a:spcBef>
                <a:spcPts val="0"/>
              </a:spcBef>
              <a:defRPr/>
            </a:pPr>
            <a:r>
              <a:rPr lang="en-US" dirty="0">
                <a:solidFill>
                  <a:srgbClr val="FFFF00"/>
                </a:solidFill>
                <a:effectLst>
                  <a:outerShdw blurRad="38100" dist="38100" dir="2700000" algn="tl">
                    <a:srgbClr val="000000">
                      <a:alpha val="43137"/>
                    </a:srgbClr>
                  </a:outerShdw>
                </a:effectLst>
              </a:rPr>
              <a:t>The fellowship of kindred minds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就與天人無異。</a:t>
            </a:r>
          </a:p>
          <a:p>
            <a:pPr marL="0" indent="0" eaLnBrk="1" hangingPunct="1">
              <a:spcBef>
                <a:spcPts val="0"/>
              </a:spcBef>
              <a:defRPr/>
            </a:pPr>
            <a:r>
              <a:rPr lang="en-US" dirty="0">
                <a:solidFill>
                  <a:srgbClr val="FFFF00"/>
                </a:solidFill>
                <a:effectLst>
                  <a:outerShdw blurRad="38100" dist="38100" dir="2700000" algn="tl">
                    <a:srgbClr val="000000">
                      <a:alpha val="43137"/>
                    </a:srgbClr>
                  </a:outerShdw>
                </a:effectLst>
              </a:rPr>
              <a:t>Is like to that above.</a:t>
            </a:r>
          </a:p>
        </p:txBody>
      </p:sp>
      <p:sp>
        <p:nvSpPr>
          <p:cNvPr id="7" name="TextBox 4">
            <a:extLst>
              <a:ext uri="{FF2B5EF4-FFF2-40B4-BE49-F238E27FC236}">
                <a16:creationId xmlns:a16="http://schemas.microsoft.com/office/drawing/2014/main" id="{019C788A-4500-E509-BC0F-EA855D8390E7}"/>
              </a:ext>
            </a:extLst>
          </p:cNvPr>
          <p:cNvSpPr txBox="1">
            <a:spLocks noChangeArrowheads="1"/>
          </p:cNvSpPr>
          <p:nvPr/>
        </p:nvSpPr>
        <p:spPr bwMode="auto">
          <a:xfrm>
            <a:off x="1981200" y="6167438"/>
            <a:ext cx="2057400" cy="400050"/>
          </a:xfrm>
          <a:prstGeom prst="rect">
            <a:avLst/>
          </a:prstGeom>
          <a:noFill/>
          <a:ln w="9525">
            <a:noFill/>
            <a:miter lim="800000"/>
            <a:headEnd/>
            <a:tailEnd/>
          </a:ln>
        </p:spPr>
        <p:txBody>
          <a:bodyPr>
            <a:spAutoFit/>
          </a:bodyPr>
          <a:lstStyle/>
          <a:p>
            <a:pPr fontAlgn="base">
              <a:spcBef>
                <a:spcPct val="0"/>
              </a:spcBef>
              <a:spcAft>
                <a:spcPct val="0"/>
              </a:spcAft>
              <a:defRPr/>
            </a:pPr>
            <a:r>
              <a:rPr lang="en-US" sz="2000" b="1" dirty="0">
                <a:solidFill>
                  <a:srgbClr val="FFFF00"/>
                </a:solidFill>
                <a:effectLst>
                  <a:outerShdw blurRad="38100" dist="38100" dir="2700000" algn="tl">
                    <a:srgbClr val="000000">
                      <a:alpha val="43137"/>
                    </a:srgbClr>
                  </a:outerShdw>
                </a:effectLst>
                <a:latin typeface="Times New Roman" panose="02020603050405020304" pitchFamily="18" charset="0"/>
                <a:ea typeface="DFBiaoKaiShu-B5"/>
              </a:rPr>
              <a:t>Stanza 1 of 5</a:t>
            </a:r>
          </a:p>
        </p:txBody>
      </p:sp>
      <p:sp>
        <p:nvSpPr>
          <p:cNvPr id="8" name="TextBox 3">
            <a:extLst>
              <a:ext uri="{FF2B5EF4-FFF2-40B4-BE49-F238E27FC236}">
                <a16:creationId xmlns:a16="http://schemas.microsoft.com/office/drawing/2014/main" id="{AF474FBE-180E-93AD-CFAF-0C796307EC61}"/>
              </a:ext>
            </a:extLst>
          </p:cNvPr>
          <p:cNvSpPr txBox="1">
            <a:spLocks noChangeArrowheads="1"/>
          </p:cNvSpPr>
          <p:nvPr/>
        </p:nvSpPr>
        <p:spPr bwMode="auto">
          <a:xfrm>
            <a:off x="8382000" y="6215063"/>
            <a:ext cx="2057400" cy="400050"/>
          </a:xfrm>
          <a:prstGeom prst="rect">
            <a:avLst/>
          </a:prstGeom>
          <a:noFill/>
          <a:ln w="9525">
            <a:noFill/>
            <a:miter lim="800000"/>
            <a:headEnd/>
            <a:tailEnd/>
          </a:ln>
        </p:spPr>
        <p:txBody>
          <a:bodyPr>
            <a:spAutoFit/>
          </a:bodyPr>
          <a:lstStyle/>
          <a:p>
            <a:pPr algn="ctr" fontAlgn="base">
              <a:spcBef>
                <a:spcPct val="0"/>
              </a:spcBef>
              <a:spcAft>
                <a:spcPct val="0"/>
              </a:spcAft>
              <a:defRPr/>
            </a:pPr>
            <a:r>
              <a:rPr lang="zh-CN" altLang="en-US" sz="2000" b="1" dirty="0">
                <a:solidFill>
                  <a:srgbClr val="FFFF00"/>
                </a:solidFill>
                <a:effectLst>
                  <a:outerShdw blurRad="38100" dist="38100" dir="2700000" algn="tl">
                    <a:srgbClr val="000000">
                      <a:alpha val="43137"/>
                    </a:srgbClr>
                  </a:outerShdw>
                </a:effectLst>
                <a:latin typeface="Times New Roman" panose="02020603050405020304" pitchFamily="18" charset="0"/>
              </a:rPr>
              <a:t>聖徒詩歌</a:t>
            </a:r>
            <a:endParaRPr lang="en-US" altLang="zh-CN" sz="2000" b="1" dirty="0">
              <a:solidFill>
                <a:srgbClr val="FFFF00"/>
              </a:solidFill>
              <a:effectLst>
                <a:outerShdw blurRad="38100" dist="38100" dir="2700000" algn="tl">
                  <a:srgbClr val="000000">
                    <a:alpha val="43137"/>
                  </a:srgbClr>
                </a:outerShdw>
              </a:effectLst>
              <a:latin typeface="Times New Roman" panose="02020603050405020304" pitchFamily="18" charset="0"/>
              <a:ea typeface="DFBiaoKaiShu-B5"/>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1028">
            <a:extLst>
              <a:ext uri="{FF2B5EF4-FFF2-40B4-BE49-F238E27FC236}">
                <a16:creationId xmlns:a16="http://schemas.microsoft.com/office/drawing/2014/main" id="{A2B20440-5E00-6604-BB5C-E1235C8CE8A6}"/>
              </a:ext>
            </a:extLst>
          </p:cNvPr>
          <p:cNvSpPr>
            <a:spLocks noGrp="1" noChangeArrowheads="1"/>
          </p:cNvSpPr>
          <p:nvPr>
            <p:ph type="body" idx="1"/>
          </p:nvPr>
        </p:nvSpPr>
        <p:spPr>
          <a:xfrm>
            <a:off x="1524000" y="533400"/>
            <a:ext cx="9144000" cy="5638800"/>
          </a:xfrm>
        </p:spPr>
        <p:txBody>
          <a:bodyPr/>
          <a:lstStyle/>
          <a:p>
            <a:pPr marL="0" indent="0" eaLnBrk="1" hangingPunct="1">
              <a:spcBef>
                <a:spcPts val="0"/>
              </a:spcBef>
              <a:defRPr/>
            </a:pPr>
            <a:r>
              <a:rPr lang="en-US" sz="3200" dirty="0">
                <a:effectLst>
                  <a:outerShdw blurRad="38100" dist="38100" dir="2700000" algn="tl">
                    <a:srgbClr val="000000">
                      <a:alpha val="43137"/>
                    </a:srgbClr>
                  </a:outerShdw>
                </a:effectLst>
                <a:latin typeface="DFBiaoKaiShu-B5" pitchFamily="65" charset="-128"/>
              </a:rPr>
              <a:t>（二）</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在父寶座之前</a:t>
            </a:r>
            <a:r>
              <a:rPr lang="en-US" sz="4400" dirty="0">
                <a:solidFill>
                  <a:srgbClr val="FFFFFF"/>
                </a:solidFill>
                <a:effectLst>
                  <a:outerShdw blurRad="38100" dist="38100" dir="2700000" algn="tl">
                    <a:srgbClr val="000000">
                      <a:alpha val="43137"/>
                    </a:srgbClr>
                  </a:outerShdw>
                </a:effectLst>
                <a:latin typeface="DFBiaoKaiShu-B5" pitchFamily="65" charset="-128"/>
              </a:rPr>
              <a:t>，</a:t>
            </a:r>
          </a:p>
          <a:p>
            <a:pPr marL="0" indent="0" eaLnBrk="1" hangingPunct="1">
              <a:spcBef>
                <a:spcPts val="0"/>
              </a:spcBef>
              <a:defRPr/>
            </a:pPr>
            <a:r>
              <a:rPr lang="en-US" dirty="0">
                <a:effectLst>
                  <a:outerShdw blurRad="38100" dist="38100" dir="2700000" algn="tl">
                    <a:srgbClr val="000000">
                      <a:alpha val="43137"/>
                    </a:srgbClr>
                  </a:outerShdw>
                </a:effectLst>
              </a:rPr>
              <a:t>Before our Father’s throne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我們熱心祈求；</a:t>
            </a:r>
          </a:p>
          <a:p>
            <a:pPr marL="0" indent="0" eaLnBrk="1" hangingPunct="1">
              <a:spcBef>
                <a:spcPts val="0"/>
              </a:spcBef>
              <a:defRPr/>
            </a:pPr>
            <a:r>
              <a:rPr lang="en-US" dirty="0">
                <a:effectLst>
                  <a:outerShdw blurRad="38100" dist="38100" dir="2700000" algn="tl">
                    <a:srgbClr val="000000">
                      <a:alpha val="43137"/>
                    </a:srgbClr>
                  </a:outerShdw>
                </a:effectLst>
              </a:rPr>
              <a:t>We pour our ardent prayers;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有苦同咽，有望同勉，</a:t>
            </a:r>
          </a:p>
          <a:p>
            <a:pPr marL="0" indent="0" eaLnBrk="1" hangingPunct="1">
              <a:spcBef>
                <a:spcPts val="0"/>
              </a:spcBef>
              <a:defRPr/>
            </a:pPr>
            <a:r>
              <a:rPr lang="en-US" dirty="0">
                <a:effectLst>
                  <a:outerShdw blurRad="38100" dist="38100" dir="2700000" algn="tl">
                    <a:srgbClr val="000000">
                      <a:alpha val="43137"/>
                    </a:srgbClr>
                  </a:outerShdw>
                </a:effectLst>
              </a:rPr>
              <a:t>Our fears, our hopes, our aims are one,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同心，同樂，同憂。</a:t>
            </a:r>
          </a:p>
          <a:p>
            <a:pPr marL="0" indent="0" eaLnBrk="1" hangingPunct="1">
              <a:spcBef>
                <a:spcPts val="0"/>
              </a:spcBef>
              <a:defRPr/>
            </a:pPr>
            <a:r>
              <a:rPr lang="en-US" dirty="0">
                <a:effectLst>
                  <a:outerShdw blurRad="38100" dist="38100" dir="2700000" algn="tl">
                    <a:srgbClr val="000000">
                      <a:alpha val="43137"/>
                    </a:srgbClr>
                  </a:outerShdw>
                </a:effectLst>
              </a:rPr>
              <a:t>Our comfort and our cares.</a:t>
            </a:r>
          </a:p>
        </p:txBody>
      </p:sp>
      <p:sp>
        <p:nvSpPr>
          <p:cNvPr id="5" name="TextBox 4">
            <a:extLst>
              <a:ext uri="{FF2B5EF4-FFF2-40B4-BE49-F238E27FC236}">
                <a16:creationId xmlns:a16="http://schemas.microsoft.com/office/drawing/2014/main" id="{4D655D20-F85D-B122-510C-511F1528CC8C}"/>
              </a:ext>
            </a:extLst>
          </p:cNvPr>
          <p:cNvSpPr txBox="1">
            <a:spLocks noChangeArrowheads="1"/>
          </p:cNvSpPr>
          <p:nvPr/>
        </p:nvSpPr>
        <p:spPr bwMode="auto">
          <a:xfrm>
            <a:off x="1981200" y="6167438"/>
            <a:ext cx="2057400" cy="400050"/>
          </a:xfrm>
          <a:prstGeom prst="rect">
            <a:avLst/>
          </a:prstGeom>
          <a:noFill/>
          <a:ln w="9525">
            <a:noFill/>
            <a:miter lim="800000"/>
            <a:headEnd/>
            <a:tailEnd/>
          </a:ln>
        </p:spPr>
        <p:txBody>
          <a:bodyPr>
            <a:spAutoFit/>
          </a:bodyPr>
          <a:lstStyle/>
          <a:p>
            <a:pPr fontAlgn="base">
              <a:spcBef>
                <a:spcPct val="0"/>
              </a:spcBef>
              <a:spcAft>
                <a:spcPct val="0"/>
              </a:spcAft>
              <a:defRPr/>
            </a:pPr>
            <a:r>
              <a:rPr lang="en-US" sz="2000" b="1" dirty="0">
                <a:solidFill>
                  <a:srgbClr val="FFFF00"/>
                </a:solidFill>
                <a:effectLst>
                  <a:outerShdw blurRad="38100" dist="38100" dir="2700000" algn="tl">
                    <a:srgbClr val="000000">
                      <a:alpha val="43137"/>
                    </a:srgbClr>
                  </a:outerShdw>
                </a:effectLst>
                <a:latin typeface="Times New Roman" panose="02020603050405020304" pitchFamily="18" charset="0"/>
                <a:ea typeface="DFBiaoKaiShu-B5"/>
              </a:rPr>
              <a:t>Stanza 2 of 5</a:t>
            </a:r>
          </a:p>
        </p:txBody>
      </p:sp>
      <p:sp>
        <p:nvSpPr>
          <p:cNvPr id="6" name="TextBox 3">
            <a:extLst>
              <a:ext uri="{FF2B5EF4-FFF2-40B4-BE49-F238E27FC236}">
                <a16:creationId xmlns:a16="http://schemas.microsoft.com/office/drawing/2014/main" id="{3CC9BE33-6415-086F-E217-DB65832BC68B}"/>
              </a:ext>
            </a:extLst>
          </p:cNvPr>
          <p:cNvSpPr txBox="1">
            <a:spLocks noChangeArrowheads="1"/>
          </p:cNvSpPr>
          <p:nvPr/>
        </p:nvSpPr>
        <p:spPr bwMode="auto">
          <a:xfrm>
            <a:off x="8382000" y="6215063"/>
            <a:ext cx="2057400" cy="400050"/>
          </a:xfrm>
          <a:prstGeom prst="rect">
            <a:avLst/>
          </a:prstGeom>
          <a:noFill/>
          <a:ln w="9525">
            <a:noFill/>
            <a:miter lim="800000"/>
            <a:headEnd/>
            <a:tailEnd/>
          </a:ln>
        </p:spPr>
        <p:txBody>
          <a:bodyPr>
            <a:spAutoFit/>
          </a:bodyPr>
          <a:lstStyle/>
          <a:p>
            <a:pPr algn="ctr" fontAlgn="base">
              <a:spcBef>
                <a:spcPct val="0"/>
              </a:spcBef>
              <a:spcAft>
                <a:spcPct val="0"/>
              </a:spcAft>
              <a:defRPr/>
            </a:pPr>
            <a:r>
              <a:rPr lang="zh-CN" altLang="en-US" sz="2000" b="1" dirty="0">
                <a:solidFill>
                  <a:srgbClr val="FFFF00"/>
                </a:solidFill>
                <a:effectLst>
                  <a:outerShdw blurRad="38100" dist="38100" dir="2700000" algn="tl">
                    <a:srgbClr val="000000">
                      <a:alpha val="43137"/>
                    </a:srgbClr>
                  </a:outerShdw>
                </a:effectLst>
                <a:latin typeface="Times New Roman" panose="02020603050405020304" pitchFamily="18" charset="0"/>
              </a:rPr>
              <a:t>聖徒詩歌</a:t>
            </a:r>
            <a:endParaRPr lang="en-US" altLang="zh-CN" sz="2000" b="1" dirty="0">
              <a:solidFill>
                <a:srgbClr val="FFFF00"/>
              </a:solidFill>
              <a:effectLst>
                <a:outerShdw blurRad="38100" dist="38100" dir="2700000" algn="tl">
                  <a:srgbClr val="000000">
                    <a:alpha val="43137"/>
                  </a:srgbClr>
                </a:outerShdw>
              </a:effectLst>
              <a:latin typeface="Times New Roman" panose="02020603050405020304" pitchFamily="18" charset="0"/>
              <a:ea typeface="DFBiaoKaiShu-B5"/>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4">
            <a:extLst>
              <a:ext uri="{FF2B5EF4-FFF2-40B4-BE49-F238E27FC236}">
                <a16:creationId xmlns:a16="http://schemas.microsoft.com/office/drawing/2014/main" id="{AEE6B162-8D9E-238A-B209-D29987EC8B45}"/>
              </a:ext>
            </a:extLst>
          </p:cNvPr>
          <p:cNvSpPr>
            <a:spLocks noGrp="1" noChangeArrowheads="1"/>
          </p:cNvSpPr>
          <p:nvPr>
            <p:ph type="body" idx="1"/>
          </p:nvPr>
        </p:nvSpPr>
        <p:spPr>
          <a:xfrm>
            <a:off x="1524000" y="533400"/>
            <a:ext cx="9144000" cy="5562600"/>
          </a:xfrm>
        </p:spPr>
        <p:txBody>
          <a:bodyPr/>
          <a:lstStyle/>
          <a:p>
            <a:pPr marL="0" indent="0" eaLnBrk="1" hangingPunct="1">
              <a:spcBef>
                <a:spcPts val="0"/>
              </a:spcBef>
              <a:defRPr/>
            </a:pPr>
            <a:r>
              <a:rPr lang="en-US" sz="3200" dirty="0">
                <a:effectLst>
                  <a:outerShdw blurRad="38100" dist="38100" dir="2700000" algn="tl">
                    <a:srgbClr val="000000">
                      <a:alpha val="43137"/>
                    </a:srgbClr>
                  </a:outerShdw>
                </a:effectLst>
                <a:latin typeface="DFBiaoKaiShu-B5" pitchFamily="65" charset="-128"/>
              </a:rPr>
              <a:t>（三）</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軟弱彼此體諒，</a:t>
            </a:r>
          </a:p>
          <a:p>
            <a:pPr marL="0" indent="0" eaLnBrk="1" hangingPunct="1">
              <a:spcBef>
                <a:spcPts val="0"/>
              </a:spcBef>
              <a:defRPr/>
            </a:pPr>
            <a:r>
              <a:rPr lang="en-US" dirty="0">
                <a:effectLst>
                  <a:outerShdw blurRad="38100" dist="38100" dir="2700000" algn="tl">
                    <a:srgbClr val="000000">
                      <a:alpha val="43137"/>
                    </a:srgbClr>
                  </a:outerShdw>
                </a:effectLst>
              </a:rPr>
              <a:t>We share our mutual woes,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重擔互相擔當；</a:t>
            </a:r>
          </a:p>
          <a:p>
            <a:pPr marL="0" indent="0" eaLnBrk="1" hangingPunct="1">
              <a:spcBef>
                <a:spcPts val="0"/>
              </a:spcBef>
              <a:defRPr/>
            </a:pPr>
            <a:r>
              <a:rPr lang="en-US" dirty="0">
                <a:effectLst>
                  <a:outerShdw blurRad="38100" dist="38100" dir="2700000" algn="tl">
                    <a:srgbClr val="000000">
                      <a:alpha val="43137"/>
                    </a:srgbClr>
                  </a:outerShdw>
                </a:effectLst>
              </a:rPr>
              <a:t>Our mutual burdens bear,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一人心傷，眾人淚淌，</a:t>
            </a:r>
          </a:p>
          <a:p>
            <a:pPr marL="0" indent="0" eaLnBrk="1" hangingPunct="1">
              <a:spcBef>
                <a:spcPts val="0"/>
              </a:spcBef>
              <a:defRPr/>
            </a:pPr>
            <a:r>
              <a:rPr lang="en-US" dirty="0">
                <a:effectLst>
                  <a:outerShdw blurRad="38100" dist="38100" dir="2700000" algn="tl">
                    <a:srgbClr val="000000">
                      <a:alpha val="43137"/>
                    </a:srgbClr>
                  </a:outerShdw>
                </a:effectLst>
              </a:rPr>
              <a:t>And often for each other flows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只有一個心腸。</a:t>
            </a:r>
          </a:p>
          <a:p>
            <a:pPr marL="0" indent="0" eaLnBrk="1" hangingPunct="1">
              <a:spcBef>
                <a:spcPts val="0"/>
              </a:spcBef>
              <a:defRPr/>
            </a:pPr>
            <a:r>
              <a:rPr lang="en-US" dirty="0">
                <a:effectLst>
                  <a:outerShdw blurRad="38100" dist="38100" dir="2700000" algn="tl">
                    <a:srgbClr val="000000">
                      <a:alpha val="43137"/>
                    </a:srgbClr>
                  </a:outerShdw>
                </a:effectLst>
              </a:rPr>
              <a:t>The sympathizing tear.</a:t>
            </a:r>
          </a:p>
        </p:txBody>
      </p:sp>
      <p:sp>
        <p:nvSpPr>
          <p:cNvPr id="4" name="TextBox 4">
            <a:extLst>
              <a:ext uri="{FF2B5EF4-FFF2-40B4-BE49-F238E27FC236}">
                <a16:creationId xmlns:a16="http://schemas.microsoft.com/office/drawing/2014/main" id="{9875C20C-CAD7-131C-EF00-CD787DA1D09D}"/>
              </a:ext>
            </a:extLst>
          </p:cNvPr>
          <p:cNvSpPr txBox="1">
            <a:spLocks noChangeArrowheads="1"/>
          </p:cNvSpPr>
          <p:nvPr/>
        </p:nvSpPr>
        <p:spPr bwMode="auto">
          <a:xfrm>
            <a:off x="1981200" y="6167438"/>
            <a:ext cx="2057400" cy="400050"/>
          </a:xfrm>
          <a:prstGeom prst="rect">
            <a:avLst/>
          </a:prstGeom>
          <a:noFill/>
          <a:ln w="9525">
            <a:noFill/>
            <a:miter lim="800000"/>
            <a:headEnd/>
            <a:tailEnd/>
          </a:ln>
        </p:spPr>
        <p:txBody>
          <a:bodyPr>
            <a:spAutoFit/>
          </a:bodyPr>
          <a:lstStyle/>
          <a:p>
            <a:pPr fontAlgn="base">
              <a:spcBef>
                <a:spcPct val="0"/>
              </a:spcBef>
              <a:spcAft>
                <a:spcPct val="0"/>
              </a:spcAft>
              <a:defRPr/>
            </a:pPr>
            <a:r>
              <a:rPr lang="en-US" sz="2000" b="1" dirty="0">
                <a:solidFill>
                  <a:srgbClr val="FFFF00"/>
                </a:solidFill>
                <a:effectLst>
                  <a:outerShdw blurRad="38100" dist="38100" dir="2700000" algn="tl">
                    <a:srgbClr val="000000">
                      <a:alpha val="43137"/>
                    </a:srgbClr>
                  </a:outerShdw>
                </a:effectLst>
                <a:latin typeface="Times New Roman" panose="02020603050405020304" pitchFamily="18" charset="0"/>
                <a:ea typeface="DFBiaoKaiShu-B5"/>
              </a:rPr>
              <a:t>Stanza 3 of 5</a:t>
            </a:r>
          </a:p>
        </p:txBody>
      </p:sp>
      <p:sp>
        <p:nvSpPr>
          <p:cNvPr id="5" name="TextBox 3">
            <a:extLst>
              <a:ext uri="{FF2B5EF4-FFF2-40B4-BE49-F238E27FC236}">
                <a16:creationId xmlns:a16="http://schemas.microsoft.com/office/drawing/2014/main" id="{D830017C-1D19-C7D5-3F61-6622DA2DC55B}"/>
              </a:ext>
            </a:extLst>
          </p:cNvPr>
          <p:cNvSpPr txBox="1">
            <a:spLocks noChangeArrowheads="1"/>
          </p:cNvSpPr>
          <p:nvPr/>
        </p:nvSpPr>
        <p:spPr bwMode="auto">
          <a:xfrm>
            <a:off x="8382000" y="6215063"/>
            <a:ext cx="2057400" cy="400050"/>
          </a:xfrm>
          <a:prstGeom prst="rect">
            <a:avLst/>
          </a:prstGeom>
          <a:noFill/>
          <a:ln w="9525">
            <a:noFill/>
            <a:miter lim="800000"/>
            <a:headEnd/>
            <a:tailEnd/>
          </a:ln>
        </p:spPr>
        <p:txBody>
          <a:bodyPr>
            <a:spAutoFit/>
          </a:bodyPr>
          <a:lstStyle/>
          <a:p>
            <a:pPr algn="ctr" fontAlgn="base">
              <a:spcBef>
                <a:spcPct val="0"/>
              </a:spcBef>
              <a:spcAft>
                <a:spcPct val="0"/>
              </a:spcAft>
              <a:defRPr/>
            </a:pPr>
            <a:r>
              <a:rPr lang="zh-CN" altLang="en-US" sz="2000" b="1" dirty="0">
                <a:solidFill>
                  <a:srgbClr val="FFFF00"/>
                </a:solidFill>
                <a:effectLst>
                  <a:outerShdw blurRad="38100" dist="38100" dir="2700000" algn="tl">
                    <a:srgbClr val="000000">
                      <a:alpha val="43137"/>
                    </a:srgbClr>
                  </a:outerShdw>
                </a:effectLst>
                <a:latin typeface="Times New Roman" panose="02020603050405020304" pitchFamily="18" charset="0"/>
              </a:rPr>
              <a:t>聖徒詩歌</a:t>
            </a:r>
            <a:endParaRPr lang="en-US" altLang="zh-CN" sz="2000" b="1" dirty="0">
              <a:solidFill>
                <a:srgbClr val="FFFF00"/>
              </a:solidFill>
              <a:effectLst>
                <a:outerShdw blurRad="38100" dist="38100" dir="2700000" algn="tl">
                  <a:srgbClr val="000000">
                    <a:alpha val="43137"/>
                  </a:srgbClr>
                </a:outerShdw>
              </a:effectLst>
              <a:latin typeface="Times New Roman" panose="02020603050405020304" pitchFamily="18" charset="0"/>
              <a:ea typeface="DFBiaoKaiShu-B5"/>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a:extLst>
              <a:ext uri="{FF2B5EF4-FFF2-40B4-BE49-F238E27FC236}">
                <a16:creationId xmlns:a16="http://schemas.microsoft.com/office/drawing/2014/main" id="{737096CC-0E14-F7CC-E3ED-034943078A44}"/>
              </a:ext>
            </a:extLst>
          </p:cNvPr>
          <p:cNvSpPr>
            <a:spLocks noGrp="1" noChangeArrowheads="1"/>
          </p:cNvSpPr>
          <p:nvPr>
            <p:ph type="body" idx="1"/>
          </p:nvPr>
        </p:nvSpPr>
        <p:spPr>
          <a:xfrm>
            <a:off x="1524000" y="533400"/>
            <a:ext cx="9144000" cy="5562600"/>
          </a:xfrm>
        </p:spPr>
        <p:txBody>
          <a:bodyPr/>
          <a:lstStyle/>
          <a:p>
            <a:pPr marL="0" indent="0" eaLnBrk="1" hangingPunct="1">
              <a:spcBef>
                <a:spcPts val="0"/>
              </a:spcBef>
              <a:defRPr/>
            </a:pPr>
            <a:r>
              <a:rPr lang="en-US" sz="3200" dirty="0">
                <a:effectLst>
                  <a:outerShdw blurRad="38100" dist="38100" dir="2700000" algn="tl">
                    <a:srgbClr val="000000">
                      <a:alpha val="43137"/>
                    </a:srgbClr>
                  </a:outerShdw>
                </a:effectLst>
                <a:latin typeface="DFBiaoKaiShu-B5" pitchFamily="65" charset="-128"/>
              </a:rPr>
              <a:t>（四）</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每逢彼此分離，</a:t>
            </a:r>
          </a:p>
          <a:p>
            <a:pPr marL="0" indent="0" eaLnBrk="1" hangingPunct="1">
              <a:spcBef>
                <a:spcPts val="0"/>
              </a:spcBef>
              <a:defRPr/>
            </a:pPr>
            <a:r>
              <a:rPr lang="en-US" dirty="0">
                <a:effectLst>
                  <a:outerShdw blurRad="38100" dist="38100" dir="2700000" algn="tl">
                    <a:srgbClr val="000000">
                      <a:alpha val="43137"/>
                    </a:srgbClr>
                  </a:outerShdw>
                </a:effectLst>
              </a:rPr>
              <a:t>When we asunder part,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寸衷悵惘難言；</a:t>
            </a:r>
          </a:p>
          <a:p>
            <a:pPr marL="0" indent="0" eaLnBrk="1" hangingPunct="1">
              <a:spcBef>
                <a:spcPts val="0"/>
              </a:spcBef>
              <a:defRPr/>
            </a:pPr>
            <a:r>
              <a:rPr lang="en-US" dirty="0">
                <a:effectLst>
                  <a:outerShdw blurRad="38100" dist="38100" dir="2700000" algn="tl">
                    <a:srgbClr val="000000">
                      <a:alpha val="43137"/>
                    </a:srgbClr>
                  </a:outerShdw>
                </a:effectLst>
              </a:rPr>
              <a:t>It gives us inward pain;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但身雖離，心仍合一，</a:t>
            </a:r>
          </a:p>
          <a:p>
            <a:pPr marL="0" indent="0" eaLnBrk="1" hangingPunct="1">
              <a:spcBef>
                <a:spcPts val="0"/>
              </a:spcBef>
              <a:defRPr/>
            </a:pPr>
            <a:r>
              <a:rPr lang="en-US" dirty="0">
                <a:effectLst>
                  <a:outerShdw blurRad="38100" dist="38100" dir="2700000" algn="tl">
                    <a:srgbClr val="000000">
                      <a:alpha val="43137"/>
                    </a:srgbClr>
                  </a:outerShdw>
                </a:effectLst>
              </a:rPr>
              <a:t>But we shall still be joined in heart,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希望再會眼前。</a:t>
            </a:r>
          </a:p>
          <a:p>
            <a:pPr marL="0" indent="0" eaLnBrk="1" hangingPunct="1">
              <a:spcBef>
                <a:spcPts val="0"/>
              </a:spcBef>
              <a:defRPr/>
            </a:pPr>
            <a:r>
              <a:rPr lang="en-US" dirty="0">
                <a:effectLst>
                  <a:outerShdw blurRad="38100" dist="38100" dir="2700000" algn="tl">
                    <a:srgbClr val="000000">
                      <a:alpha val="43137"/>
                    </a:srgbClr>
                  </a:outerShdw>
                </a:effectLst>
              </a:rPr>
              <a:t>And hope to meet again.</a:t>
            </a:r>
          </a:p>
        </p:txBody>
      </p:sp>
      <p:sp>
        <p:nvSpPr>
          <p:cNvPr id="4" name="TextBox 4">
            <a:extLst>
              <a:ext uri="{FF2B5EF4-FFF2-40B4-BE49-F238E27FC236}">
                <a16:creationId xmlns:a16="http://schemas.microsoft.com/office/drawing/2014/main" id="{E518951F-699C-4DBA-C1E1-CBCBD596C4AC}"/>
              </a:ext>
            </a:extLst>
          </p:cNvPr>
          <p:cNvSpPr txBox="1">
            <a:spLocks noChangeArrowheads="1"/>
          </p:cNvSpPr>
          <p:nvPr/>
        </p:nvSpPr>
        <p:spPr bwMode="auto">
          <a:xfrm>
            <a:off x="1981200" y="6167438"/>
            <a:ext cx="2057400" cy="400050"/>
          </a:xfrm>
          <a:prstGeom prst="rect">
            <a:avLst/>
          </a:prstGeom>
          <a:noFill/>
          <a:ln w="9525">
            <a:noFill/>
            <a:miter lim="800000"/>
            <a:headEnd/>
            <a:tailEnd/>
          </a:ln>
        </p:spPr>
        <p:txBody>
          <a:bodyPr>
            <a:spAutoFit/>
          </a:bodyPr>
          <a:lstStyle/>
          <a:p>
            <a:pPr fontAlgn="base">
              <a:spcBef>
                <a:spcPct val="0"/>
              </a:spcBef>
              <a:spcAft>
                <a:spcPct val="0"/>
              </a:spcAft>
              <a:defRPr/>
            </a:pPr>
            <a:r>
              <a:rPr lang="en-US" sz="2000" b="1" dirty="0">
                <a:solidFill>
                  <a:srgbClr val="FFFF00"/>
                </a:solidFill>
                <a:effectLst>
                  <a:outerShdw blurRad="38100" dist="38100" dir="2700000" algn="tl">
                    <a:srgbClr val="000000">
                      <a:alpha val="43137"/>
                    </a:srgbClr>
                  </a:outerShdw>
                </a:effectLst>
                <a:latin typeface="Times New Roman" panose="02020603050405020304" pitchFamily="18" charset="0"/>
                <a:ea typeface="DFBiaoKaiShu-B5"/>
              </a:rPr>
              <a:t>Stanza 4 of 5</a:t>
            </a:r>
          </a:p>
        </p:txBody>
      </p:sp>
      <p:sp>
        <p:nvSpPr>
          <p:cNvPr id="5" name="TextBox 3">
            <a:extLst>
              <a:ext uri="{FF2B5EF4-FFF2-40B4-BE49-F238E27FC236}">
                <a16:creationId xmlns:a16="http://schemas.microsoft.com/office/drawing/2014/main" id="{49E462E5-543E-BB29-6296-7853C79E9F1B}"/>
              </a:ext>
            </a:extLst>
          </p:cNvPr>
          <p:cNvSpPr txBox="1">
            <a:spLocks noChangeArrowheads="1"/>
          </p:cNvSpPr>
          <p:nvPr/>
        </p:nvSpPr>
        <p:spPr bwMode="auto">
          <a:xfrm>
            <a:off x="8382000" y="6215063"/>
            <a:ext cx="2057400" cy="400050"/>
          </a:xfrm>
          <a:prstGeom prst="rect">
            <a:avLst/>
          </a:prstGeom>
          <a:noFill/>
          <a:ln w="9525">
            <a:noFill/>
            <a:miter lim="800000"/>
            <a:headEnd/>
            <a:tailEnd/>
          </a:ln>
        </p:spPr>
        <p:txBody>
          <a:bodyPr>
            <a:spAutoFit/>
          </a:bodyPr>
          <a:lstStyle/>
          <a:p>
            <a:pPr algn="ctr" fontAlgn="base">
              <a:spcBef>
                <a:spcPct val="0"/>
              </a:spcBef>
              <a:spcAft>
                <a:spcPct val="0"/>
              </a:spcAft>
              <a:defRPr/>
            </a:pPr>
            <a:r>
              <a:rPr lang="zh-CN" altLang="en-US" sz="2000" b="1" dirty="0">
                <a:solidFill>
                  <a:srgbClr val="FFFF00"/>
                </a:solidFill>
                <a:effectLst>
                  <a:outerShdw blurRad="38100" dist="38100" dir="2700000" algn="tl">
                    <a:srgbClr val="000000">
                      <a:alpha val="43137"/>
                    </a:srgbClr>
                  </a:outerShdw>
                </a:effectLst>
                <a:latin typeface="Times New Roman" panose="02020603050405020304" pitchFamily="18" charset="0"/>
              </a:rPr>
              <a:t>聖徒詩歌</a:t>
            </a:r>
            <a:endParaRPr lang="en-US" altLang="zh-CN" sz="2000" b="1" dirty="0">
              <a:solidFill>
                <a:srgbClr val="FFFF00"/>
              </a:solidFill>
              <a:effectLst>
                <a:outerShdw blurRad="38100" dist="38100" dir="2700000" algn="tl">
                  <a:srgbClr val="000000">
                    <a:alpha val="43137"/>
                  </a:srgbClr>
                </a:outerShdw>
              </a:effectLst>
              <a:latin typeface="Times New Roman" panose="02020603050405020304" pitchFamily="18" charset="0"/>
              <a:ea typeface="DFBiaoKaiShu-B5"/>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a:extLst>
              <a:ext uri="{FF2B5EF4-FFF2-40B4-BE49-F238E27FC236}">
                <a16:creationId xmlns:a16="http://schemas.microsoft.com/office/drawing/2014/main" id="{4CF3F1A7-8DE1-EEA4-7D64-95EBA8E31648}"/>
              </a:ext>
            </a:extLst>
          </p:cNvPr>
          <p:cNvSpPr>
            <a:spLocks noGrp="1" noChangeArrowheads="1"/>
          </p:cNvSpPr>
          <p:nvPr>
            <p:ph type="body" idx="1"/>
          </p:nvPr>
        </p:nvSpPr>
        <p:spPr>
          <a:xfrm>
            <a:off x="1524000" y="533400"/>
            <a:ext cx="9144000" cy="5486400"/>
          </a:xfrm>
        </p:spPr>
        <p:txBody>
          <a:bodyPr/>
          <a:lstStyle/>
          <a:p>
            <a:pPr marL="0" indent="0" eaLnBrk="1" hangingPunct="1">
              <a:spcBef>
                <a:spcPts val="0"/>
              </a:spcBef>
              <a:defRPr/>
            </a:pPr>
            <a:r>
              <a:rPr lang="en-US" sz="3200" dirty="0">
                <a:effectLst>
                  <a:outerShdw blurRad="38100" dist="38100" dir="2700000" algn="tl">
                    <a:srgbClr val="000000">
                      <a:alpha val="43137"/>
                    </a:srgbClr>
                  </a:outerShdw>
                </a:effectLst>
                <a:latin typeface="DFBiaoKaiShu-B5" pitchFamily="65" charset="-128"/>
              </a:rPr>
              <a:t>（五）</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盼望那日快顯，</a:t>
            </a:r>
          </a:p>
          <a:p>
            <a:pPr marL="0" indent="0" eaLnBrk="1" hangingPunct="1">
              <a:spcBef>
                <a:spcPts val="0"/>
              </a:spcBef>
              <a:defRPr/>
            </a:pPr>
            <a:r>
              <a:rPr lang="en-US" dirty="0">
                <a:effectLst>
                  <a:outerShdw blurRad="38100" dist="38100" dir="2700000" algn="tl">
                    <a:srgbClr val="000000">
                      <a:alpha val="43137"/>
                    </a:srgbClr>
                  </a:outerShdw>
                </a:effectLst>
              </a:rPr>
              <a:t>From sorrow, toil and pain,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再無別離辛酸；</a:t>
            </a:r>
          </a:p>
          <a:p>
            <a:pPr marL="0" indent="0" eaLnBrk="1" hangingPunct="1">
              <a:spcBef>
                <a:spcPts val="0"/>
              </a:spcBef>
              <a:defRPr/>
            </a:pPr>
            <a:r>
              <a:rPr lang="en-US" dirty="0">
                <a:effectLst>
                  <a:outerShdw blurRad="38100" dist="38100" dir="2700000" algn="tl">
                    <a:srgbClr val="000000">
                      <a:alpha val="43137"/>
                    </a:srgbClr>
                  </a:outerShdw>
                </a:effectLst>
              </a:rPr>
              <a:t>And sin we shall be free;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相愛更親，相交更甜，</a:t>
            </a:r>
          </a:p>
          <a:p>
            <a:pPr marL="0" indent="0" eaLnBrk="1" hangingPunct="1">
              <a:spcBef>
                <a:spcPts val="0"/>
              </a:spcBef>
              <a:defRPr/>
            </a:pPr>
            <a:r>
              <a:rPr lang="en-US" dirty="0">
                <a:effectLst>
                  <a:outerShdw blurRad="38100" dist="38100" dir="2700000" algn="tl">
                    <a:srgbClr val="000000">
                      <a:alpha val="43137"/>
                    </a:srgbClr>
                  </a:outerShdw>
                </a:effectLst>
              </a:rPr>
              <a:t>And perfect love and friendship reign </a:t>
            </a:r>
          </a:p>
          <a:p>
            <a:pPr marL="0" indent="0" eaLnBrk="1" hangingPunct="1">
              <a:spcBef>
                <a:spcPts val="0"/>
              </a:spcBef>
              <a:defRPr/>
            </a:pPr>
            <a:r>
              <a:rPr lang="en-US" sz="4400" dirty="0" err="1">
                <a:solidFill>
                  <a:srgbClr val="FFFFFF"/>
                </a:solidFill>
                <a:effectLst>
                  <a:outerShdw blurRad="38100" dist="38100" dir="2700000" algn="tl">
                    <a:srgbClr val="000000">
                      <a:alpha val="43137"/>
                    </a:srgbClr>
                  </a:outerShdw>
                </a:effectLst>
                <a:latin typeface="DFBiaoKaiShu-B5" pitchFamily="65" charset="-128"/>
              </a:rPr>
              <a:t>同樂直到永遠。</a:t>
            </a:r>
          </a:p>
          <a:p>
            <a:pPr marL="0" indent="0" eaLnBrk="1" hangingPunct="1">
              <a:spcBef>
                <a:spcPts val="0"/>
              </a:spcBef>
              <a:defRPr/>
            </a:pPr>
            <a:r>
              <a:rPr lang="en-US" dirty="0">
                <a:effectLst>
                  <a:outerShdw blurRad="38100" dist="38100" dir="2700000" algn="tl">
                    <a:srgbClr val="000000">
                      <a:alpha val="43137"/>
                    </a:srgbClr>
                  </a:outerShdw>
                </a:effectLst>
              </a:rPr>
              <a:t>Through all eternity.</a:t>
            </a:r>
          </a:p>
        </p:txBody>
      </p:sp>
      <p:sp>
        <p:nvSpPr>
          <p:cNvPr id="4" name="TextBox 4">
            <a:extLst>
              <a:ext uri="{FF2B5EF4-FFF2-40B4-BE49-F238E27FC236}">
                <a16:creationId xmlns:a16="http://schemas.microsoft.com/office/drawing/2014/main" id="{3506BC06-805E-AD0D-9185-AFAF3C41C1DA}"/>
              </a:ext>
            </a:extLst>
          </p:cNvPr>
          <p:cNvSpPr txBox="1">
            <a:spLocks noChangeArrowheads="1"/>
          </p:cNvSpPr>
          <p:nvPr/>
        </p:nvSpPr>
        <p:spPr bwMode="auto">
          <a:xfrm>
            <a:off x="1981200" y="6167438"/>
            <a:ext cx="2057400" cy="400050"/>
          </a:xfrm>
          <a:prstGeom prst="rect">
            <a:avLst/>
          </a:prstGeom>
          <a:noFill/>
          <a:ln w="9525">
            <a:noFill/>
            <a:miter lim="800000"/>
            <a:headEnd/>
            <a:tailEnd/>
          </a:ln>
        </p:spPr>
        <p:txBody>
          <a:bodyPr>
            <a:spAutoFit/>
          </a:bodyPr>
          <a:lstStyle/>
          <a:p>
            <a:pPr fontAlgn="base">
              <a:spcBef>
                <a:spcPct val="0"/>
              </a:spcBef>
              <a:spcAft>
                <a:spcPct val="0"/>
              </a:spcAft>
              <a:defRPr/>
            </a:pPr>
            <a:r>
              <a:rPr lang="en-US" sz="2000" b="1" dirty="0">
                <a:solidFill>
                  <a:srgbClr val="FFFF00"/>
                </a:solidFill>
                <a:effectLst>
                  <a:outerShdw blurRad="38100" dist="38100" dir="2700000" algn="tl">
                    <a:srgbClr val="000000">
                      <a:alpha val="43137"/>
                    </a:srgbClr>
                  </a:outerShdw>
                </a:effectLst>
                <a:latin typeface="Times New Roman" panose="02020603050405020304" pitchFamily="18" charset="0"/>
                <a:ea typeface="DFBiaoKaiShu-B5"/>
              </a:rPr>
              <a:t>Stanza 5 of 5</a:t>
            </a:r>
          </a:p>
        </p:txBody>
      </p:sp>
      <p:sp>
        <p:nvSpPr>
          <p:cNvPr id="5" name="TextBox 3">
            <a:extLst>
              <a:ext uri="{FF2B5EF4-FFF2-40B4-BE49-F238E27FC236}">
                <a16:creationId xmlns:a16="http://schemas.microsoft.com/office/drawing/2014/main" id="{97C34577-33F8-F845-641C-B49A8C20429B}"/>
              </a:ext>
            </a:extLst>
          </p:cNvPr>
          <p:cNvSpPr txBox="1">
            <a:spLocks noChangeArrowheads="1"/>
          </p:cNvSpPr>
          <p:nvPr/>
        </p:nvSpPr>
        <p:spPr bwMode="auto">
          <a:xfrm>
            <a:off x="8382000" y="6215063"/>
            <a:ext cx="2057400" cy="400050"/>
          </a:xfrm>
          <a:prstGeom prst="rect">
            <a:avLst/>
          </a:prstGeom>
          <a:noFill/>
          <a:ln w="9525">
            <a:noFill/>
            <a:miter lim="800000"/>
            <a:headEnd/>
            <a:tailEnd/>
          </a:ln>
        </p:spPr>
        <p:txBody>
          <a:bodyPr>
            <a:spAutoFit/>
          </a:bodyPr>
          <a:lstStyle/>
          <a:p>
            <a:pPr algn="ctr" fontAlgn="base">
              <a:spcBef>
                <a:spcPct val="0"/>
              </a:spcBef>
              <a:spcAft>
                <a:spcPct val="0"/>
              </a:spcAft>
              <a:defRPr/>
            </a:pPr>
            <a:r>
              <a:rPr lang="zh-CN" altLang="en-US" sz="2000" b="1" dirty="0">
                <a:solidFill>
                  <a:srgbClr val="FFFF00"/>
                </a:solidFill>
                <a:effectLst>
                  <a:outerShdw blurRad="38100" dist="38100" dir="2700000" algn="tl">
                    <a:srgbClr val="000000">
                      <a:alpha val="43137"/>
                    </a:srgbClr>
                  </a:outerShdw>
                </a:effectLst>
                <a:latin typeface="Times New Roman" panose="02020603050405020304" pitchFamily="18" charset="0"/>
              </a:rPr>
              <a:t>聖徒詩歌</a:t>
            </a:r>
            <a:endParaRPr lang="en-US" altLang="zh-CN" sz="2000" b="1" dirty="0">
              <a:solidFill>
                <a:srgbClr val="FFFF00"/>
              </a:solidFill>
              <a:effectLst>
                <a:outerShdw blurRad="38100" dist="38100" dir="2700000" algn="tl">
                  <a:srgbClr val="000000">
                    <a:alpha val="43137"/>
                  </a:srgbClr>
                </a:outerShdw>
              </a:effectLst>
              <a:latin typeface="Times New Roman" panose="02020603050405020304" pitchFamily="18" charset="0"/>
              <a:ea typeface="DFBiaoKaiShu-B5"/>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82E3-4C91-7117-E827-12DC21B02B3E}"/>
              </a:ext>
            </a:extLst>
          </p:cNvPr>
          <p:cNvSpPr>
            <a:spLocks noGrp="1"/>
          </p:cNvSpPr>
          <p:nvPr>
            <p:ph type="title"/>
          </p:nvPr>
        </p:nvSpPr>
        <p:spPr>
          <a:xfrm>
            <a:off x="838200" y="274638"/>
            <a:ext cx="9372600" cy="2011362"/>
          </a:xfrm>
        </p:spPr>
        <p:txBody>
          <a:bodyPr>
            <a:normAutofit/>
          </a:bodyPr>
          <a:lstStyle/>
          <a:p>
            <a:r>
              <a:rPr lang="en-US" dirty="0" err="1"/>
              <a:t>回应祷告</a:t>
            </a:r>
            <a:r>
              <a:rPr lang="en-US" dirty="0"/>
              <a:t> Responsive prayer</a:t>
            </a:r>
            <a:br>
              <a:rPr lang="en-US" dirty="0"/>
            </a:br>
            <a:endParaRPr lang="en-US" dirty="0"/>
          </a:p>
        </p:txBody>
      </p:sp>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b="1" dirty="0">
                <a:highlight>
                  <a:srgbClr val="FFFF00"/>
                </a:highlight>
              </a:rPr>
              <a:t>第一时段：现场的弟兄姐妹 </a:t>
            </a:r>
            <a:r>
              <a:rPr lang="en-US" altLang="zh-CN" sz="3200" b="1" dirty="0">
                <a:highlight>
                  <a:srgbClr val="FFFF00"/>
                </a:highlight>
              </a:rPr>
              <a:t>(On site)</a:t>
            </a:r>
          </a:p>
          <a:p>
            <a:r>
              <a:rPr lang="zh-CN" altLang="en-US" sz="3200" dirty="0">
                <a:solidFill>
                  <a:schemeClr val="bg1">
                    <a:lumMod val="50000"/>
                  </a:schemeClr>
                </a:solidFill>
              </a:rPr>
              <a:t>第二时段：线上的弟兄姐妹 </a:t>
            </a:r>
            <a:r>
              <a:rPr lang="en-US" altLang="zh-CN" sz="3200" dirty="0">
                <a:solidFill>
                  <a:schemeClr val="bg1">
                    <a:lumMod val="50000"/>
                  </a:schemeClr>
                </a:solidFill>
              </a:rPr>
              <a:t>(Online)</a:t>
            </a:r>
          </a:p>
          <a:p>
            <a:endParaRPr lang="en-US" sz="2400" dirty="0">
              <a:solidFill>
                <a:schemeClr val="bg1">
                  <a:lumMod val="50000"/>
                </a:schemeClr>
              </a:solidFill>
            </a:endParaRPr>
          </a:p>
          <a:p>
            <a:pPr marL="0" indent="0" algn="ctr">
              <a:buNone/>
            </a:pPr>
            <a:r>
              <a:rPr lang="zh-CN" altLang="en-US" sz="4000" dirty="0">
                <a:solidFill>
                  <a:schemeClr val="bg1">
                    <a:lumMod val="50000"/>
                  </a:schemeClr>
                </a:solidFill>
              </a:rPr>
              <a:t>回到现场 </a:t>
            </a:r>
            <a:r>
              <a:rPr lang="en-US" altLang="zh-CN" sz="4000" dirty="0">
                <a:solidFill>
                  <a:schemeClr val="bg1">
                    <a:lumMod val="50000"/>
                  </a:schemeClr>
                </a:solidFill>
              </a:rPr>
              <a:t>(On site)</a:t>
            </a:r>
            <a:endParaRPr lang="en-US" sz="4000" dirty="0">
              <a:solidFill>
                <a:schemeClr val="bg1">
                  <a:lumMod val="50000"/>
                </a:schemeClr>
              </a:solidFill>
            </a:endParaRPr>
          </a:p>
          <a:p>
            <a:endParaRPr lang="en-US" sz="3200" dirty="0">
              <a:solidFill>
                <a:schemeClr val="bg1">
                  <a:lumMod val="50000"/>
                </a:schemeClr>
              </a:solidFill>
            </a:endParaRPr>
          </a:p>
        </p:txBody>
      </p:sp>
    </p:spTree>
    <p:extLst>
      <p:ext uri="{BB962C8B-B14F-4D97-AF65-F5344CB8AC3E}">
        <p14:creationId xmlns:p14="http://schemas.microsoft.com/office/powerpoint/2010/main" val="9558170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82E3-4C91-7117-E827-12DC21B02B3E}"/>
              </a:ext>
            </a:extLst>
          </p:cNvPr>
          <p:cNvSpPr>
            <a:spLocks noGrp="1"/>
          </p:cNvSpPr>
          <p:nvPr>
            <p:ph type="title"/>
          </p:nvPr>
        </p:nvSpPr>
        <p:spPr>
          <a:xfrm>
            <a:off x="838200" y="274638"/>
            <a:ext cx="9372600" cy="2011362"/>
          </a:xfrm>
        </p:spPr>
        <p:txBody>
          <a:bodyPr>
            <a:normAutofit/>
          </a:bodyPr>
          <a:lstStyle/>
          <a:p>
            <a:r>
              <a:rPr lang="en-US" dirty="0" err="1"/>
              <a:t>回应祷告</a:t>
            </a:r>
            <a:r>
              <a:rPr lang="en-US" dirty="0"/>
              <a:t> Responsive prayer</a:t>
            </a:r>
            <a:br>
              <a:rPr lang="en-US" dirty="0"/>
            </a:br>
            <a:endParaRPr lang="en-US" dirty="0"/>
          </a:p>
        </p:txBody>
      </p:sp>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dirty="0">
                <a:solidFill>
                  <a:schemeClr val="bg1">
                    <a:lumMod val="50000"/>
                  </a:schemeClr>
                </a:solidFill>
              </a:rPr>
              <a:t>第一时段：现场的弟兄姐妹 </a:t>
            </a:r>
            <a:r>
              <a:rPr lang="en-US" altLang="zh-CN" sz="3200" dirty="0">
                <a:solidFill>
                  <a:schemeClr val="bg1">
                    <a:lumMod val="50000"/>
                  </a:schemeClr>
                </a:solidFill>
              </a:rPr>
              <a:t>(On site)</a:t>
            </a:r>
          </a:p>
          <a:p>
            <a:r>
              <a:rPr lang="zh-CN" altLang="en-US" sz="3200" b="1" dirty="0">
                <a:highlight>
                  <a:srgbClr val="FFFF00"/>
                </a:highlight>
              </a:rPr>
              <a:t>第二时段：线上的弟兄姐妹 </a:t>
            </a:r>
            <a:r>
              <a:rPr lang="en-US" altLang="zh-CN" sz="3200" b="1" dirty="0">
                <a:highlight>
                  <a:srgbClr val="FFFF00"/>
                </a:highlight>
              </a:rPr>
              <a:t>(Online)</a:t>
            </a:r>
          </a:p>
          <a:p>
            <a:endParaRPr lang="en-US" sz="2400" dirty="0">
              <a:solidFill>
                <a:schemeClr val="bg1">
                  <a:lumMod val="50000"/>
                </a:schemeClr>
              </a:solidFill>
            </a:endParaRPr>
          </a:p>
          <a:p>
            <a:pPr marL="0" indent="0" algn="ctr">
              <a:buNone/>
            </a:pPr>
            <a:r>
              <a:rPr lang="zh-CN" altLang="en-US" sz="4000" dirty="0">
                <a:solidFill>
                  <a:schemeClr val="bg1">
                    <a:lumMod val="50000"/>
                  </a:schemeClr>
                </a:solidFill>
              </a:rPr>
              <a:t>回到现场 </a:t>
            </a:r>
            <a:r>
              <a:rPr lang="en-US" altLang="zh-CN" sz="4000" dirty="0">
                <a:solidFill>
                  <a:schemeClr val="bg1">
                    <a:lumMod val="50000"/>
                  </a:schemeClr>
                </a:solidFill>
              </a:rPr>
              <a:t>(On site)</a:t>
            </a:r>
            <a:endParaRPr lang="en-US" sz="4000" dirty="0">
              <a:solidFill>
                <a:schemeClr val="bg1">
                  <a:lumMod val="50000"/>
                </a:schemeClr>
              </a:solidFill>
            </a:endParaRPr>
          </a:p>
          <a:p>
            <a:endParaRPr lang="en-US" sz="3200" dirty="0">
              <a:solidFill>
                <a:schemeClr val="bg1">
                  <a:lumMod val="50000"/>
                </a:schemeClr>
              </a:solidFill>
            </a:endParaRPr>
          </a:p>
        </p:txBody>
      </p:sp>
    </p:spTree>
    <p:extLst>
      <p:ext uri="{BB962C8B-B14F-4D97-AF65-F5344CB8AC3E}">
        <p14:creationId xmlns:p14="http://schemas.microsoft.com/office/powerpoint/2010/main" val="38373099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82E3-4C91-7117-E827-12DC21B02B3E}"/>
              </a:ext>
            </a:extLst>
          </p:cNvPr>
          <p:cNvSpPr>
            <a:spLocks noGrp="1"/>
          </p:cNvSpPr>
          <p:nvPr>
            <p:ph type="title"/>
          </p:nvPr>
        </p:nvSpPr>
        <p:spPr>
          <a:xfrm>
            <a:off x="838200" y="274638"/>
            <a:ext cx="9372600" cy="2011362"/>
          </a:xfrm>
        </p:spPr>
        <p:txBody>
          <a:bodyPr>
            <a:normAutofit/>
          </a:bodyPr>
          <a:lstStyle/>
          <a:p>
            <a:r>
              <a:rPr lang="en-US" dirty="0" err="1"/>
              <a:t>回应祷告</a:t>
            </a:r>
            <a:r>
              <a:rPr lang="en-US" dirty="0"/>
              <a:t> Responsive prayer</a:t>
            </a:r>
            <a:br>
              <a:rPr lang="en-US" dirty="0"/>
            </a:br>
            <a:endParaRPr lang="en-US" dirty="0"/>
          </a:p>
        </p:txBody>
      </p:sp>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dirty="0">
                <a:solidFill>
                  <a:schemeClr val="bg1">
                    <a:lumMod val="50000"/>
                  </a:schemeClr>
                </a:solidFill>
              </a:rPr>
              <a:t>第一时段：现场的弟兄姐妹 </a:t>
            </a:r>
            <a:r>
              <a:rPr lang="en-US" altLang="zh-CN" sz="3200" dirty="0">
                <a:solidFill>
                  <a:schemeClr val="bg1">
                    <a:lumMod val="50000"/>
                  </a:schemeClr>
                </a:solidFill>
              </a:rPr>
              <a:t>(On site)</a:t>
            </a:r>
          </a:p>
          <a:p>
            <a:r>
              <a:rPr lang="zh-CN" altLang="en-US" sz="3200" dirty="0">
                <a:solidFill>
                  <a:schemeClr val="bg1">
                    <a:lumMod val="50000"/>
                  </a:schemeClr>
                </a:solidFill>
              </a:rPr>
              <a:t>第二时段：线上的弟兄姐妹 </a:t>
            </a:r>
            <a:r>
              <a:rPr lang="en-US" altLang="zh-CN" sz="3200" dirty="0">
                <a:solidFill>
                  <a:schemeClr val="bg1">
                    <a:lumMod val="50000"/>
                  </a:schemeClr>
                </a:solidFill>
              </a:rPr>
              <a:t>(Online)</a:t>
            </a:r>
          </a:p>
          <a:p>
            <a:endParaRPr lang="en-US" sz="2400" dirty="0">
              <a:solidFill>
                <a:schemeClr val="bg1">
                  <a:lumMod val="50000"/>
                </a:schemeClr>
              </a:solidFill>
            </a:endParaRPr>
          </a:p>
          <a:p>
            <a:pPr marL="0" indent="0" algn="ctr">
              <a:buNone/>
            </a:pPr>
            <a:r>
              <a:rPr lang="zh-CN" altLang="en-US" sz="4000" dirty="0">
                <a:highlight>
                  <a:srgbClr val="FFFF00"/>
                </a:highlight>
              </a:rPr>
              <a:t>回到现场 </a:t>
            </a:r>
            <a:r>
              <a:rPr lang="en-US" altLang="zh-CN" sz="4000" dirty="0">
                <a:highlight>
                  <a:srgbClr val="FFFF00"/>
                </a:highlight>
              </a:rPr>
              <a:t>(On site)</a:t>
            </a:r>
            <a:endParaRPr lang="en-US" sz="4000" dirty="0">
              <a:highlight>
                <a:srgbClr val="FFFF00"/>
              </a:highlight>
            </a:endParaRPr>
          </a:p>
          <a:p>
            <a:endParaRPr lang="en-US" sz="3200" dirty="0">
              <a:solidFill>
                <a:schemeClr val="bg1">
                  <a:lumMod val="50000"/>
                </a:schemeClr>
              </a:solidFill>
            </a:endParaRPr>
          </a:p>
        </p:txBody>
      </p:sp>
    </p:spTree>
    <p:extLst>
      <p:ext uri="{BB962C8B-B14F-4D97-AF65-F5344CB8AC3E}">
        <p14:creationId xmlns:p14="http://schemas.microsoft.com/office/powerpoint/2010/main" val="23248032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10439400" cy="792162"/>
          </a:xfrm>
        </p:spPr>
        <p:txBody>
          <a:bodyPr>
            <a:normAutofit/>
          </a:bodyPr>
          <a:lstStyle/>
          <a:p>
            <a:r>
              <a:rPr lang="en-US" altLang="zh-CN" dirty="0"/>
              <a:t>		</a:t>
            </a:r>
            <a:r>
              <a:rPr lang="zh-CN" altLang="en-US" dirty="0"/>
              <a:t>报   告   </a:t>
            </a:r>
            <a:r>
              <a:rPr lang="en-US" altLang="zh-CN" dirty="0"/>
              <a:t>Announcement</a:t>
            </a:r>
            <a:endParaRPr lang="en-US" dirty="0"/>
          </a:p>
        </p:txBody>
      </p:sp>
      <p:sp>
        <p:nvSpPr>
          <p:cNvPr id="3" name="Content Placeholder 2"/>
          <p:cNvSpPr>
            <a:spLocks noGrp="1"/>
          </p:cNvSpPr>
          <p:nvPr>
            <p:ph sz="quarter" idx="1"/>
          </p:nvPr>
        </p:nvSpPr>
        <p:spPr>
          <a:xfrm>
            <a:off x="381000" y="1066800"/>
            <a:ext cx="11582400" cy="5562600"/>
          </a:xfrm>
        </p:spPr>
        <p:txBody>
          <a:bodyPr>
            <a:normAutofit lnSpcReduction="10000"/>
          </a:bodyPr>
          <a:lstStyle/>
          <a:p>
            <a:pPr>
              <a:lnSpc>
                <a:spcPct val="120000"/>
              </a:lnSpc>
            </a:pPr>
            <a:r>
              <a:rPr lang="en-US" altLang="zh-CN" sz="2800" b="1" dirty="0"/>
              <a:t>Welcome </a:t>
            </a:r>
            <a:r>
              <a:rPr lang="zh-CN" altLang="en-US" sz="2800" b="1" dirty="0"/>
              <a:t>欢迎新弟兄姐妹</a:t>
            </a:r>
            <a:r>
              <a:rPr lang="en-US" altLang="zh-CN" sz="2800" b="1" dirty="0"/>
              <a:t>, </a:t>
            </a:r>
            <a:r>
              <a:rPr lang="zh-CN" altLang="en-US" sz="2800" b="1" dirty="0"/>
              <a:t>欢迎新朋友</a:t>
            </a:r>
            <a:endParaRPr lang="en-US" altLang="zh-CN" sz="2800" b="1" dirty="0"/>
          </a:p>
          <a:p>
            <a:pPr>
              <a:lnSpc>
                <a:spcPct val="120000"/>
              </a:lnSpc>
            </a:pPr>
            <a:r>
              <a:rPr lang="zh-CN" altLang="en-US" sz="2800" b="1" dirty="0"/>
              <a:t>周一晚盼望小组聚会（</a:t>
            </a:r>
            <a:r>
              <a:rPr lang="en-US" altLang="zh-CN" sz="2800" b="1" dirty="0"/>
              <a:t>HOPE Group, 7:30PM</a:t>
            </a:r>
            <a:r>
              <a:rPr lang="zh-CN" altLang="en-US" sz="2800" b="1" dirty="0"/>
              <a:t>）</a:t>
            </a:r>
            <a:endParaRPr lang="en-US" altLang="zh-CN" sz="2800" b="1" dirty="0"/>
          </a:p>
          <a:p>
            <a:pPr>
              <a:lnSpc>
                <a:spcPct val="120000"/>
              </a:lnSpc>
            </a:pPr>
            <a:r>
              <a:rPr lang="zh-CN" altLang="en-US" sz="2800" b="1" dirty="0"/>
              <a:t>周三圣达菲公寓查经 （上午十点）</a:t>
            </a:r>
            <a:endParaRPr lang="en-US" altLang="zh-CN" sz="2800" b="1" dirty="0"/>
          </a:p>
          <a:p>
            <a:pPr marL="341313" indent="0">
              <a:lnSpc>
                <a:spcPct val="120000"/>
              </a:lnSpc>
              <a:buNone/>
            </a:pPr>
            <a:r>
              <a:rPr lang="en-US" altLang="zh-CN" sz="2800" b="1" dirty="0"/>
              <a:t>Santa Fe Tower Bible Study (10:00AM)</a:t>
            </a:r>
          </a:p>
          <a:p>
            <a:pPr>
              <a:lnSpc>
                <a:spcPct val="120000"/>
              </a:lnSpc>
            </a:pPr>
            <a:r>
              <a:rPr lang="zh-CN" altLang="en-US" sz="2800" b="1" dirty="0"/>
              <a:t>周三祷告会（晚 </a:t>
            </a:r>
            <a:r>
              <a:rPr lang="en-US" altLang="zh-CN" sz="2800" b="1" dirty="0"/>
              <a:t>7:30 -9:00  </a:t>
            </a:r>
            <a:r>
              <a:rPr lang="zh-CN" altLang="en-US" sz="2800" b="1" dirty="0"/>
              <a:t>教会</a:t>
            </a:r>
            <a:r>
              <a:rPr lang="en-US" altLang="zh-CN" sz="2800" b="1" dirty="0"/>
              <a:t>/Zoom</a:t>
            </a:r>
            <a:r>
              <a:rPr lang="zh-CN" altLang="en-US" sz="2800" b="1" dirty="0"/>
              <a:t>）</a:t>
            </a:r>
          </a:p>
          <a:p>
            <a:pPr marL="0" indent="0">
              <a:lnSpc>
                <a:spcPct val="120000"/>
              </a:lnSpc>
              <a:buNone/>
            </a:pPr>
            <a:r>
              <a:rPr lang="en-US" altLang="zh-CN" sz="2800" b="1" dirty="0"/>
              <a:t>    Prayer Meeting (Wednesday 7:30 -9:00 PM, church/Zoom)</a:t>
            </a:r>
          </a:p>
          <a:p>
            <a:pPr>
              <a:lnSpc>
                <a:spcPct val="120000"/>
              </a:lnSpc>
            </a:pPr>
            <a:r>
              <a:rPr lang="zh-CN" altLang="en-US" sz="2800" b="1" dirty="0"/>
              <a:t>周五团契</a:t>
            </a:r>
            <a:r>
              <a:rPr lang="en-US" altLang="zh-CN" sz="2800" b="1" dirty="0"/>
              <a:t>/</a:t>
            </a:r>
            <a:r>
              <a:rPr lang="zh-CN" altLang="en-US" sz="2800" b="1" dirty="0"/>
              <a:t>查经 </a:t>
            </a:r>
            <a:r>
              <a:rPr lang="en-US" altLang="zh-CN" sz="2800" b="1" dirty="0"/>
              <a:t>Friday Fellowship/Bible Study</a:t>
            </a:r>
          </a:p>
          <a:p>
            <a:pPr lvl="1">
              <a:lnSpc>
                <a:spcPct val="120000"/>
              </a:lnSpc>
            </a:pPr>
            <a:r>
              <a:rPr lang="zh-CN" altLang="en-US" sz="2600" b="1" dirty="0"/>
              <a:t>北区</a:t>
            </a:r>
            <a:r>
              <a:rPr lang="en-US" altLang="zh-CN" sz="2600" b="1" dirty="0"/>
              <a:t> (North)</a:t>
            </a:r>
            <a:r>
              <a:rPr lang="zh-CN" altLang="en-US" sz="2600" b="1" dirty="0"/>
              <a:t>、南区 </a:t>
            </a:r>
            <a:r>
              <a:rPr lang="en-US" altLang="zh-CN" sz="2600" b="1" dirty="0"/>
              <a:t>(South)</a:t>
            </a:r>
            <a:r>
              <a:rPr lang="zh-CN" altLang="en-US" sz="2600" b="1" dirty="0"/>
              <a:t>、寻求组 </a:t>
            </a:r>
            <a:r>
              <a:rPr lang="en-US" altLang="zh-CN" sz="2600" b="1" dirty="0"/>
              <a:t>(Seekers)</a:t>
            </a:r>
            <a:r>
              <a:rPr lang="zh-CN" altLang="en-US" sz="2600" b="1" dirty="0"/>
              <a:t>、青少年和父母组</a:t>
            </a:r>
            <a:r>
              <a:rPr lang="en-US" altLang="zh-CN" sz="2600" b="1" dirty="0"/>
              <a:t>(Youth &amp; Parents)</a:t>
            </a:r>
          </a:p>
          <a:p>
            <a:pPr lvl="1">
              <a:lnSpc>
                <a:spcPct val="120000"/>
              </a:lnSpc>
            </a:pPr>
            <a:r>
              <a:rPr lang="zh-CN" altLang="en-US" sz="2600" b="1" dirty="0"/>
              <a:t>网上聚会详见图书馆</a:t>
            </a:r>
            <a:r>
              <a:rPr lang="en-US" altLang="zh-CN" sz="2600" b="1" dirty="0"/>
              <a:t>Zoom </a:t>
            </a:r>
            <a:r>
              <a:rPr lang="zh-CN" altLang="en-US" sz="2600" b="1" dirty="0"/>
              <a:t>链接</a:t>
            </a:r>
            <a:r>
              <a:rPr lang="en-US" altLang="zh-CN" sz="2600" b="1" dirty="0"/>
              <a:t> (Online zoom meetings: QR Codes in library)</a:t>
            </a:r>
          </a:p>
          <a:p>
            <a:pPr marL="0" indent="0">
              <a:lnSpc>
                <a:spcPct val="120000"/>
              </a:lnSpc>
              <a:buNone/>
            </a:pPr>
            <a:endParaRPr lang="en-US" altLang="zh-CN" sz="2800" b="1" dirty="0">
              <a:solidFill>
                <a:srgbClr val="FF0000"/>
              </a:solidFill>
            </a:endParaRPr>
          </a:p>
          <a:p>
            <a:endParaRPr lang="en-US" sz="2800" dirty="0"/>
          </a:p>
        </p:txBody>
      </p:sp>
    </p:spTree>
    <p:extLst>
      <p:ext uri="{BB962C8B-B14F-4D97-AF65-F5344CB8AC3E}">
        <p14:creationId xmlns:p14="http://schemas.microsoft.com/office/powerpoint/2010/main" val="3433862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68A7E5F-1F2F-8CA0-D530-7362FB95B11D}"/>
              </a:ext>
            </a:extLst>
          </p:cNvPr>
          <p:cNvSpPr>
            <a:spLocks noChangeArrowheads="1"/>
          </p:cNvSpPr>
          <p:nvPr/>
        </p:nvSpPr>
        <p:spPr bwMode="auto">
          <a:xfrm>
            <a:off x="1524000" y="1155700"/>
            <a:ext cx="9144000" cy="5016500"/>
          </a:xfrm>
          <a:prstGeom prst="rect">
            <a:avLst/>
          </a:prstGeom>
          <a:noFill/>
          <a:ln w="9525">
            <a:noFill/>
            <a:miter lim="800000"/>
            <a:headEnd/>
            <a:tailEnd/>
          </a:ln>
        </p:spPr>
        <p:txBody>
          <a:bodyPr>
            <a:spAutoFit/>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榮耀歸於我主，天地齊來歡呼：</a:t>
            </a:r>
            <a:endParaRPr kumimoji="0" lang="en-US" altLang="zh-TW" sz="40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dirty="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Courier New" panose="02070309020205020404" pitchFamily="49" charset="0"/>
              </a:rPr>
              <a:t>Glory to God on high! Let </a:t>
            </a:r>
            <a:r>
              <a:rPr kumimoji="0" lang="en-US" altLang="zh-TW" sz="3200" b="0" i="0" u="none" strike="noStrike" kern="1200" cap="none" spc="0" normalizeH="0" baseline="0" noProof="0" dirty="0" err="1">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Courier New" panose="02070309020205020404" pitchFamily="49" charset="0"/>
              </a:rPr>
              <a:t>heav’n</a:t>
            </a:r>
            <a:r>
              <a:rPr kumimoji="0" lang="en-US" altLang="zh-TW" sz="3200" b="0" i="0" u="none" strike="noStrike" kern="1200" cap="none" spc="0" normalizeH="0" baseline="0" noProof="0" dirty="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Courier New" panose="02070309020205020404" pitchFamily="49" charset="0"/>
              </a:rPr>
              <a:t> and earth reply,</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“向祂讚美！”</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dirty="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“Praise ye His name!”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祂的恩典、慈愛，除我死亡、悲哀；</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dirty="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His love and grace adore,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dirty="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Who all our sorrows bore;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dirty="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高唱直到萬代：“羔羊是配。”</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dirty="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Sing loud forevermore, “Worthy the lamb!”</a:t>
            </a:r>
          </a:p>
        </p:txBody>
      </p:sp>
      <p:sp>
        <p:nvSpPr>
          <p:cNvPr id="2051" name="Rectangle 3">
            <a:extLst>
              <a:ext uri="{FF2B5EF4-FFF2-40B4-BE49-F238E27FC236}">
                <a16:creationId xmlns:a16="http://schemas.microsoft.com/office/drawing/2014/main" id="{9002EE0B-4C2E-F42E-6B1B-29D980BBD665}"/>
              </a:ext>
            </a:extLst>
          </p:cNvPr>
          <p:cNvSpPr>
            <a:spLocks noGrp="1" noChangeArrowheads="1"/>
          </p:cNvSpPr>
          <p:nvPr>
            <p:ph type="title" idx="4294967295"/>
          </p:nvPr>
        </p:nvSpPr>
        <p:spPr>
          <a:xfrm>
            <a:off x="1524000" y="228600"/>
            <a:ext cx="9144000" cy="762000"/>
          </a:xfrm>
        </p:spPr>
        <p:txBody>
          <a:bodyPr/>
          <a:lstStyle/>
          <a:p>
            <a:pPr eaLnBrk="1" hangingPunct="1">
              <a:defRPr/>
            </a:pPr>
            <a:r>
              <a:rPr lang="en-US" altLang="zh-TW" sz="2800" i="1" dirty="0">
                <a:solidFill>
                  <a:srgbClr val="FFFFFF"/>
                </a:solidFill>
                <a:effectLst>
                  <a:outerShdw blurRad="38100" dist="38100" dir="2700000" algn="tl">
                    <a:srgbClr val="000000">
                      <a:alpha val="43137"/>
                    </a:srgbClr>
                  </a:outerShdw>
                </a:effectLst>
                <a:latin typeface="Times New Roman" pitchFamily="18" charset="0"/>
              </a:rPr>
              <a:t>125 </a:t>
            </a:r>
            <a:r>
              <a:rPr lang="zh-TW" altLang="en-US" sz="2800" i="1" dirty="0">
                <a:solidFill>
                  <a:srgbClr val="FFFFFF"/>
                </a:solidFill>
                <a:effectLst>
                  <a:outerShdw blurRad="38100" dist="38100" dir="2700000" algn="tl">
                    <a:srgbClr val="000000">
                      <a:alpha val="43137"/>
                    </a:srgbClr>
                  </a:outerShdw>
                </a:effectLst>
                <a:latin typeface="Times New Roman" pitchFamily="18" charset="0"/>
                <a:ea typeface="華康標楷體" pitchFamily="65" charset="-120"/>
                <a:cs typeface="華康標楷體" pitchFamily="65" charset="-120"/>
              </a:rPr>
              <a:t>榮耀歸於我主</a:t>
            </a:r>
            <a:r>
              <a:rPr lang="zh-TW" altLang="en-US" sz="2800" i="1" dirty="0">
                <a:solidFill>
                  <a:schemeClr val="tx1"/>
                </a:solidFill>
                <a:effectLst>
                  <a:outerShdw blurRad="38100" dist="38100" dir="2700000" algn="tl">
                    <a:srgbClr val="000000">
                      <a:alpha val="43137"/>
                    </a:srgbClr>
                  </a:outerShdw>
                </a:effectLst>
                <a:latin typeface="Times New Roman" pitchFamily="18" charset="0"/>
                <a:ea typeface="華康標楷體" pitchFamily="65" charset="-120"/>
                <a:cs typeface="華康標楷體" pitchFamily="65" charset="-120"/>
              </a:rPr>
              <a:t> </a:t>
            </a:r>
            <a:br>
              <a:rPr lang="en-US" altLang="zh-TW" sz="2800" i="1" dirty="0">
                <a:solidFill>
                  <a:schemeClr val="tx1"/>
                </a:solidFill>
                <a:effectLst>
                  <a:outerShdw blurRad="38100" dist="38100" dir="2700000" algn="tl">
                    <a:srgbClr val="000000">
                      <a:alpha val="43137"/>
                    </a:srgbClr>
                  </a:outerShdw>
                </a:effectLst>
                <a:latin typeface="Times New Roman" pitchFamily="18" charset="0"/>
                <a:ea typeface="華康標楷體" pitchFamily="65" charset="-120"/>
                <a:cs typeface="華康標楷體" pitchFamily="65" charset="-120"/>
              </a:rPr>
            </a:br>
            <a:r>
              <a:rPr lang="en-US" altLang="zh-TW" sz="2800" i="1" dirty="0">
                <a:solidFill>
                  <a:srgbClr val="FFFF99"/>
                </a:solidFill>
                <a:effectLst>
                  <a:outerShdw blurRad="38100" dist="38100" dir="2700000" algn="tl">
                    <a:srgbClr val="000000">
                      <a:alpha val="43137"/>
                    </a:srgbClr>
                  </a:outerShdw>
                </a:effectLst>
                <a:latin typeface="Times New Roman" pitchFamily="18" charset="0"/>
              </a:rPr>
              <a:t>GLORY TO GOD ON HIGH</a:t>
            </a:r>
            <a:endParaRPr lang="en-US" altLang="zh-CN" sz="2800" i="1" dirty="0">
              <a:solidFill>
                <a:srgbClr val="FFFF99"/>
              </a:solidFill>
              <a:effectLst>
                <a:outerShdw blurRad="38100" dist="38100" dir="2700000" algn="tl">
                  <a:srgbClr val="000000">
                    <a:alpha val="43137"/>
                  </a:srgbClr>
                </a:outerShdw>
              </a:effectLst>
              <a:latin typeface="Times New Roman" pitchFamily="18" charset="0"/>
            </a:endParaRPr>
          </a:p>
        </p:txBody>
      </p:sp>
      <p:sp>
        <p:nvSpPr>
          <p:cNvPr id="2052" name="Rectangle 4">
            <a:extLst>
              <a:ext uri="{FF2B5EF4-FFF2-40B4-BE49-F238E27FC236}">
                <a16:creationId xmlns:a16="http://schemas.microsoft.com/office/drawing/2014/main" id="{00D0E4A8-7B1F-CAE8-233D-EE0AF2692FB9}"/>
              </a:ext>
            </a:extLst>
          </p:cNvPr>
          <p:cNvSpPr txBox="1">
            <a:spLocks noChangeArrowheads="1"/>
          </p:cNvSpPr>
          <p:nvPr/>
        </p:nvSpPr>
        <p:spPr bwMode="auto">
          <a:xfrm>
            <a:off x="9067800" y="6324600"/>
            <a:ext cx="1600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FFFFFF"/>
                </a:solidFill>
                <a:effectLst/>
                <a:uLnTx/>
                <a:uFillTx/>
                <a:latin typeface="DFBiaoKaiShu-B5" pitchFamily="65" charset="-128"/>
                <a:ea typeface="DFBiaoKaiShu-B5" pitchFamily="65" charset="-128"/>
                <a:cs typeface="+mn-cs"/>
              </a:rPr>
              <a:t>聖徒詩歌</a:t>
            </a:r>
          </a:p>
        </p:txBody>
      </p:sp>
      <p:sp>
        <p:nvSpPr>
          <p:cNvPr id="2053" name="TextBox 4">
            <a:extLst>
              <a:ext uri="{FF2B5EF4-FFF2-40B4-BE49-F238E27FC236}">
                <a16:creationId xmlns:a16="http://schemas.microsoft.com/office/drawing/2014/main" id="{A39EDA29-F1AF-5D64-2193-B8AB6B320FCE}"/>
              </a:ext>
            </a:extLst>
          </p:cNvPr>
          <p:cNvSpPr txBox="1">
            <a:spLocks noChangeArrowheads="1"/>
          </p:cNvSpPr>
          <p:nvPr/>
        </p:nvSpPr>
        <p:spPr bwMode="auto">
          <a:xfrm>
            <a:off x="1676400" y="6381750"/>
            <a:ext cx="1676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FFFFFF"/>
                </a:solidFill>
                <a:effectLst/>
                <a:uLnTx/>
                <a:uFillTx/>
                <a:latin typeface="Times New Roman" panose="02020603050405020304" pitchFamily="18" charset="0"/>
                <a:ea typeface="標楷體" panose="03000509000000000000" pitchFamily="65" charset="-120"/>
                <a:cs typeface="+mn-cs"/>
              </a:rPr>
              <a:t>Stanza 1 of 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10363200" cy="792162"/>
          </a:xfrm>
        </p:spPr>
        <p:txBody>
          <a:bodyPr>
            <a:normAutofit/>
          </a:bodyPr>
          <a:lstStyle/>
          <a:p>
            <a:r>
              <a:rPr lang="en-US" altLang="zh-CN" dirty="0"/>
              <a:t>		</a:t>
            </a:r>
            <a:r>
              <a:rPr lang="zh-CN" altLang="en-US" dirty="0"/>
              <a:t>报   告   </a:t>
            </a:r>
            <a:r>
              <a:rPr lang="en-US" altLang="zh-CN" dirty="0"/>
              <a:t>Announcement</a:t>
            </a:r>
            <a:endParaRPr lang="en-US" dirty="0"/>
          </a:p>
        </p:txBody>
      </p:sp>
      <p:sp>
        <p:nvSpPr>
          <p:cNvPr id="3" name="Content Placeholder 2"/>
          <p:cNvSpPr>
            <a:spLocks noGrp="1"/>
          </p:cNvSpPr>
          <p:nvPr>
            <p:ph sz="quarter" idx="1"/>
          </p:nvPr>
        </p:nvSpPr>
        <p:spPr>
          <a:xfrm>
            <a:off x="1066800" y="1219200"/>
            <a:ext cx="10744200" cy="5257800"/>
          </a:xfrm>
        </p:spPr>
        <p:txBody>
          <a:bodyPr>
            <a:normAutofit/>
          </a:bodyPr>
          <a:lstStyle/>
          <a:p>
            <a:pPr>
              <a:lnSpc>
                <a:spcPct val="120000"/>
              </a:lnSpc>
            </a:pPr>
            <a:r>
              <a:rPr lang="zh-CN" altLang="en-US" sz="2800" b="1" i="1" dirty="0">
                <a:solidFill>
                  <a:srgbClr val="FF0000"/>
                </a:solidFill>
              </a:rPr>
              <a:t>特别事项</a:t>
            </a:r>
            <a:r>
              <a:rPr lang="zh-CN" altLang="en-US" sz="2800" i="1" dirty="0">
                <a:solidFill>
                  <a:srgbClr val="FF0000"/>
                </a:solidFill>
              </a:rPr>
              <a:t> </a:t>
            </a:r>
            <a:r>
              <a:rPr lang="en-US" altLang="zh-CN" sz="2800" i="1" dirty="0">
                <a:solidFill>
                  <a:srgbClr val="FF0000"/>
                </a:solidFill>
              </a:rPr>
              <a:t>Special Items</a:t>
            </a:r>
          </a:p>
          <a:p>
            <a:pPr lvl="1">
              <a:lnSpc>
                <a:spcPct val="120000"/>
              </a:lnSpc>
            </a:pPr>
            <a:r>
              <a:rPr lang="en-US" altLang="zh-CN" i="1" dirty="0">
                <a:solidFill>
                  <a:srgbClr val="FF0000"/>
                </a:solidFill>
              </a:rPr>
              <a:t> 	</a:t>
            </a:r>
            <a:endParaRPr lang="en-US" altLang="zh-CN" sz="2800" b="1" i="1" dirty="0">
              <a:solidFill>
                <a:srgbClr val="0070C0"/>
              </a:solidFill>
            </a:endParaRPr>
          </a:p>
          <a:p>
            <a:pPr>
              <a:lnSpc>
                <a:spcPct val="120000"/>
              </a:lnSpc>
            </a:pPr>
            <a:r>
              <a:rPr lang="zh-CN" altLang="en-US" sz="2800" b="1" dirty="0"/>
              <a:t>清洁服事</a:t>
            </a:r>
            <a:r>
              <a:rPr lang="zh-CN" altLang="en-US" sz="2800" dirty="0"/>
              <a:t> </a:t>
            </a:r>
            <a:r>
              <a:rPr lang="en-US" altLang="zh-CN" sz="2800" dirty="0"/>
              <a:t>(Cleaning Service)</a:t>
            </a:r>
          </a:p>
          <a:p>
            <a:pPr lvl="2">
              <a:lnSpc>
                <a:spcPct val="110000"/>
              </a:lnSpc>
            </a:pPr>
            <a:r>
              <a:rPr lang="zh-CN" altLang="en-US" sz="2400" b="1" dirty="0"/>
              <a:t>本主日</a:t>
            </a:r>
            <a:r>
              <a:rPr lang="en-US" altLang="zh-CN" sz="2400" dirty="0"/>
              <a:t> (This Sunday): </a:t>
            </a:r>
          </a:p>
          <a:p>
            <a:pPr marL="0" indent="0">
              <a:buNone/>
            </a:pPr>
            <a:r>
              <a:rPr lang="en-US" altLang="zh-CN" sz="2800" dirty="0"/>
              <a:t>       		</a:t>
            </a:r>
            <a:r>
              <a:rPr lang="zh-CN" altLang="en-US" sz="2800" i="1" dirty="0">
                <a:solidFill>
                  <a:srgbClr val="FF0000"/>
                </a:solidFill>
              </a:rPr>
              <a:t>姓名</a:t>
            </a:r>
            <a:r>
              <a:rPr lang="en-US" altLang="zh-CN" sz="2800" i="1" dirty="0">
                <a:solidFill>
                  <a:srgbClr val="FF0000"/>
                </a:solidFill>
              </a:rPr>
              <a:t>:    </a:t>
            </a:r>
            <a:r>
              <a:rPr lang="en-US" altLang="zh-CN" sz="2800" i="1" dirty="0">
                <a:solidFill>
                  <a:srgbClr val="0070C0"/>
                </a:solidFill>
                <a:latin typeface="Arial" panose="020B0604020202020204" pitchFamily="34" charset="0"/>
                <a:cs typeface="Arial" panose="020B0604020202020204" pitchFamily="34" charset="0"/>
              </a:rPr>
              <a:t>Wang</a:t>
            </a:r>
            <a:r>
              <a:rPr lang="zh-CN" altLang="en-US" sz="2800" i="1" dirty="0">
                <a:solidFill>
                  <a:srgbClr val="0070C0"/>
                </a:solidFill>
                <a:latin typeface="Arial" panose="020B0604020202020204" pitchFamily="34" charset="0"/>
                <a:cs typeface="Arial" panose="020B0604020202020204" pitchFamily="34" charset="0"/>
              </a:rPr>
              <a:t> </a:t>
            </a:r>
            <a:r>
              <a:rPr lang="en-US" altLang="zh-CN" sz="2800" i="1" dirty="0" err="1">
                <a:solidFill>
                  <a:srgbClr val="0070C0"/>
                </a:solidFill>
                <a:latin typeface="Arial" panose="020B0604020202020204" pitchFamily="34" charset="0"/>
                <a:cs typeface="Arial" panose="020B0604020202020204" pitchFamily="34" charset="0"/>
              </a:rPr>
              <a:t>Hongming</a:t>
            </a:r>
            <a:r>
              <a:rPr lang="zh-CN" altLang="en-US" sz="2800" dirty="0">
                <a:solidFill>
                  <a:srgbClr val="0070C0"/>
                </a:solidFill>
                <a:latin typeface="Arial" panose="020B0604020202020204" pitchFamily="34" charset="0"/>
                <a:cs typeface="Arial" panose="020B0604020202020204" pitchFamily="34" charset="0"/>
              </a:rPr>
              <a:t> </a:t>
            </a:r>
            <a:r>
              <a:rPr lang="zh-CN" altLang="en-US" b="1" dirty="0">
                <a:solidFill>
                  <a:srgbClr val="0070C0"/>
                </a:solidFill>
              </a:rPr>
              <a:t>弟兄家</a:t>
            </a:r>
            <a:endParaRPr lang="en-US" altLang="zh-CN" sz="2800" b="1" i="1" dirty="0">
              <a:solidFill>
                <a:srgbClr val="0070C0"/>
              </a:solidFill>
            </a:endParaRPr>
          </a:p>
          <a:p>
            <a:pPr lvl="2">
              <a:lnSpc>
                <a:spcPct val="110000"/>
              </a:lnSpc>
              <a:spcBef>
                <a:spcPts val="1800"/>
              </a:spcBef>
            </a:pPr>
            <a:r>
              <a:rPr lang="zh-CN" altLang="en-US" sz="2400" b="1" dirty="0"/>
              <a:t>下主日 </a:t>
            </a:r>
            <a:r>
              <a:rPr lang="en-US" altLang="zh-CN" sz="2400" dirty="0"/>
              <a:t>(Next Sunday):</a:t>
            </a:r>
          </a:p>
          <a:p>
            <a:pPr marL="0" indent="0">
              <a:buNone/>
            </a:pPr>
            <a:r>
              <a:rPr lang="en-US" altLang="zh-CN" sz="2800" i="1" dirty="0">
                <a:solidFill>
                  <a:srgbClr val="FF0000"/>
                </a:solidFill>
              </a:rPr>
              <a:t>		</a:t>
            </a:r>
            <a:r>
              <a:rPr lang="zh-CN" altLang="en-US" sz="2800" i="1" dirty="0">
                <a:solidFill>
                  <a:srgbClr val="FF0000"/>
                </a:solidFill>
              </a:rPr>
              <a:t>姓名</a:t>
            </a:r>
            <a:r>
              <a:rPr lang="en-US" altLang="zh-CN" sz="2800" i="1" dirty="0">
                <a:solidFill>
                  <a:srgbClr val="FF0000"/>
                </a:solidFill>
              </a:rPr>
              <a:t>:    </a:t>
            </a:r>
            <a:r>
              <a:rPr lang="en-US" altLang="zh-CN" sz="2800" i="1" dirty="0">
                <a:solidFill>
                  <a:srgbClr val="0070C0"/>
                </a:solidFill>
                <a:latin typeface="Arial" panose="020B0604020202020204" pitchFamily="34" charset="0"/>
                <a:cs typeface="Arial" panose="020B0604020202020204" pitchFamily="34" charset="0"/>
              </a:rPr>
              <a:t>Li Pingshan</a:t>
            </a:r>
            <a:r>
              <a:rPr lang="zh-CN" altLang="en-US" sz="2800" i="1" dirty="0">
                <a:solidFill>
                  <a:srgbClr val="0070C0"/>
                </a:solidFill>
                <a:latin typeface="Arial" panose="020B0604020202020204" pitchFamily="34" charset="0"/>
                <a:cs typeface="Arial" panose="020B0604020202020204" pitchFamily="34" charset="0"/>
              </a:rPr>
              <a:t>         </a:t>
            </a:r>
            <a:r>
              <a:rPr lang="zh-CN" altLang="en-US" b="1" dirty="0">
                <a:solidFill>
                  <a:srgbClr val="0070C0"/>
                </a:solidFill>
              </a:rPr>
              <a:t>弟兄家</a:t>
            </a:r>
          </a:p>
          <a:p>
            <a:pPr marL="0" indent="0">
              <a:lnSpc>
                <a:spcPct val="110000"/>
              </a:lnSpc>
              <a:buNone/>
            </a:pPr>
            <a:endParaRPr lang="en-US" altLang="zh-CN" sz="2800" i="1" dirty="0">
              <a:solidFill>
                <a:srgbClr val="FF0000"/>
              </a:solidFill>
            </a:endParaRPr>
          </a:p>
          <a:p>
            <a:endParaRPr lang="en-US" dirty="0"/>
          </a:p>
        </p:txBody>
      </p:sp>
    </p:spTree>
    <p:extLst>
      <p:ext uri="{BB962C8B-B14F-4D97-AF65-F5344CB8AC3E}">
        <p14:creationId xmlns:p14="http://schemas.microsoft.com/office/powerpoint/2010/main" val="41713193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62"/>
          </a:xfrm>
        </p:spPr>
        <p:txBody>
          <a:bodyPr>
            <a:normAutofit/>
          </a:bodyPr>
          <a:lstStyle/>
          <a:p>
            <a:pPr algn="ctr"/>
            <a:r>
              <a:rPr lang="zh-CN" altLang="en-US" sz="3200" dirty="0"/>
              <a:t>线上聚会链接 </a:t>
            </a:r>
            <a:r>
              <a:rPr lang="en-US" altLang="zh-CN" sz="3200" dirty="0"/>
              <a:t>QR Codes for Online Meetings</a:t>
            </a:r>
            <a:endParaRPr lang="en-US" sz="3200" dirty="0"/>
          </a:p>
        </p:txBody>
      </p:sp>
      <p:pic>
        <p:nvPicPr>
          <p:cNvPr id="12" name="Picture 11">
            <a:extLst>
              <a:ext uri="{FF2B5EF4-FFF2-40B4-BE49-F238E27FC236}">
                <a16:creationId xmlns:a16="http://schemas.microsoft.com/office/drawing/2014/main" id="{62D66E48-1EC1-B12D-C699-184FEB444C9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bwMode="auto">
          <a:xfrm>
            <a:off x="838200" y="1228883"/>
            <a:ext cx="2209800" cy="2202019"/>
          </a:xfrm>
          <a:prstGeom prst="rect">
            <a:avLst/>
          </a:prstGeom>
          <a:noFill/>
          <a:ln>
            <a:noFill/>
          </a:ln>
        </p:spPr>
      </p:pic>
      <p:pic>
        <p:nvPicPr>
          <p:cNvPr id="13" name="Picture 12">
            <a:extLst>
              <a:ext uri="{FF2B5EF4-FFF2-40B4-BE49-F238E27FC236}">
                <a16:creationId xmlns:a16="http://schemas.microsoft.com/office/drawing/2014/main" id="{24CB5A2B-DD49-95C1-BD37-7A38D6EF068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bwMode="auto">
          <a:xfrm>
            <a:off x="9171138" y="3937393"/>
            <a:ext cx="2155523" cy="2209800"/>
          </a:xfrm>
          <a:prstGeom prst="rect">
            <a:avLst/>
          </a:prstGeom>
          <a:noFill/>
          <a:ln>
            <a:noFill/>
          </a:ln>
        </p:spPr>
      </p:pic>
      <p:sp>
        <p:nvSpPr>
          <p:cNvPr id="10" name="TextBox 9">
            <a:extLst>
              <a:ext uri="{FF2B5EF4-FFF2-40B4-BE49-F238E27FC236}">
                <a16:creationId xmlns:a16="http://schemas.microsoft.com/office/drawing/2014/main" id="{08C2934B-DF11-9352-206C-B78076B5BF5B}"/>
              </a:ext>
            </a:extLst>
          </p:cNvPr>
          <p:cNvSpPr txBox="1"/>
          <p:nvPr/>
        </p:nvSpPr>
        <p:spPr>
          <a:xfrm>
            <a:off x="609600" y="3465908"/>
            <a:ext cx="2667000" cy="369332"/>
          </a:xfrm>
          <a:prstGeom prst="rect">
            <a:avLst/>
          </a:prstGeom>
          <a:noFill/>
        </p:spPr>
        <p:txBody>
          <a:bodyPr wrap="square" rtlCol="0">
            <a:spAutoFit/>
          </a:bodyPr>
          <a:lstStyle/>
          <a:p>
            <a:pPr algn="ctr"/>
            <a:r>
              <a:rPr lang="en-US" dirty="0"/>
              <a:t>Sunday Service (</a:t>
            </a:r>
            <a:r>
              <a:rPr lang="zh-CN" altLang="en-US" dirty="0"/>
              <a:t>主日敬拜</a:t>
            </a:r>
            <a:r>
              <a:rPr lang="en-US" dirty="0"/>
              <a:t>)</a:t>
            </a:r>
          </a:p>
        </p:txBody>
      </p:sp>
      <p:sp>
        <p:nvSpPr>
          <p:cNvPr id="14" name="TextBox 13">
            <a:extLst>
              <a:ext uri="{FF2B5EF4-FFF2-40B4-BE49-F238E27FC236}">
                <a16:creationId xmlns:a16="http://schemas.microsoft.com/office/drawing/2014/main" id="{7D446D99-4DFF-93F2-2F30-0644844F08A4}"/>
              </a:ext>
            </a:extLst>
          </p:cNvPr>
          <p:cNvSpPr txBox="1"/>
          <p:nvPr/>
        </p:nvSpPr>
        <p:spPr>
          <a:xfrm>
            <a:off x="4762500" y="3440587"/>
            <a:ext cx="2667000" cy="369332"/>
          </a:xfrm>
          <a:prstGeom prst="rect">
            <a:avLst/>
          </a:prstGeom>
          <a:noFill/>
        </p:spPr>
        <p:txBody>
          <a:bodyPr wrap="square" rtlCol="0">
            <a:spAutoFit/>
          </a:bodyPr>
          <a:lstStyle/>
          <a:p>
            <a:pPr algn="ctr"/>
            <a:r>
              <a:rPr lang="en-US" dirty="0"/>
              <a:t>Sunday School (</a:t>
            </a:r>
            <a:r>
              <a:rPr lang="zh-CN" altLang="en-US" dirty="0"/>
              <a:t>主日学</a:t>
            </a:r>
            <a:r>
              <a:rPr lang="en-US" dirty="0"/>
              <a:t>)</a:t>
            </a:r>
          </a:p>
        </p:txBody>
      </p:sp>
      <p:pic>
        <p:nvPicPr>
          <p:cNvPr id="15" name="Picture 14">
            <a:extLst>
              <a:ext uri="{FF2B5EF4-FFF2-40B4-BE49-F238E27FC236}">
                <a16:creationId xmlns:a16="http://schemas.microsoft.com/office/drawing/2014/main" id="{820A0BBF-1D23-8DFF-285D-E3AFAB451A5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bwMode="auto">
          <a:xfrm>
            <a:off x="8942567" y="1219200"/>
            <a:ext cx="2157845" cy="2212180"/>
          </a:xfrm>
          <a:prstGeom prst="rect">
            <a:avLst/>
          </a:prstGeom>
          <a:noFill/>
          <a:ln>
            <a:noFill/>
          </a:ln>
        </p:spPr>
      </p:pic>
      <p:sp>
        <p:nvSpPr>
          <p:cNvPr id="16" name="TextBox 15">
            <a:extLst>
              <a:ext uri="{FF2B5EF4-FFF2-40B4-BE49-F238E27FC236}">
                <a16:creationId xmlns:a16="http://schemas.microsoft.com/office/drawing/2014/main" id="{BFB4944F-1526-08C2-0428-E45E96C8C499}"/>
              </a:ext>
            </a:extLst>
          </p:cNvPr>
          <p:cNvSpPr txBox="1"/>
          <p:nvPr/>
        </p:nvSpPr>
        <p:spPr>
          <a:xfrm>
            <a:off x="8440340" y="3468605"/>
            <a:ext cx="3162300" cy="369332"/>
          </a:xfrm>
          <a:prstGeom prst="rect">
            <a:avLst/>
          </a:prstGeom>
          <a:noFill/>
        </p:spPr>
        <p:txBody>
          <a:bodyPr wrap="square" rtlCol="0">
            <a:spAutoFit/>
          </a:bodyPr>
          <a:lstStyle/>
          <a:p>
            <a:pPr algn="ctr"/>
            <a:r>
              <a:rPr lang="en-US" dirty="0"/>
              <a:t>Wednesday Prayer (</a:t>
            </a:r>
            <a:r>
              <a:rPr lang="zh-CN" altLang="en-US" dirty="0"/>
              <a:t>周三祷告会</a:t>
            </a:r>
            <a:r>
              <a:rPr lang="en-US" dirty="0"/>
              <a:t>)</a:t>
            </a:r>
          </a:p>
        </p:txBody>
      </p:sp>
      <p:sp>
        <p:nvSpPr>
          <p:cNvPr id="17" name="TextBox 16">
            <a:extLst>
              <a:ext uri="{FF2B5EF4-FFF2-40B4-BE49-F238E27FC236}">
                <a16:creationId xmlns:a16="http://schemas.microsoft.com/office/drawing/2014/main" id="{4700118E-A8E5-54E9-F617-C92098C6C7F0}"/>
              </a:ext>
            </a:extLst>
          </p:cNvPr>
          <p:cNvSpPr txBox="1"/>
          <p:nvPr/>
        </p:nvSpPr>
        <p:spPr>
          <a:xfrm>
            <a:off x="609600" y="6147193"/>
            <a:ext cx="2667000" cy="369332"/>
          </a:xfrm>
          <a:prstGeom prst="rect">
            <a:avLst/>
          </a:prstGeom>
          <a:noFill/>
        </p:spPr>
        <p:txBody>
          <a:bodyPr wrap="square" rtlCol="0">
            <a:spAutoFit/>
          </a:bodyPr>
          <a:lstStyle/>
          <a:p>
            <a:pPr algn="ctr"/>
            <a:r>
              <a:rPr lang="en-US" dirty="0"/>
              <a:t>North Group (</a:t>
            </a:r>
            <a:r>
              <a:rPr lang="zh-CN" altLang="en-US" dirty="0"/>
              <a:t>北区团契</a:t>
            </a:r>
            <a:r>
              <a:rPr lang="en-US" dirty="0"/>
              <a:t>)</a:t>
            </a:r>
          </a:p>
        </p:txBody>
      </p:sp>
      <p:pic>
        <p:nvPicPr>
          <p:cNvPr id="18" name="Picture 17">
            <a:extLst>
              <a:ext uri="{FF2B5EF4-FFF2-40B4-BE49-F238E27FC236}">
                <a16:creationId xmlns:a16="http://schemas.microsoft.com/office/drawing/2014/main" id="{4331B38B-A80D-7585-BC86-730EB3D0EF0B}"/>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bwMode="auto">
          <a:xfrm>
            <a:off x="5034819" y="4027725"/>
            <a:ext cx="2122361" cy="2209800"/>
          </a:xfrm>
          <a:prstGeom prst="rect">
            <a:avLst/>
          </a:prstGeom>
          <a:noFill/>
          <a:ln>
            <a:noFill/>
          </a:ln>
        </p:spPr>
      </p:pic>
      <p:sp>
        <p:nvSpPr>
          <p:cNvPr id="19" name="TextBox 18">
            <a:extLst>
              <a:ext uri="{FF2B5EF4-FFF2-40B4-BE49-F238E27FC236}">
                <a16:creationId xmlns:a16="http://schemas.microsoft.com/office/drawing/2014/main" id="{7F872BB3-7733-4260-39F1-B9DD5D331EB8}"/>
              </a:ext>
            </a:extLst>
          </p:cNvPr>
          <p:cNvSpPr txBox="1"/>
          <p:nvPr/>
        </p:nvSpPr>
        <p:spPr>
          <a:xfrm>
            <a:off x="4762500" y="6147193"/>
            <a:ext cx="2667000" cy="369332"/>
          </a:xfrm>
          <a:prstGeom prst="rect">
            <a:avLst/>
          </a:prstGeom>
          <a:noFill/>
        </p:spPr>
        <p:txBody>
          <a:bodyPr wrap="square" rtlCol="0">
            <a:spAutoFit/>
          </a:bodyPr>
          <a:lstStyle/>
          <a:p>
            <a:pPr algn="ctr"/>
            <a:r>
              <a:rPr lang="en-US" altLang="zh-CN" dirty="0"/>
              <a:t>GKCCCC </a:t>
            </a:r>
            <a:r>
              <a:rPr lang="en-US" dirty="0"/>
              <a:t> (</a:t>
            </a:r>
            <a:r>
              <a:rPr lang="zh-CN" altLang="en-US" dirty="0"/>
              <a:t>教会网页</a:t>
            </a:r>
            <a:r>
              <a:rPr lang="en-US" dirty="0"/>
              <a:t>)</a:t>
            </a:r>
          </a:p>
        </p:txBody>
      </p:sp>
      <p:sp>
        <p:nvSpPr>
          <p:cNvPr id="20" name="TextBox 19">
            <a:extLst>
              <a:ext uri="{FF2B5EF4-FFF2-40B4-BE49-F238E27FC236}">
                <a16:creationId xmlns:a16="http://schemas.microsoft.com/office/drawing/2014/main" id="{2FFAB205-3D70-1FF2-4907-D7CF933EFA3F}"/>
              </a:ext>
            </a:extLst>
          </p:cNvPr>
          <p:cNvSpPr txBox="1"/>
          <p:nvPr/>
        </p:nvSpPr>
        <p:spPr>
          <a:xfrm>
            <a:off x="8915400" y="6065796"/>
            <a:ext cx="2667000" cy="369332"/>
          </a:xfrm>
          <a:prstGeom prst="rect">
            <a:avLst/>
          </a:prstGeom>
          <a:noFill/>
        </p:spPr>
        <p:txBody>
          <a:bodyPr wrap="square" rtlCol="0">
            <a:spAutoFit/>
          </a:bodyPr>
          <a:lstStyle/>
          <a:p>
            <a:pPr algn="ctr"/>
            <a:r>
              <a:rPr lang="en-US" dirty="0"/>
              <a:t>Hope Group (</a:t>
            </a:r>
            <a:r>
              <a:rPr lang="zh-CN" altLang="en-US" dirty="0"/>
              <a:t>盼望小组</a:t>
            </a:r>
            <a:r>
              <a:rPr lang="en-US" dirty="0"/>
              <a:t>)</a:t>
            </a:r>
          </a:p>
        </p:txBody>
      </p:sp>
      <p:pic>
        <p:nvPicPr>
          <p:cNvPr id="4" name="Picture 3">
            <a:extLst>
              <a:ext uri="{FF2B5EF4-FFF2-40B4-BE49-F238E27FC236}">
                <a16:creationId xmlns:a16="http://schemas.microsoft.com/office/drawing/2014/main" id="{05F5397A-1E2C-C307-3D54-C3FD5125F058}"/>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4991100" y="1230786"/>
            <a:ext cx="2209801" cy="2209801"/>
          </a:xfrm>
          <a:prstGeom prst="rect">
            <a:avLst/>
          </a:prstGeom>
        </p:spPr>
      </p:pic>
      <p:pic>
        <p:nvPicPr>
          <p:cNvPr id="6" name="Picture 5">
            <a:extLst>
              <a:ext uri="{FF2B5EF4-FFF2-40B4-BE49-F238E27FC236}">
                <a16:creationId xmlns:a16="http://schemas.microsoft.com/office/drawing/2014/main" id="{D2801C32-CB1A-40C9-DC6E-9E1DB06BDDD3}"/>
              </a:ext>
            </a:extLst>
          </p:cNvPr>
          <p:cNvPicPr>
            <a:picLocks noChangeAspect="1"/>
          </p:cNvPicPr>
          <p:nvPr/>
        </p:nvPicPr>
        <p:blipFill>
          <a:blip r:embed="rId6">
            <a:extLst>
              <a:ext uri="{28A0092B-C50C-407E-A947-70E740481C1C}">
                <a14:useLocalDpi xmlns:a14="http://schemas.microsoft.com/office/drawing/2010/main" val="0"/>
              </a:ext>
            </a:extLst>
          </a:blip>
          <a:srcRect r="6250" b="3946"/>
          <a:stretch/>
        </p:blipFill>
        <p:spPr>
          <a:xfrm>
            <a:off x="609600" y="3805022"/>
            <a:ext cx="2286000" cy="2342171"/>
          </a:xfrm>
          <a:prstGeom prst="rect">
            <a:avLst/>
          </a:prstGeom>
        </p:spPr>
      </p:pic>
    </p:spTree>
    <p:extLst>
      <p:ext uri="{BB962C8B-B14F-4D97-AF65-F5344CB8AC3E}">
        <p14:creationId xmlns:p14="http://schemas.microsoft.com/office/powerpoint/2010/main" val="2175714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6842138-6DC8-5A85-310F-8FD90D8195E3}"/>
              </a:ext>
            </a:extLst>
          </p:cNvPr>
          <p:cNvSpPr>
            <a:spLocks noChangeArrowheads="1"/>
          </p:cNvSpPr>
          <p:nvPr/>
        </p:nvSpPr>
        <p:spPr bwMode="auto">
          <a:xfrm>
            <a:off x="1524000" y="457200"/>
            <a:ext cx="9144000" cy="5602288"/>
          </a:xfrm>
          <a:prstGeom prst="rect">
            <a:avLst/>
          </a:prstGeom>
          <a:noFill/>
          <a:ln w="9525">
            <a:noFill/>
            <a:miter lim="800000"/>
            <a:headEnd/>
            <a:tailEnd/>
          </a:ln>
        </p:spPr>
        <p:txBody>
          <a:bodyPr>
            <a:spAutoFit/>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CN" sz="2800" b="0" i="0" u="none" strike="noStrike" kern="1200" cap="none" spc="0" normalizeH="0" baseline="0" noProof="0">
                <a:ln>
                  <a:noFill/>
                </a:ln>
                <a:solidFill>
                  <a:srgbClr val="FFFF99"/>
                </a:solidFill>
                <a:effectLst>
                  <a:outerShdw blurRad="38100" dist="38100" dir="2700000" algn="tl">
                    <a:srgbClr val="000000"/>
                  </a:outerShdw>
                </a:effectLst>
                <a:uLnTx/>
                <a:uFillTx/>
                <a:latin typeface="華康標楷體" pitchFamily="65" charset="-120"/>
                <a:ea typeface="華康標楷體" pitchFamily="65" charset="-120"/>
                <a:cs typeface="+mn-cs"/>
              </a:rPr>
              <a:t>(</a:t>
            </a:r>
            <a:r>
              <a:rPr kumimoji="0" lang="zh-TW" altLang="en-US" sz="2800" b="0" i="0" u="none" strike="noStrike" kern="1200" cap="none" spc="0" normalizeH="0" baseline="0" noProof="0">
                <a:ln>
                  <a:noFill/>
                </a:ln>
                <a:solidFill>
                  <a:srgbClr val="FFFF99"/>
                </a:solidFill>
                <a:effectLst>
                  <a:outerShdw blurRad="38100" dist="38100" dir="2700000" algn="tl">
                    <a:srgbClr val="000000"/>
                  </a:outerShdw>
                </a:effectLst>
                <a:uLnTx/>
                <a:uFillTx/>
                <a:latin typeface="華康標楷體" pitchFamily="65" charset="-120"/>
                <a:ea typeface="華康標楷體" pitchFamily="65" charset="-120"/>
                <a:cs typeface="+mn-cs"/>
              </a:rPr>
              <a:t>二)</a:t>
            </a:r>
            <a:endParaRPr kumimoji="0" lang="en-US" altLang="zh-TW" sz="2800" b="0" i="0" u="none" strike="noStrike" kern="1200" cap="none" spc="0" normalizeH="0" baseline="0" noProof="0">
              <a:ln>
                <a:noFill/>
              </a:ln>
              <a:solidFill>
                <a:srgbClr val="FFFF99"/>
              </a:solidFill>
              <a:effectLst>
                <a:outerShdw blurRad="38100" dist="38100" dir="2700000" algn="tl">
                  <a:srgbClr val="000000"/>
                </a:outerShdw>
              </a:effectLst>
              <a:uLnTx/>
              <a:uFillTx/>
              <a:latin typeface="華康標楷體" pitchFamily="65" charset="-120"/>
              <a:ea typeface="華康標楷體" pitchFamily="65" charset="-120"/>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zh-TW" altLang="en-US" sz="1000" b="0" i="0" u="none" strike="noStrike" kern="1200" cap="none" spc="0" normalizeH="0" baseline="0" noProof="0">
              <a:ln>
                <a:noFill/>
              </a:ln>
              <a:solidFill>
                <a:srgbClr val="FFFF66"/>
              </a:solidFill>
              <a:effectLst>
                <a:outerShdw blurRad="38100" dist="38100" dir="2700000" algn="tl">
                  <a:srgbClr val="000000"/>
                </a:outerShdw>
              </a:effectLst>
              <a:uLnTx/>
              <a:uFillTx/>
              <a:latin typeface="華康標楷體" pitchFamily="65" charset="-120"/>
              <a:ea typeface="華康標楷體" pitchFamily="65" charset="-120"/>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蒙恩人們都來，環繞寶座敬拜，</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Courier New" panose="02070309020205020404" pitchFamily="49" charset="0"/>
              </a:rPr>
              <a:t>While they around the throne cheerfully join in one,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向祂讚美；</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Praising His name -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為我寶血流出，與神和好無阻；</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Ye who have felt His blood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Sealing your peace with God,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讚頌之聲四佈：“羔羊是配。”</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Sound His dear name abroad, “Worthy the Lamb!”</a:t>
            </a:r>
          </a:p>
        </p:txBody>
      </p:sp>
      <p:sp>
        <p:nvSpPr>
          <p:cNvPr id="3075" name="Rectangle 4">
            <a:extLst>
              <a:ext uri="{FF2B5EF4-FFF2-40B4-BE49-F238E27FC236}">
                <a16:creationId xmlns:a16="http://schemas.microsoft.com/office/drawing/2014/main" id="{DC411172-9F9C-86AA-F338-E72CAA29AD8B}"/>
              </a:ext>
            </a:extLst>
          </p:cNvPr>
          <p:cNvSpPr txBox="1">
            <a:spLocks noChangeArrowheads="1"/>
          </p:cNvSpPr>
          <p:nvPr/>
        </p:nvSpPr>
        <p:spPr bwMode="auto">
          <a:xfrm>
            <a:off x="9067800" y="6324600"/>
            <a:ext cx="1600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FFFFFF"/>
                </a:solidFill>
                <a:effectLst/>
                <a:uLnTx/>
                <a:uFillTx/>
                <a:latin typeface="DFBiaoKaiShu-B5" pitchFamily="65" charset="-128"/>
                <a:ea typeface="DFBiaoKaiShu-B5" pitchFamily="65" charset="-128"/>
                <a:cs typeface="+mn-cs"/>
              </a:rPr>
              <a:t>聖徒詩歌</a:t>
            </a:r>
          </a:p>
        </p:txBody>
      </p:sp>
      <p:sp>
        <p:nvSpPr>
          <p:cNvPr id="3076" name="TextBox 3">
            <a:extLst>
              <a:ext uri="{FF2B5EF4-FFF2-40B4-BE49-F238E27FC236}">
                <a16:creationId xmlns:a16="http://schemas.microsoft.com/office/drawing/2014/main" id="{862CA6C7-E675-0742-CC2E-E1948784A6B1}"/>
              </a:ext>
            </a:extLst>
          </p:cNvPr>
          <p:cNvSpPr txBox="1">
            <a:spLocks noChangeArrowheads="1"/>
          </p:cNvSpPr>
          <p:nvPr/>
        </p:nvSpPr>
        <p:spPr bwMode="auto">
          <a:xfrm>
            <a:off x="1676400" y="6381750"/>
            <a:ext cx="1676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FFFFFF"/>
                </a:solidFill>
                <a:effectLst/>
                <a:uLnTx/>
                <a:uFillTx/>
                <a:latin typeface="Times New Roman" panose="02020603050405020304" pitchFamily="18" charset="0"/>
                <a:ea typeface="標楷體" panose="03000509000000000000" pitchFamily="65" charset="-120"/>
                <a:cs typeface="+mn-cs"/>
              </a:rPr>
              <a:t>Stanza 2 of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14BBC2A-4003-5E40-F415-AC6505E65909}"/>
              </a:ext>
            </a:extLst>
          </p:cNvPr>
          <p:cNvSpPr>
            <a:spLocks noChangeArrowheads="1"/>
          </p:cNvSpPr>
          <p:nvPr/>
        </p:nvSpPr>
        <p:spPr bwMode="auto">
          <a:xfrm>
            <a:off x="1524000" y="457200"/>
            <a:ext cx="9144000" cy="5602288"/>
          </a:xfrm>
          <a:prstGeom prst="rect">
            <a:avLst/>
          </a:prstGeom>
          <a:noFill/>
          <a:ln w="9525">
            <a:noFill/>
            <a:miter lim="800000"/>
            <a:headEnd/>
            <a:tailEnd/>
          </a:ln>
        </p:spPr>
        <p:txBody>
          <a:bodyPr>
            <a:spAutoFit/>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CN" sz="2800" b="0" i="0" u="none" strike="noStrike" kern="1200" cap="none" spc="0" normalizeH="0" baseline="0" noProof="0">
                <a:ln>
                  <a:noFill/>
                </a:ln>
                <a:solidFill>
                  <a:srgbClr val="FFFF99"/>
                </a:solidFill>
                <a:effectLst>
                  <a:outerShdw blurRad="38100" dist="38100" dir="2700000" algn="tl">
                    <a:srgbClr val="000000"/>
                  </a:outerShdw>
                </a:effectLst>
                <a:uLnTx/>
                <a:uFillTx/>
                <a:latin typeface="華康標楷體" pitchFamily="65" charset="-120"/>
                <a:ea typeface="華康標楷體" pitchFamily="65" charset="-120"/>
                <a:cs typeface="+mn-cs"/>
              </a:rPr>
              <a:t>(</a:t>
            </a:r>
            <a:r>
              <a:rPr kumimoji="0" lang="zh-TW" altLang="en-US" sz="2800" b="0" i="0" u="none" strike="noStrike" kern="1200" cap="none" spc="0" normalizeH="0" baseline="0" noProof="0">
                <a:ln>
                  <a:noFill/>
                </a:ln>
                <a:solidFill>
                  <a:srgbClr val="FFFF99"/>
                </a:solidFill>
                <a:effectLst>
                  <a:outerShdw blurRad="38100" dist="38100" dir="2700000" algn="tl">
                    <a:srgbClr val="000000"/>
                  </a:outerShdw>
                </a:effectLst>
                <a:uLnTx/>
                <a:uFillTx/>
                <a:latin typeface="華康標楷體" pitchFamily="65" charset="-120"/>
                <a:ea typeface="華康標楷體" pitchFamily="65" charset="-120"/>
                <a:cs typeface="+mn-cs"/>
              </a:rPr>
              <a:t>三)</a:t>
            </a:r>
            <a:endParaRPr kumimoji="0" lang="en-US" altLang="zh-TW" sz="2800" b="0" i="0" u="none" strike="noStrike" kern="1200" cap="none" spc="0" normalizeH="0" baseline="0" noProof="0">
              <a:ln>
                <a:noFill/>
              </a:ln>
              <a:solidFill>
                <a:srgbClr val="FFFF99"/>
              </a:solidFill>
              <a:effectLst>
                <a:outerShdw blurRad="38100" dist="38100" dir="2700000" algn="tl">
                  <a:srgbClr val="000000"/>
                </a:outerShdw>
              </a:effectLst>
              <a:uLnTx/>
              <a:uFillTx/>
              <a:latin typeface="華康標楷體" pitchFamily="65" charset="-120"/>
              <a:ea typeface="華康標楷體" pitchFamily="65" charset="-120"/>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zh-TW" altLang="en-US" sz="1000" b="0" i="0" u="none" strike="noStrike" kern="1200" cap="none" spc="0" normalizeH="0" baseline="0" noProof="0">
              <a:ln>
                <a:noFill/>
              </a:ln>
              <a:solidFill>
                <a:srgbClr val="FFFF66"/>
              </a:solidFill>
              <a:effectLst>
                <a:outerShdw blurRad="38100" dist="38100" dir="2700000" algn="tl">
                  <a:srgbClr val="000000"/>
                </a:outerShdw>
              </a:effectLst>
              <a:uLnTx/>
              <a:uFillTx/>
              <a:latin typeface="華康標楷體" pitchFamily="65" charset="-120"/>
              <a:ea typeface="華康標楷體" pitchFamily="65" charset="-120"/>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被贖族類都來，同心向主敬拜，</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Courier New" panose="02070309020205020404" pitchFamily="49" charset="0"/>
              </a:rPr>
              <a:t>Join, all ye ransomed race,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Courier New" panose="02070309020205020404" pitchFamily="49" charset="0"/>
              </a:rPr>
              <a:t>Our Lord and God to bless;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向祂讚美；</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Praise ye His name!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因祂我得歡樂，發出感恩詩歌，</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In Him we will rejoice, and make a joyful noise,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起來，口唱心和：“羔羊是配。”</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Shouting with heart and voice, “Worthy the Lamb!”</a:t>
            </a:r>
          </a:p>
        </p:txBody>
      </p:sp>
      <p:sp>
        <p:nvSpPr>
          <p:cNvPr id="4099" name="Rectangle 4">
            <a:extLst>
              <a:ext uri="{FF2B5EF4-FFF2-40B4-BE49-F238E27FC236}">
                <a16:creationId xmlns:a16="http://schemas.microsoft.com/office/drawing/2014/main" id="{3A723175-90DA-2E98-3037-5D0EA07FD22F}"/>
              </a:ext>
            </a:extLst>
          </p:cNvPr>
          <p:cNvSpPr txBox="1">
            <a:spLocks noChangeArrowheads="1"/>
          </p:cNvSpPr>
          <p:nvPr/>
        </p:nvSpPr>
        <p:spPr bwMode="auto">
          <a:xfrm>
            <a:off x="9067800" y="6324600"/>
            <a:ext cx="1600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FFFFFF"/>
                </a:solidFill>
                <a:effectLst/>
                <a:uLnTx/>
                <a:uFillTx/>
                <a:latin typeface="DFBiaoKaiShu-B5" pitchFamily="65" charset="-128"/>
                <a:ea typeface="DFBiaoKaiShu-B5" pitchFamily="65" charset="-128"/>
                <a:cs typeface="+mn-cs"/>
              </a:rPr>
              <a:t>聖徒詩歌</a:t>
            </a:r>
          </a:p>
        </p:txBody>
      </p:sp>
      <p:sp>
        <p:nvSpPr>
          <p:cNvPr id="4100" name="TextBox 3">
            <a:extLst>
              <a:ext uri="{FF2B5EF4-FFF2-40B4-BE49-F238E27FC236}">
                <a16:creationId xmlns:a16="http://schemas.microsoft.com/office/drawing/2014/main" id="{70AA129D-A129-8492-AC02-317E90DC70A2}"/>
              </a:ext>
            </a:extLst>
          </p:cNvPr>
          <p:cNvSpPr txBox="1">
            <a:spLocks noChangeArrowheads="1"/>
          </p:cNvSpPr>
          <p:nvPr/>
        </p:nvSpPr>
        <p:spPr bwMode="auto">
          <a:xfrm>
            <a:off x="1676400" y="6381750"/>
            <a:ext cx="1676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FFFFFF"/>
                </a:solidFill>
                <a:effectLst/>
                <a:uLnTx/>
                <a:uFillTx/>
                <a:latin typeface="Times New Roman" panose="02020603050405020304" pitchFamily="18" charset="0"/>
                <a:ea typeface="標楷體" panose="03000509000000000000" pitchFamily="65" charset="-120"/>
                <a:cs typeface="+mn-cs"/>
              </a:rPr>
              <a:t>Stanza 3 of 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FEAFEAE-B836-F243-28CC-F633796B13BE}"/>
              </a:ext>
            </a:extLst>
          </p:cNvPr>
          <p:cNvSpPr>
            <a:spLocks noChangeArrowheads="1"/>
          </p:cNvSpPr>
          <p:nvPr/>
        </p:nvSpPr>
        <p:spPr bwMode="auto">
          <a:xfrm>
            <a:off x="1524000" y="304801"/>
            <a:ext cx="9144000" cy="6094413"/>
          </a:xfrm>
          <a:prstGeom prst="rect">
            <a:avLst/>
          </a:prstGeom>
          <a:noFill/>
          <a:ln w="9525">
            <a:noFill/>
            <a:miter lim="800000"/>
            <a:headEnd/>
            <a:tailEnd/>
          </a:ln>
        </p:spPr>
        <p:txBody>
          <a:bodyPr>
            <a:spAutoFit/>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CN" sz="2800" b="0" i="0" u="none" strike="noStrike" kern="1200" cap="none" spc="0" normalizeH="0" baseline="0" noProof="0">
                <a:ln>
                  <a:noFill/>
                </a:ln>
                <a:solidFill>
                  <a:srgbClr val="FFFF99"/>
                </a:solidFill>
                <a:effectLst>
                  <a:outerShdw blurRad="38100" dist="38100" dir="2700000" algn="tl">
                    <a:srgbClr val="000000"/>
                  </a:outerShdw>
                </a:effectLst>
                <a:uLnTx/>
                <a:uFillTx/>
                <a:latin typeface="華康標楷體" pitchFamily="65" charset="-120"/>
                <a:ea typeface="華康標楷體" pitchFamily="65" charset="-120"/>
                <a:cs typeface="+mn-cs"/>
              </a:rPr>
              <a:t>(</a:t>
            </a:r>
            <a:r>
              <a:rPr kumimoji="0" lang="zh-TW" altLang="en-US" sz="2800" b="0" i="0" u="none" strike="noStrike" kern="1200" cap="none" spc="0" normalizeH="0" baseline="0" noProof="0">
                <a:ln>
                  <a:noFill/>
                </a:ln>
                <a:solidFill>
                  <a:srgbClr val="FFFF99"/>
                </a:solidFill>
                <a:effectLst>
                  <a:outerShdw blurRad="38100" dist="38100" dir="2700000" algn="tl">
                    <a:srgbClr val="000000"/>
                  </a:outerShdw>
                </a:effectLst>
                <a:uLnTx/>
                <a:uFillTx/>
                <a:latin typeface="華康標楷體" pitchFamily="65" charset="-120"/>
                <a:ea typeface="華康標楷體" pitchFamily="65" charset="-120"/>
                <a:cs typeface="+mn-cs"/>
              </a:rPr>
              <a:t>四)</a:t>
            </a:r>
            <a:endParaRPr kumimoji="0" lang="en-US" altLang="zh-TW" sz="2800" b="0" i="0" u="none" strike="noStrike" kern="1200" cap="none" spc="0" normalizeH="0" baseline="0" noProof="0">
              <a:ln>
                <a:noFill/>
              </a:ln>
              <a:solidFill>
                <a:srgbClr val="FFFF99"/>
              </a:solidFill>
              <a:effectLst>
                <a:outerShdw blurRad="38100" dist="38100" dir="2700000" algn="tl">
                  <a:srgbClr val="000000"/>
                </a:outerShdw>
              </a:effectLst>
              <a:uLnTx/>
              <a:uFillTx/>
              <a:latin typeface="華康標楷體" pitchFamily="65" charset="-120"/>
              <a:ea typeface="華康標楷體" pitchFamily="65" charset="-120"/>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zh-TW" altLang="en-US" sz="1000" b="0" i="0" u="none" strike="noStrike" kern="1200" cap="none" spc="0" normalizeH="0" baseline="0" noProof="0">
              <a:ln>
                <a:noFill/>
              </a:ln>
              <a:solidFill>
                <a:srgbClr val="FFFF66"/>
              </a:solidFill>
              <a:effectLst>
                <a:outerShdw blurRad="38100" dist="38100" dir="2700000" algn="tl">
                  <a:srgbClr val="000000"/>
                </a:outerShdw>
              </a:effectLst>
              <a:uLnTx/>
              <a:uFillTx/>
              <a:latin typeface="華康標楷體" pitchFamily="65" charset="-120"/>
              <a:ea typeface="華康標楷體" pitchFamily="65" charset="-120"/>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事物雖然改遷，但我依舊不變 </a:t>
            </a:r>
            <a:r>
              <a:rPr kumimoji="0" lang="en-US" altLang="zh-CN"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a:t>
            </a:r>
            <a:endPar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Courier New" panose="02070309020205020404" pitchFamily="49" charset="0"/>
              </a:rPr>
              <a:t>What though we change our place,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Courier New" panose="02070309020205020404" pitchFamily="49" charset="0"/>
              </a:rPr>
              <a:t>Yet we shall never cease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向祂讚美；</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Praising His name;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詩歌不絕頌揚，尊祂我主我王，</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To Him our songs we bring,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Hail him our gracious King,</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zh-TW" altLang="en-US"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rPr>
              <a:t>歡聲上達穹蒼：“羔羊是配。”</a:t>
            </a:r>
            <a:endParaRPr kumimoji="0" lang="en-US" altLang="zh-TW" sz="4000" b="0" i="0" u="none" strike="noStrike" kern="1200" cap="none" spc="0" normalizeH="0" baseline="0" noProof="0">
              <a:ln>
                <a:noFill/>
              </a:ln>
              <a:solidFill>
                <a:srgbClr val="FFFFFF"/>
              </a:solidFill>
              <a:effectLst>
                <a:outerShdw blurRad="38100" dist="38100" dir="2700000" algn="tl">
                  <a:srgbClr val="000000"/>
                </a:outerShdw>
              </a:effectLst>
              <a:uLnTx/>
              <a:uFillTx/>
              <a:latin typeface="華康標楷體" pitchFamily="65" charset="-120"/>
              <a:ea typeface="華康標楷體" pitchFamily="65" charset="-120"/>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zh-TW" sz="3200" b="0" i="0" u="none" strike="noStrike" kern="1200" cap="none" spc="0" normalizeH="0" baseline="0" noProof="0">
                <a:ln>
                  <a:noFill/>
                </a:ln>
                <a:solidFill>
                  <a:srgbClr val="FFFF99"/>
                </a:solidFill>
                <a:effectLst>
                  <a:outerShdw blurRad="38100" dist="38100" dir="2700000" algn="tl">
                    <a:srgbClr val="000000"/>
                  </a:outerShdw>
                </a:effectLst>
                <a:uLnTx/>
                <a:uFillTx/>
                <a:latin typeface="Times New Roman" panose="02020603050405020304" pitchFamily="18" charset="0"/>
                <a:ea typeface="新細明體" panose="02020500000000000000" pitchFamily="18" charset="-120"/>
                <a:cs typeface="+mn-cs"/>
              </a:rPr>
              <a:t>And without ceasing sing, “Worthy the Lamb!”</a:t>
            </a:r>
          </a:p>
        </p:txBody>
      </p:sp>
      <p:sp>
        <p:nvSpPr>
          <p:cNvPr id="5123" name="Rectangle 4">
            <a:extLst>
              <a:ext uri="{FF2B5EF4-FFF2-40B4-BE49-F238E27FC236}">
                <a16:creationId xmlns:a16="http://schemas.microsoft.com/office/drawing/2014/main" id="{33839B82-3A40-85A6-D793-EE94D5388637}"/>
              </a:ext>
            </a:extLst>
          </p:cNvPr>
          <p:cNvSpPr txBox="1">
            <a:spLocks noChangeArrowheads="1"/>
          </p:cNvSpPr>
          <p:nvPr/>
        </p:nvSpPr>
        <p:spPr bwMode="auto">
          <a:xfrm>
            <a:off x="9067800" y="6324600"/>
            <a:ext cx="1600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FFFFFF"/>
                </a:solidFill>
                <a:effectLst/>
                <a:uLnTx/>
                <a:uFillTx/>
                <a:latin typeface="DFBiaoKaiShu-B5" pitchFamily="65" charset="-128"/>
                <a:ea typeface="DFBiaoKaiShu-B5" pitchFamily="65" charset="-128"/>
                <a:cs typeface="+mn-cs"/>
              </a:rPr>
              <a:t>聖徒詩歌</a:t>
            </a:r>
          </a:p>
        </p:txBody>
      </p:sp>
      <p:sp>
        <p:nvSpPr>
          <p:cNvPr id="5124" name="TextBox 3">
            <a:extLst>
              <a:ext uri="{FF2B5EF4-FFF2-40B4-BE49-F238E27FC236}">
                <a16:creationId xmlns:a16="http://schemas.microsoft.com/office/drawing/2014/main" id="{4B592E2E-49BC-4B6D-FE10-28FDE59483B9}"/>
              </a:ext>
            </a:extLst>
          </p:cNvPr>
          <p:cNvSpPr txBox="1">
            <a:spLocks noChangeArrowheads="1"/>
          </p:cNvSpPr>
          <p:nvPr/>
        </p:nvSpPr>
        <p:spPr bwMode="auto">
          <a:xfrm>
            <a:off x="1676400" y="6381750"/>
            <a:ext cx="1676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Times New Roman" panose="02020603050405020304" pitchFamily="18" charset="0"/>
                <a:ea typeface="標楷體" panose="03000509000000000000" pitchFamily="65" charset="-120"/>
              </a:defRPr>
            </a:lvl1pPr>
            <a:lvl2pPr marL="742950" indent="-285750" eaLnBrk="0" hangingPunct="0">
              <a:defRPr sz="3600">
                <a:solidFill>
                  <a:schemeClr val="tx1"/>
                </a:solidFill>
                <a:latin typeface="Times New Roman" panose="02020603050405020304" pitchFamily="18" charset="0"/>
                <a:ea typeface="標楷體" panose="03000509000000000000" pitchFamily="65" charset="-120"/>
              </a:defRPr>
            </a:lvl2pPr>
            <a:lvl3pPr marL="1143000" indent="-228600" eaLnBrk="0" hangingPunct="0">
              <a:defRPr sz="3600">
                <a:solidFill>
                  <a:schemeClr val="tx1"/>
                </a:solidFill>
                <a:latin typeface="Times New Roman" panose="02020603050405020304" pitchFamily="18" charset="0"/>
                <a:ea typeface="標楷體" panose="03000509000000000000" pitchFamily="65" charset="-120"/>
              </a:defRPr>
            </a:lvl3pPr>
            <a:lvl4pPr marL="1600200" indent="-228600" eaLnBrk="0" hangingPunct="0">
              <a:defRPr sz="3600">
                <a:solidFill>
                  <a:schemeClr val="tx1"/>
                </a:solidFill>
                <a:latin typeface="Times New Roman" panose="02020603050405020304" pitchFamily="18" charset="0"/>
                <a:ea typeface="標楷體" panose="03000509000000000000" pitchFamily="65" charset="-120"/>
              </a:defRPr>
            </a:lvl4pPr>
            <a:lvl5pPr marL="2057400" indent="-228600" eaLnBrk="0" hangingPunct="0">
              <a:defRPr sz="3600">
                <a:solidFill>
                  <a:schemeClr val="tx1"/>
                </a:solidFill>
                <a:latin typeface="Times New Roman" panose="02020603050405020304" pitchFamily="18" charset="0"/>
                <a:ea typeface="標楷體" panose="03000509000000000000" pitchFamily="65" charset="-120"/>
              </a:defRPr>
            </a:lvl5pPr>
            <a:lvl6pPr marL="25146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6pPr>
            <a:lvl7pPr marL="29718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7pPr>
            <a:lvl8pPr marL="34290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8pPr>
            <a:lvl9pPr marL="3886200" indent="-228600" eaLnBrk="0" fontAlgn="base" hangingPunct="0">
              <a:spcBef>
                <a:spcPct val="0"/>
              </a:spcBef>
              <a:spcAft>
                <a:spcPct val="0"/>
              </a:spcAft>
              <a:defRPr sz="3600">
                <a:solidFill>
                  <a:schemeClr val="tx1"/>
                </a:solidFill>
                <a:latin typeface="Times New Roman" panose="02020603050405020304" pitchFamily="18" charset="0"/>
                <a:ea typeface="標楷體" panose="03000509000000000000" pitchFamily="65"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FFFFFF"/>
                </a:solidFill>
                <a:effectLst/>
                <a:uLnTx/>
                <a:uFillTx/>
                <a:latin typeface="Times New Roman" panose="02020603050405020304" pitchFamily="18" charset="0"/>
                <a:ea typeface="標楷體" panose="03000509000000000000" pitchFamily="65" charset="-120"/>
                <a:cs typeface="+mn-cs"/>
              </a:rPr>
              <a:t>Stanza 4 of 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a:extLst>
            <a:ext uri="{FF2B5EF4-FFF2-40B4-BE49-F238E27FC236}">
              <a16:creationId xmlns:a16="http://schemas.microsoft.com/office/drawing/2014/main" id="{ED6F46BD-07D4-52B7-FD54-F22F3958E56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31E6CE6-B0FA-274A-3564-3F774C8BF9D5}"/>
              </a:ext>
            </a:extLst>
          </p:cNvPr>
          <p:cNvSpPr txBox="1"/>
          <p:nvPr/>
        </p:nvSpPr>
        <p:spPr>
          <a:xfrm>
            <a:off x="172122" y="365760"/>
            <a:ext cx="11833411" cy="504753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3200" b="0" i="0" u="none" strike="noStrike" kern="1200" cap="none" spc="0" normalizeH="0" baseline="0" noProof="0" dirty="0">
                <a:ln>
                  <a:noFill/>
                </a:ln>
                <a:solidFill>
                  <a:srgbClr val="FFFF00"/>
                </a:solidFill>
                <a:effectLst/>
                <a:uLnTx/>
                <a:uFillTx/>
                <a:latin typeface="Times New Roman"/>
                <a:ea typeface="標楷體"/>
                <a:cs typeface="+mn-cs"/>
              </a:rPr>
              <a:t>耶和华你是我的神</a:t>
            </a:r>
            <a:endParaRPr kumimoji="0" lang="en-US" altLang="zh-CN" sz="3200" b="0" i="0" u="none" strike="noStrike" kern="1200" cap="none" spc="0" normalizeH="0" baseline="0" noProof="0" dirty="0">
              <a:ln>
                <a:noFill/>
              </a:ln>
              <a:solidFill>
                <a:srgbClr val="FFFF00"/>
              </a:solidFill>
              <a:effectLst/>
              <a:uLnTx/>
              <a:uFillTx/>
              <a:latin typeface="Times New Roman"/>
              <a:ea typeface="標楷體"/>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a:ln>
                  <a:noFill/>
                </a:ln>
                <a:solidFill>
                  <a:srgbClr val="FFFF00"/>
                </a:solidFill>
                <a:effectLst/>
                <a:uLnTx/>
                <a:uFillTx/>
                <a:latin typeface="Times New Roman"/>
                <a:ea typeface="標楷體"/>
                <a:cs typeface="+mn-cs"/>
              </a:rPr>
              <a:t>Jehovah,</a:t>
            </a:r>
            <a:r>
              <a:rPr kumimoji="0" lang="zh-CN" altLang="en-US" sz="3200" b="0" i="0" u="none" strike="noStrike" kern="1200" cap="none" spc="0" normalizeH="0" baseline="0" noProof="0" dirty="0">
                <a:ln>
                  <a:noFill/>
                </a:ln>
                <a:solidFill>
                  <a:srgbClr val="FFFF00"/>
                </a:solidFill>
                <a:effectLst/>
                <a:uLnTx/>
                <a:uFillTx/>
                <a:latin typeface="Times New Roman"/>
                <a:ea typeface="標楷體"/>
                <a:cs typeface="+mn-cs"/>
              </a:rPr>
              <a:t> </a:t>
            </a:r>
            <a:r>
              <a:rPr kumimoji="0" lang="en-US" altLang="zh-CN" sz="3200" b="0" i="0" u="none" strike="noStrike" kern="1200" cap="none" spc="0" normalizeH="0" baseline="0" noProof="0" dirty="0">
                <a:ln>
                  <a:noFill/>
                </a:ln>
                <a:solidFill>
                  <a:srgbClr val="FFFF00"/>
                </a:solidFill>
                <a:effectLst/>
                <a:uLnTx/>
                <a:uFillTx/>
                <a:latin typeface="Times New Roman"/>
                <a:ea typeface="標楷體"/>
                <a:cs typeface="+mn-cs"/>
              </a:rPr>
              <a:t>You are my God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00"/>
              </a:solidFill>
              <a:effectLst/>
              <a:uLnTx/>
              <a:uFillTx/>
              <a:latin typeface="Times New Roman"/>
              <a:ea typeface="標楷體"/>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3200" b="1" i="0" u="none" strike="noStrike" kern="1200" cap="none" spc="0" normalizeH="0" baseline="0" noProof="0" dirty="0">
                <a:ln>
                  <a:noFill/>
                </a:ln>
                <a:solidFill>
                  <a:srgbClr val="FFFF00"/>
                </a:solidFill>
                <a:effectLst/>
                <a:uLnTx/>
                <a:uFillTx/>
                <a:latin typeface="Times New Roman"/>
                <a:ea typeface="標楷體"/>
                <a:cs typeface="+mn-cs"/>
              </a:rPr>
              <a:t>耶和華你是我的神，我要時時稱頌你的名</a:t>
            </a:r>
            <a:endParaRPr kumimoji="0" lang="en-US" altLang="zh-TW" sz="3200" b="1" i="0" u="none" strike="noStrike" kern="1200" cap="none" spc="0" normalizeH="0" baseline="0" noProof="0" dirty="0">
              <a:ln>
                <a:noFill/>
              </a:ln>
              <a:solidFill>
                <a:srgbClr val="FFFF00"/>
              </a:solidFill>
              <a:effectLst/>
              <a:uLnTx/>
              <a:uFillTx/>
              <a:latin typeface="Times New Roman"/>
              <a:ea typeface="標楷體"/>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2800" b="0" i="0" u="none" strike="noStrike" kern="1200" cap="none" spc="0" normalizeH="0" baseline="0" noProof="0" dirty="0">
                <a:ln>
                  <a:noFill/>
                </a:ln>
                <a:solidFill>
                  <a:srgbClr val="FF9900">
                    <a:lumMod val="20000"/>
                    <a:lumOff val="80000"/>
                  </a:srgbClr>
                </a:solidFill>
                <a:effectLst/>
                <a:uLnTx/>
                <a:uFillTx/>
                <a:latin typeface="Times New Roman"/>
                <a:ea typeface="標楷體"/>
                <a:cs typeface="+mn-cs"/>
              </a:rPr>
              <a:t>Oh God, You are my God. I will always Praise Your Holy Name</a:t>
            </a:r>
            <a:br>
              <a:rPr kumimoji="0" lang="zh-TW" altLang="en-US" sz="3200" b="0" i="0" u="none" strike="noStrike" kern="1200" cap="none" spc="0" normalizeH="0" baseline="0" noProof="0" dirty="0">
                <a:ln>
                  <a:noFill/>
                </a:ln>
                <a:solidFill>
                  <a:srgbClr val="FFFF00"/>
                </a:solidFill>
                <a:effectLst/>
                <a:uLnTx/>
                <a:uFillTx/>
                <a:latin typeface="Times New Roman"/>
                <a:ea typeface="標楷體"/>
                <a:cs typeface="+mn-cs"/>
              </a:rPr>
            </a:br>
            <a:r>
              <a:rPr kumimoji="0" lang="zh-TW" altLang="en-US" sz="3200" b="1" i="0" u="none" strike="noStrike" kern="1200" cap="none" spc="0" normalizeH="0" baseline="0" noProof="0" dirty="0">
                <a:ln>
                  <a:noFill/>
                </a:ln>
                <a:solidFill>
                  <a:srgbClr val="FFFF00"/>
                </a:solidFill>
                <a:effectLst/>
                <a:uLnTx/>
                <a:uFillTx/>
                <a:latin typeface="Times New Roman"/>
                <a:ea typeface="標楷體"/>
                <a:cs typeface="+mn-cs"/>
              </a:rPr>
              <a:t>你是我的盾牌，是我的榮耀，又是叫我抬起頭的神</a:t>
            </a:r>
            <a:endParaRPr kumimoji="0" lang="en-US" altLang="zh-TW" sz="3200" b="1" i="0" u="none" strike="noStrike" kern="1200" cap="none" spc="0" normalizeH="0" baseline="0" noProof="0" dirty="0">
              <a:ln>
                <a:noFill/>
              </a:ln>
              <a:solidFill>
                <a:srgbClr val="FFFF00"/>
              </a:solidFill>
              <a:effectLst/>
              <a:uLnTx/>
              <a:uFillTx/>
              <a:latin typeface="Times New Roman"/>
              <a:ea typeface="標楷體"/>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2800" b="0" i="0" u="none" strike="noStrike" kern="1200" cap="none" spc="0" normalizeH="0" baseline="0" noProof="0" dirty="0">
                <a:ln>
                  <a:noFill/>
                </a:ln>
                <a:solidFill>
                  <a:srgbClr val="FF9900">
                    <a:lumMod val="20000"/>
                    <a:lumOff val="80000"/>
                  </a:srgbClr>
                </a:solidFill>
                <a:effectLst/>
                <a:uLnTx/>
                <a:uFillTx/>
                <a:latin typeface="Times New Roman"/>
                <a:ea typeface="標楷體"/>
                <a:cs typeface="+mn-cs"/>
              </a:rPr>
              <a:t>You alone is my shield, my glory. Lord, You are the Lifter of my head</a:t>
            </a:r>
            <a:br>
              <a:rPr kumimoji="0" lang="zh-TW" altLang="en-US" sz="3200" b="0" i="0" u="none" strike="noStrike" kern="1200" cap="none" spc="0" normalizeH="0" baseline="0" noProof="0" dirty="0">
                <a:ln>
                  <a:noFill/>
                </a:ln>
                <a:solidFill>
                  <a:srgbClr val="FFFF00"/>
                </a:solidFill>
                <a:effectLst/>
                <a:uLnTx/>
                <a:uFillTx/>
                <a:latin typeface="Times New Roman"/>
                <a:ea typeface="標楷體"/>
                <a:cs typeface="+mn-cs"/>
              </a:rPr>
            </a:br>
            <a:r>
              <a:rPr kumimoji="0" lang="zh-TW" altLang="en-US" sz="3200" b="1" i="0" u="none" strike="noStrike" kern="1200" cap="none" spc="0" normalizeH="0" baseline="0" noProof="0" dirty="0">
                <a:ln>
                  <a:noFill/>
                </a:ln>
                <a:solidFill>
                  <a:srgbClr val="FFFF00"/>
                </a:solidFill>
                <a:effectLst/>
                <a:uLnTx/>
                <a:uFillTx/>
                <a:latin typeface="Times New Roman"/>
                <a:ea typeface="標楷體"/>
                <a:cs typeface="+mn-cs"/>
              </a:rPr>
              <a:t>縱然仇敵圍繞攻擊我，在你懷中必不怕遭害</a:t>
            </a:r>
            <a:endParaRPr kumimoji="0" lang="en-US" altLang="zh-TW" sz="3200" b="1" i="0" u="none" strike="noStrike" kern="1200" cap="none" spc="0" normalizeH="0" baseline="0" noProof="0" dirty="0">
              <a:ln>
                <a:noFill/>
              </a:ln>
              <a:solidFill>
                <a:srgbClr val="FFFF00"/>
              </a:solidFill>
              <a:effectLst/>
              <a:uLnTx/>
              <a:uFillTx/>
              <a:latin typeface="Times New Roman"/>
              <a:ea typeface="標楷體"/>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2800" b="0" i="0" u="none" strike="noStrike" kern="1200" cap="none" spc="0" normalizeH="0" baseline="0" noProof="0" dirty="0">
                <a:ln>
                  <a:noFill/>
                </a:ln>
                <a:solidFill>
                  <a:srgbClr val="FF9900">
                    <a:lumMod val="20000"/>
                    <a:lumOff val="80000"/>
                  </a:srgbClr>
                </a:solidFill>
                <a:effectLst/>
                <a:uLnTx/>
                <a:uFillTx/>
                <a:latin typeface="Times New Roman"/>
                <a:ea typeface="標楷體"/>
                <a:cs typeface="+mn-cs"/>
              </a:rPr>
              <a:t>When my foes surround me in the night, in Your arms I will not be afraid</a:t>
            </a:r>
            <a:br>
              <a:rPr kumimoji="0" lang="zh-TW" altLang="en-US" sz="3200" b="0" i="0" u="none" strike="noStrike" kern="1200" cap="none" spc="0" normalizeH="0" baseline="0" noProof="0" dirty="0">
                <a:ln>
                  <a:noFill/>
                </a:ln>
                <a:solidFill>
                  <a:srgbClr val="FFFF00"/>
                </a:solidFill>
                <a:effectLst/>
                <a:uLnTx/>
                <a:uFillTx/>
                <a:latin typeface="Times New Roman"/>
                <a:ea typeface="標楷體"/>
                <a:cs typeface="+mn-cs"/>
              </a:rPr>
            </a:br>
            <a:r>
              <a:rPr kumimoji="0" lang="zh-TW" altLang="en-US" sz="3200" b="1" i="0" u="none" strike="noStrike" kern="1200" cap="none" spc="0" normalizeH="0" baseline="0" noProof="0" dirty="0">
                <a:ln>
                  <a:noFill/>
                </a:ln>
                <a:solidFill>
                  <a:srgbClr val="FFFF00"/>
                </a:solidFill>
                <a:effectLst/>
                <a:uLnTx/>
                <a:uFillTx/>
                <a:latin typeface="Times New Roman"/>
                <a:ea typeface="標楷體"/>
                <a:cs typeface="+mn-cs"/>
              </a:rPr>
              <a:t>你是我的神，我所倚靠的，你同在使我全然得勝</a:t>
            </a:r>
            <a:endParaRPr kumimoji="0" lang="en-US" altLang="zh-TW" sz="3200" b="1" i="0" u="none" strike="noStrike" kern="1200" cap="none" spc="0" normalizeH="0" baseline="0" noProof="0" dirty="0">
              <a:ln>
                <a:noFill/>
              </a:ln>
              <a:solidFill>
                <a:srgbClr val="FFFF00"/>
              </a:solidFill>
              <a:effectLst/>
              <a:uLnTx/>
              <a:uFillTx/>
              <a:latin typeface="Times New Roman"/>
              <a:ea typeface="標楷體"/>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9900">
                    <a:lumMod val="20000"/>
                    <a:lumOff val="80000"/>
                  </a:srgbClr>
                </a:solidFill>
                <a:effectLst/>
                <a:uLnTx/>
                <a:uFillTx/>
                <a:latin typeface="Times New Roman"/>
                <a:ea typeface="標楷體"/>
                <a:cs typeface="+mn-cs"/>
              </a:rPr>
              <a:t>I will trust in You, for You are my God. In Your presence, there is victory</a:t>
            </a:r>
          </a:p>
        </p:txBody>
      </p:sp>
    </p:spTree>
    <p:extLst>
      <p:ext uri="{BB962C8B-B14F-4D97-AF65-F5344CB8AC3E}">
        <p14:creationId xmlns:p14="http://schemas.microsoft.com/office/powerpoint/2010/main" val="3874638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95000"/>
          </a:schemeClr>
        </a:solidFill>
        <a:effectLst/>
      </p:bgPr>
    </p:bg>
    <p:spTree>
      <p:nvGrpSpPr>
        <p:cNvPr id="1" name=""/>
        <p:cNvGrpSpPr/>
        <p:nvPr/>
      </p:nvGrpSpPr>
      <p:grpSpPr>
        <a:xfrm>
          <a:off x="0" y="0"/>
          <a:ext cx="0" cy="0"/>
          <a:chOff x="0" y="0"/>
          <a:chExt cx="0" cy="0"/>
        </a:xfrm>
      </p:grpSpPr>
      <p:sp>
        <p:nvSpPr>
          <p:cNvPr id="2052" name="Text Box 4">
            <a:extLst>
              <a:ext uri="{FF2B5EF4-FFF2-40B4-BE49-F238E27FC236}">
                <a16:creationId xmlns:a16="http://schemas.microsoft.com/office/drawing/2014/main" id="{FADF3767-3835-57AB-56D6-A40C40E813C4}"/>
              </a:ext>
            </a:extLst>
          </p:cNvPr>
          <p:cNvSpPr txBox="1">
            <a:spLocks noChangeArrowheads="1"/>
          </p:cNvSpPr>
          <p:nvPr/>
        </p:nvSpPr>
        <p:spPr bwMode="auto">
          <a:xfrm>
            <a:off x="4894331" y="287498"/>
            <a:ext cx="2621734" cy="73447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chor="t">
            <a:normAutofit/>
          </a:bodyPr>
          <a:lstStyle/>
          <a:p>
            <a:pPr marL="0" marR="0" lvl="0" indent="0" algn="l" defTabSz="457200" rtl="0" eaLnBrk="1" fontAlgn="base" latinLnBrk="0" hangingPunct="1">
              <a:lnSpc>
                <a:spcPct val="100000"/>
              </a:lnSpc>
              <a:spcBef>
                <a:spcPct val="0"/>
              </a:spcBef>
              <a:spcAft>
                <a:spcPts val="600"/>
              </a:spcAft>
              <a:buClrTx/>
              <a:buSzTx/>
              <a:buFontTx/>
              <a:buNone/>
              <a:tabLst/>
              <a:defRPr/>
            </a:pPr>
            <a:r>
              <a:rPr kumimoji="0" lang="zh-CN" altLang="en-US" sz="3600" b="1" i="0" u="none" strike="noStrike" kern="1200" cap="none" spc="0" normalizeH="0" baseline="0" noProof="0" dirty="0">
                <a:ln>
                  <a:noFill/>
                </a:ln>
                <a:solidFill>
                  <a:srgbClr val="7030A0"/>
                </a:solidFill>
                <a:effectLst>
                  <a:outerShdw blurRad="38100" dist="38100" dir="2700000" algn="tl">
                    <a:srgbClr val="000000"/>
                  </a:outerShdw>
                </a:effectLst>
                <a:uLnTx/>
                <a:uFillTx/>
                <a:latin typeface="Aptos Display" panose="02110004020202020204"/>
                <a:ea typeface="等线 Light" panose="02010600030101010101" pitchFamily="2" charset="-122"/>
                <a:cs typeface="+mn-cs"/>
              </a:rPr>
              <a:t>爱的真谛</a:t>
            </a:r>
          </a:p>
        </p:txBody>
      </p:sp>
      <p:sp>
        <p:nvSpPr>
          <p:cNvPr id="2051" name="Rectangle 3">
            <a:extLst>
              <a:ext uri="{FF2B5EF4-FFF2-40B4-BE49-F238E27FC236}">
                <a16:creationId xmlns:a16="http://schemas.microsoft.com/office/drawing/2014/main" id="{66525314-A68F-9A65-48F6-36A67328F4A3}"/>
              </a:ext>
            </a:extLst>
          </p:cNvPr>
          <p:cNvSpPr>
            <a:spLocks noGrp="1" noChangeArrowheads="1"/>
          </p:cNvSpPr>
          <p:nvPr>
            <p:ph type="subTitle" idx="1"/>
          </p:nvPr>
        </p:nvSpPr>
        <p:spPr>
          <a:xfrm>
            <a:off x="860613" y="4098664"/>
            <a:ext cx="10757646" cy="2194559"/>
          </a:xfrm>
        </p:spPr>
        <p:txBody>
          <a:bodyPr vert="horz" lIns="91440" tIns="45720" rIns="91440" bIns="45720" rtlCol="0">
            <a:noAutofit/>
          </a:bodyPr>
          <a:lstStyle/>
          <a:p>
            <a:r>
              <a:rPr lang="zh-CN" altLang="en-US" sz="3200" dirty="0">
                <a:solidFill>
                  <a:schemeClr val="tx1"/>
                </a:solidFill>
                <a:latin typeface="KaiTi" panose="02010609060101010101" pitchFamily="49" charset="-122"/>
                <a:ea typeface="KaiTi" panose="02010609060101010101" pitchFamily="49" charset="-122"/>
              </a:rPr>
              <a:t> </a:t>
            </a:r>
          </a:p>
          <a:p>
            <a:r>
              <a:rPr lang="zh-CN" altLang="en-US" sz="3200" dirty="0">
                <a:solidFill>
                  <a:schemeClr val="tx1"/>
                </a:solidFill>
                <a:latin typeface="KaiTi" panose="02010609060101010101" pitchFamily="49" charset="-122"/>
                <a:ea typeface="KaiTi" panose="02010609060101010101" pitchFamily="49" charset="-122"/>
              </a:rPr>
              <a:t> </a:t>
            </a:r>
          </a:p>
        </p:txBody>
      </p:sp>
      <p:sp>
        <p:nvSpPr>
          <p:cNvPr id="2" name="TextBox 1">
            <a:extLst>
              <a:ext uri="{FF2B5EF4-FFF2-40B4-BE49-F238E27FC236}">
                <a16:creationId xmlns:a16="http://schemas.microsoft.com/office/drawing/2014/main" id="{0B04C7A5-5CF0-A730-0096-30ACAC9941D9}"/>
              </a:ext>
            </a:extLst>
          </p:cNvPr>
          <p:cNvSpPr txBox="1"/>
          <p:nvPr/>
        </p:nvSpPr>
        <p:spPr>
          <a:xfrm>
            <a:off x="193638" y="1172584"/>
            <a:ext cx="11553713" cy="55399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srgbClr val="7030A0"/>
                </a:solidFill>
                <a:effectLst/>
                <a:uLnTx/>
                <a:uFillTx/>
                <a:latin typeface="KaiTi" panose="02010609060101010101" pitchFamily="49" charset="-122"/>
                <a:ea typeface="KaiTi" panose="02010609060101010101" pitchFamily="49" charset="-122"/>
                <a:cs typeface="+mn-cs"/>
              </a:rPr>
              <a:t>爱是恒久忍耐又有恩慈，爱是不嫉妒</a:t>
            </a:r>
            <a:r>
              <a:rPr kumimoji="0" lang="en-US" altLang="zh-CN" sz="3200" b="1" i="0" u="none" strike="noStrike" kern="1200" cap="none" spc="0" normalizeH="0" baseline="0" noProof="0" dirty="0">
                <a:ln>
                  <a:noFill/>
                </a:ln>
                <a:solidFill>
                  <a:srgbClr val="7030A0"/>
                </a:solidFill>
                <a:effectLst/>
                <a:uLnTx/>
                <a:uFillTx/>
                <a:latin typeface="KaiTi" panose="02010609060101010101" pitchFamily="49" charset="-122"/>
                <a:ea typeface="KaiTi" panose="02010609060101010101" pitchFamily="49" charset="-122"/>
                <a:cs typeface="+mn-cs"/>
              </a:rPr>
              <a:t> </a:t>
            </a:r>
            <a:endParaRPr kumimoji="0" lang="en-US" sz="3200" b="1" i="0" u="none" strike="noStrike" kern="1200" cap="none" spc="0" normalizeH="0" baseline="0" noProof="0" dirty="0">
              <a:ln>
                <a:noFill/>
              </a:ln>
              <a:solidFill>
                <a:srgbClr val="7030A0"/>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A02B93"/>
                </a:solidFill>
                <a:effectLst/>
                <a:uLnTx/>
                <a:uFillTx/>
                <a:latin typeface="Aptos" panose="02110004020202020204"/>
                <a:ea typeface="+mn-ea"/>
                <a:cs typeface="+mn-cs"/>
              </a:rPr>
              <a:t>Love is patient, love is kind. It does not envy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srgbClr val="7030A0"/>
                </a:solidFill>
                <a:effectLst/>
                <a:uLnTx/>
                <a:uFillTx/>
                <a:latin typeface="KaiTi" panose="02010609060101010101" pitchFamily="49" charset="-122"/>
                <a:ea typeface="KaiTi" panose="02010609060101010101" pitchFamily="49" charset="-122"/>
                <a:cs typeface="+mn-cs"/>
              </a:rPr>
              <a:t>爱是不自夸不张狂，不做害羞的事</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A02B93"/>
                </a:solidFill>
                <a:effectLst/>
                <a:uLnTx/>
                <a:uFillTx/>
                <a:latin typeface="Aptos" panose="02110004020202020204"/>
                <a:ea typeface="+mn-ea"/>
                <a:cs typeface="+mn-cs"/>
              </a:rPr>
              <a:t>It does not boast, it is not proud. It does not rude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srgbClr val="7030A0"/>
                </a:solidFill>
                <a:effectLst/>
                <a:uLnTx/>
                <a:uFillTx/>
                <a:latin typeface="KaiTi" panose="02010609060101010101" pitchFamily="49" charset="-122"/>
                <a:ea typeface="KaiTi" panose="02010609060101010101" pitchFamily="49" charset="-122"/>
                <a:cs typeface="+mn-cs"/>
              </a:rPr>
              <a:t>不求自己的益处，不轻易发怒</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A02B93"/>
                </a:solidFill>
                <a:effectLst/>
                <a:uLnTx/>
                <a:uFillTx/>
                <a:latin typeface="Aptos" panose="02110004020202020204"/>
                <a:ea typeface="+mn-ea"/>
                <a:cs typeface="+mn-cs"/>
              </a:rPr>
              <a:t>It is not self-seeking, not easily angered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srgbClr val="7030A0"/>
                </a:solidFill>
                <a:effectLst/>
                <a:uLnTx/>
                <a:uFillTx/>
                <a:latin typeface="KaiTi" panose="02010609060101010101" pitchFamily="49" charset="-122"/>
                <a:ea typeface="KaiTi" panose="02010609060101010101" pitchFamily="49" charset="-122"/>
                <a:cs typeface="+mn-cs"/>
              </a:rPr>
              <a:t>不计算人家的恶，不喜欢不义只喜欢真理</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A02B93"/>
                </a:solidFill>
                <a:effectLst/>
                <a:uLnTx/>
                <a:uFillTx/>
                <a:latin typeface="Aptos" panose="02110004020202020204"/>
                <a:ea typeface="+mn-ea"/>
                <a:cs typeface="+mn-cs"/>
              </a:rPr>
              <a:t>It keeps no record of wrongs. Love does not delight in evil but rejoices with the truth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srgbClr val="7030A0"/>
                </a:solidFill>
                <a:effectLst/>
                <a:uLnTx/>
                <a:uFillTx/>
                <a:latin typeface="KaiTi" panose="02010609060101010101" pitchFamily="49" charset="-122"/>
                <a:ea typeface="KaiTi" panose="02010609060101010101" pitchFamily="49" charset="-122"/>
                <a:cs typeface="+mn-cs"/>
              </a:rPr>
              <a:t>凡事包容，凡事相信，凡事盼望</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A02B93"/>
                </a:solidFill>
                <a:effectLst/>
                <a:uLnTx/>
                <a:uFillTx/>
                <a:latin typeface="Aptos" panose="02110004020202020204"/>
                <a:ea typeface="+mn-ea"/>
                <a:cs typeface="+mn-cs"/>
              </a:rPr>
              <a:t>It always protects, always trusts, always hopes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3200" b="1" i="0" u="none" strike="noStrike" kern="1200" cap="none" spc="0" normalizeH="0" baseline="0" noProof="0" dirty="0">
                <a:ln>
                  <a:noFill/>
                </a:ln>
                <a:solidFill>
                  <a:srgbClr val="7030A0"/>
                </a:solidFill>
                <a:effectLst/>
                <a:uLnTx/>
                <a:uFillTx/>
                <a:latin typeface="KaiTi" panose="02010609060101010101" pitchFamily="49" charset="-122"/>
                <a:ea typeface="KaiTi" panose="02010609060101010101" pitchFamily="49" charset="-122"/>
                <a:cs typeface="+mn-cs"/>
              </a:rPr>
              <a:t>凡事忍耐凡事要忍耐，爱是永不止息</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A02B93"/>
                </a:solidFill>
                <a:effectLst/>
                <a:uLnTx/>
                <a:uFillTx/>
                <a:latin typeface="Aptos" panose="02110004020202020204"/>
                <a:ea typeface="+mn-ea"/>
                <a:cs typeface="+mn-cs"/>
              </a:rPr>
              <a:t>Always perseveres. Love never ends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Tree>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982E3-4C91-7117-E827-12DC21B02B3E}"/>
              </a:ext>
            </a:extLst>
          </p:cNvPr>
          <p:cNvSpPr>
            <a:spLocks noGrp="1"/>
          </p:cNvSpPr>
          <p:nvPr>
            <p:ph type="title"/>
          </p:nvPr>
        </p:nvSpPr>
        <p:spPr>
          <a:xfrm>
            <a:off x="838200" y="274638"/>
            <a:ext cx="9372600" cy="2011362"/>
          </a:xfrm>
        </p:spPr>
        <p:txBody>
          <a:bodyPr>
            <a:normAutofit/>
          </a:bodyPr>
          <a:lstStyle/>
          <a:p>
            <a:r>
              <a:rPr lang="en-US" dirty="0" err="1"/>
              <a:t>祷告</a:t>
            </a:r>
            <a:r>
              <a:rPr lang="en-US" dirty="0"/>
              <a:t> Prayer</a:t>
            </a:r>
            <a:br>
              <a:rPr lang="en-US" dirty="0"/>
            </a:br>
            <a:endParaRPr lang="en-US" dirty="0"/>
          </a:p>
        </p:txBody>
      </p:sp>
      <p:sp>
        <p:nvSpPr>
          <p:cNvPr id="3" name="Content Placeholder 2">
            <a:extLst>
              <a:ext uri="{FF2B5EF4-FFF2-40B4-BE49-F238E27FC236}">
                <a16:creationId xmlns:a16="http://schemas.microsoft.com/office/drawing/2014/main" id="{163A7ABF-2634-C517-BD1B-F514C9ACDA6C}"/>
              </a:ext>
            </a:extLst>
          </p:cNvPr>
          <p:cNvSpPr>
            <a:spLocks noGrp="1"/>
          </p:cNvSpPr>
          <p:nvPr>
            <p:ph sz="quarter" idx="1"/>
          </p:nvPr>
        </p:nvSpPr>
        <p:spPr>
          <a:xfrm>
            <a:off x="990600" y="2209800"/>
            <a:ext cx="10363200" cy="3810000"/>
          </a:xfrm>
        </p:spPr>
        <p:txBody>
          <a:bodyPr>
            <a:normAutofit/>
          </a:bodyPr>
          <a:lstStyle/>
          <a:p>
            <a:r>
              <a:rPr lang="zh-CN" altLang="en-US" sz="3200" b="1" dirty="0">
                <a:highlight>
                  <a:srgbClr val="FFFF00"/>
                </a:highlight>
              </a:rPr>
              <a:t>第一时段：现场的弟兄姐妹 </a:t>
            </a:r>
            <a:r>
              <a:rPr lang="en-US" altLang="zh-CN" sz="3200" b="1" dirty="0">
                <a:highlight>
                  <a:srgbClr val="FFFF00"/>
                </a:highlight>
              </a:rPr>
              <a:t>(On site)</a:t>
            </a:r>
          </a:p>
          <a:p>
            <a:r>
              <a:rPr lang="zh-CN" altLang="en-US" sz="3200" dirty="0">
                <a:solidFill>
                  <a:schemeClr val="bg1">
                    <a:lumMod val="50000"/>
                  </a:schemeClr>
                </a:solidFill>
              </a:rPr>
              <a:t>第二时段：线上的弟兄姐妹 </a:t>
            </a:r>
            <a:r>
              <a:rPr lang="en-US" altLang="zh-CN" sz="3200" dirty="0">
                <a:solidFill>
                  <a:schemeClr val="bg1">
                    <a:lumMod val="50000"/>
                  </a:schemeClr>
                </a:solidFill>
              </a:rPr>
              <a:t>(Online)</a:t>
            </a:r>
          </a:p>
          <a:p>
            <a:endParaRPr lang="en-US" sz="2400" dirty="0">
              <a:solidFill>
                <a:schemeClr val="bg1">
                  <a:lumMod val="50000"/>
                </a:schemeClr>
              </a:solidFill>
            </a:endParaRPr>
          </a:p>
          <a:p>
            <a:pPr marL="0" indent="0" algn="ctr">
              <a:buNone/>
            </a:pPr>
            <a:r>
              <a:rPr lang="zh-CN" altLang="en-US" sz="4000" dirty="0">
                <a:solidFill>
                  <a:schemeClr val="bg1">
                    <a:lumMod val="50000"/>
                  </a:schemeClr>
                </a:solidFill>
              </a:rPr>
              <a:t>回到现场 </a:t>
            </a:r>
            <a:r>
              <a:rPr lang="en-US" altLang="zh-CN" sz="4000" dirty="0">
                <a:solidFill>
                  <a:schemeClr val="bg1">
                    <a:lumMod val="50000"/>
                  </a:schemeClr>
                </a:solidFill>
              </a:rPr>
              <a:t>(On site)</a:t>
            </a:r>
            <a:endParaRPr lang="en-US" sz="4000" dirty="0">
              <a:solidFill>
                <a:schemeClr val="bg1">
                  <a:lumMod val="50000"/>
                </a:schemeClr>
              </a:solidFill>
            </a:endParaRPr>
          </a:p>
          <a:p>
            <a:endParaRPr lang="en-US" sz="3200" dirty="0">
              <a:solidFill>
                <a:schemeClr val="bg1">
                  <a:lumMod val="50000"/>
                </a:schemeClr>
              </a:solidFill>
            </a:endParaRPr>
          </a:p>
        </p:txBody>
      </p:sp>
    </p:spTree>
    <p:extLst>
      <p:ext uri="{BB962C8B-B14F-4D97-AF65-F5344CB8AC3E}">
        <p14:creationId xmlns:p14="http://schemas.microsoft.com/office/powerpoint/2010/main" val="26340295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2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1_church">
  <a:themeElements>
    <a:clrScheme name="church 8">
      <a:dk1>
        <a:srgbClr val="000000"/>
      </a:dk1>
      <a:lt1>
        <a:srgbClr val="FFFF00"/>
      </a:lt1>
      <a:dk2>
        <a:srgbClr val="0000FF"/>
      </a:dk2>
      <a:lt2>
        <a:srgbClr val="FFFF00"/>
      </a:lt2>
      <a:accent1>
        <a:srgbClr val="FF9900"/>
      </a:accent1>
      <a:accent2>
        <a:srgbClr val="00FFFF"/>
      </a:accent2>
      <a:accent3>
        <a:srgbClr val="AAAAFF"/>
      </a:accent3>
      <a:accent4>
        <a:srgbClr val="DADA00"/>
      </a:accent4>
      <a:accent5>
        <a:srgbClr val="FFCAAA"/>
      </a:accent5>
      <a:accent6>
        <a:srgbClr val="00E7E7"/>
      </a:accent6>
      <a:hlink>
        <a:srgbClr val="FF0000"/>
      </a:hlink>
      <a:folHlink>
        <a:srgbClr val="969696"/>
      </a:folHlink>
    </a:clrScheme>
    <a:fontScheme name="church">
      <a:majorFont>
        <a:latin typeface="新細明體"/>
        <a:ea typeface="新細明體"/>
        <a:cs typeface=""/>
      </a:majorFont>
      <a:minorFont>
        <a:latin typeface="Times New Roman"/>
        <a:ea typeface="DFBiaoKaiShu-B5"/>
        <a:cs typeface="DFBiaoKaiShu-B5"/>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hurch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urch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urch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urch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urch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urch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urch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church 8">
        <a:dk1>
          <a:srgbClr val="000000"/>
        </a:dk1>
        <a:lt1>
          <a:srgbClr val="FFFF00"/>
        </a:lt1>
        <a:dk2>
          <a:srgbClr val="0000FF"/>
        </a:dk2>
        <a:lt2>
          <a:srgbClr val="FFFF00"/>
        </a:lt2>
        <a:accent1>
          <a:srgbClr val="FF9900"/>
        </a:accent1>
        <a:accent2>
          <a:srgbClr val="00FFFF"/>
        </a:accent2>
        <a:accent3>
          <a:srgbClr val="AAAAFF"/>
        </a:accent3>
        <a:accent4>
          <a:srgbClr val="DADA00"/>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Church2">
  <a:themeElements>
    <a:clrScheme name="Church2 8">
      <a:dk1>
        <a:srgbClr val="000000"/>
      </a:dk1>
      <a:lt1>
        <a:srgbClr val="FFFF00"/>
      </a:lt1>
      <a:dk2>
        <a:srgbClr val="0000FF"/>
      </a:dk2>
      <a:lt2>
        <a:srgbClr val="FFFF00"/>
      </a:lt2>
      <a:accent1>
        <a:srgbClr val="FF9900"/>
      </a:accent1>
      <a:accent2>
        <a:srgbClr val="00FFFF"/>
      </a:accent2>
      <a:accent3>
        <a:srgbClr val="AAAAFF"/>
      </a:accent3>
      <a:accent4>
        <a:srgbClr val="DADA00"/>
      </a:accent4>
      <a:accent5>
        <a:srgbClr val="FFCAAA"/>
      </a:accent5>
      <a:accent6>
        <a:srgbClr val="00E7E7"/>
      </a:accent6>
      <a:hlink>
        <a:srgbClr val="FF0000"/>
      </a:hlink>
      <a:folHlink>
        <a:srgbClr val="969696"/>
      </a:folHlink>
    </a:clrScheme>
    <a:fontScheme name="Church2">
      <a:majorFont>
        <a:latin typeface="新細明體"/>
        <a:ea typeface="新細明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hurch2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urch2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urch2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urch2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urch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urch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urch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Church2 8">
        <a:dk1>
          <a:srgbClr val="000000"/>
        </a:dk1>
        <a:lt1>
          <a:srgbClr val="FFFF00"/>
        </a:lt1>
        <a:dk2>
          <a:srgbClr val="0000FF"/>
        </a:dk2>
        <a:lt2>
          <a:srgbClr val="FFFF00"/>
        </a:lt2>
        <a:accent1>
          <a:srgbClr val="FF9900"/>
        </a:accent1>
        <a:accent2>
          <a:srgbClr val="00FFFF"/>
        </a:accent2>
        <a:accent3>
          <a:srgbClr val="AAAAFF"/>
        </a:accent3>
        <a:accent4>
          <a:srgbClr val="DADA00"/>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574</TotalTime>
  <Words>2558</Words>
  <Application>Microsoft Office PowerPoint</Application>
  <PresentationFormat>Widescreen</PresentationFormat>
  <Paragraphs>243</Paragraphs>
  <Slides>31</Slides>
  <Notes>4</Notes>
  <HiddenSlides>0</HiddenSlides>
  <MMClips>0</MMClips>
  <ScaleCrop>false</ScaleCrop>
  <HeadingPairs>
    <vt:vector size="6" baseType="variant">
      <vt:variant>
        <vt:lpstr>Fonts Used</vt:lpstr>
      </vt:variant>
      <vt:variant>
        <vt:i4>17</vt:i4>
      </vt:variant>
      <vt:variant>
        <vt:lpstr>Theme</vt:lpstr>
      </vt:variant>
      <vt:variant>
        <vt:i4>6</vt:i4>
      </vt:variant>
      <vt:variant>
        <vt:lpstr>Slide Titles</vt:lpstr>
      </vt:variant>
      <vt:variant>
        <vt:i4>31</vt:i4>
      </vt:variant>
    </vt:vector>
  </HeadingPairs>
  <TitlesOfParts>
    <vt:vector size="54" baseType="lpstr">
      <vt:lpstr>DFBiaoKaiShu-B5</vt:lpstr>
      <vt:lpstr>Helvetica Neue</vt:lpstr>
      <vt:lpstr>KaiTi</vt:lpstr>
      <vt:lpstr>MS PGothic</vt:lpstr>
      <vt:lpstr>Noto Sans SC</vt:lpstr>
      <vt:lpstr>PMingLiU</vt:lpstr>
      <vt:lpstr>PMingLiU</vt:lpstr>
      <vt:lpstr>華康標楷體</vt:lpstr>
      <vt:lpstr>Aptos</vt:lpstr>
      <vt:lpstr>Aptos Display</vt:lpstr>
      <vt:lpstr>Arial</vt:lpstr>
      <vt:lpstr>Calibri</vt:lpstr>
      <vt:lpstr>Consolas</vt:lpstr>
      <vt:lpstr>Franklin Gothic Book</vt:lpstr>
      <vt:lpstr>Perpetua</vt:lpstr>
      <vt:lpstr>Times New Roman</vt:lpstr>
      <vt:lpstr>Wingdings 2</vt:lpstr>
      <vt:lpstr>Equity</vt:lpstr>
      <vt:lpstr>1_Equity</vt:lpstr>
      <vt:lpstr>2_Equity</vt:lpstr>
      <vt:lpstr>1_church</vt:lpstr>
      <vt:lpstr>Church2</vt:lpstr>
      <vt:lpstr>Office Theme</vt:lpstr>
      <vt:lpstr>耶稣讲论婚姻和离婚 Jesus on Marriage &amp; Divorce</vt:lpstr>
      <vt:lpstr>   宣   召 Calling to Worship   </vt:lpstr>
      <vt:lpstr>125 榮耀歸於我主  GLORY TO GOD ON HIGH</vt:lpstr>
      <vt:lpstr>PowerPoint Presentation</vt:lpstr>
      <vt:lpstr>PowerPoint Presentation</vt:lpstr>
      <vt:lpstr>PowerPoint Presentation</vt:lpstr>
      <vt:lpstr>PowerPoint Presentation</vt:lpstr>
      <vt:lpstr>PowerPoint Presentation</vt:lpstr>
      <vt:lpstr>祷告 Prayer </vt:lpstr>
      <vt:lpstr>祷告 Prayer </vt:lpstr>
      <vt:lpstr>祷告 Prayer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694 福哉，愛的捆綁  BLEST BE THE TIE THAT BINDS</vt:lpstr>
      <vt:lpstr>PowerPoint Presentation</vt:lpstr>
      <vt:lpstr>PowerPoint Presentation</vt:lpstr>
      <vt:lpstr>PowerPoint Presentation</vt:lpstr>
      <vt:lpstr>PowerPoint Presentation</vt:lpstr>
      <vt:lpstr>回应祷告 Responsive prayer </vt:lpstr>
      <vt:lpstr>回应祷告 Responsive prayer </vt:lpstr>
      <vt:lpstr>回应祷告 Responsive prayer </vt:lpstr>
      <vt:lpstr>  报   告   Announcement</vt:lpstr>
      <vt:lpstr>  报   告   Announcement</vt:lpstr>
      <vt:lpstr>线上聚会链接 QR Codes for Online Meetings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Dong, Joseph</dc:creator>
  <cp:lastModifiedBy>Greater KC Chinese Christian Church A</cp:lastModifiedBy>
  <cp:revision>29</cp:revision>
  <cp:lastPrinted>2024-01-28T15:47:38Z</cp:lastPrinted>
  <dcterms:created xsi:type="dcterms:W3CDTF">2006-08-16T00:00:00Z</dcterms:created>
  <dcterms:modified xsi:type="dcterms:W3CDTF">2025-10-12T15:18:14Z</dcterms:modified>
</cp:coreProperties>
</file>