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72" r:id="rId3"/>
    <p:sldId id="259" r:id="rId4"/>
    <p:sldId id="260" r:id="rId5"/>
    <p:sldId id="283" r:id="rId6"/>
    <p:sldId id="293" r:id="rId7"/>
    <p:sldId id="295" r:id="rId8"/>
    <p:sldId id="294" r:id="rId9"/>
    <p:sldId id="299" r:id="rId10"/>
    <p:sldId id="261" r:id="rId11"/>
    <p:sldId id="287" r:id="rId12"/>
    <p:sldId id="288" r:id="rId13"/>
    <p:sldId id="296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790" autoAdjust="0"/>
    <p:restoredTop sz="24355" autoAdjust="0"/>
  </p:normalViewPr>
  <p:slideViewPr>
    <p:cSldViewPr>
      <p:cViewPr varScale="1">
        <p:scale>
          <a:sx n="75" d="100"/>
          <a:sy n="75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58" cy="466085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867" y="0"/>
            <a:ext cx="3043658" cy="466085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E42D4619-2CAF-4912-9701-58743FFAC7E1}" type="datetimeFigureOut">
              <a:rPr lang="en-US" smtClean="0"/>
              <a:pPr/>
              <a:t>5/26/2013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5" y="4479769"/>
            <a:ext cx="5617850" cy="3665694"/>
          </a:xfrm>
          <a:prstGeom prst="rect">
            <a:avLst/>
          </a:prstGeom>
        </p:spPr>
        <p:txBody>
          <a:bodyPr vert="horz" lIns="90708" tIns="45354" rIns="90708" bIns="453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3015"/>
            <a:ext cx="3043658" cy="466085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867" y="8843015"/>
            <a:ext cx="3043658" cy="466085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73638948-DE44-4863-9BF4-DF53BA4E3A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632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54E-B24F-4921-9337-CB3D2F0EBF10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C1C2-F90C-4C16-B9DA-AC738731011C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9BBD-9952-48D0-9FB0-090F6B202465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F565-1EB9-4568-ADF0-73E8E6D9332D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F065-3488-49BA-BCA3-F669EB73FB8D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B2C8C-3FFA-4FE6-9AEA-747FDE224AFD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5743-91CF-4FF8-92A0-9FB4AA6C17DC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D5BC-A0D9-43F8-A122-7A96F0D72D3C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95CB-699B-49C0-A4F8-D5B3D9137446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6E52-6F85-43D1-9484-6A4E940E08DE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3CC9-D21F-47FC-B986-DEB5AAC81D96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33BC-6F3A-49F3-B048-779B16548AA1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約</a:t>
            </a:r>
            <a:r>
              <a:rPr lang="en-US" altLang="ja-JP" dirty="0" smtClean="0"/>
              <a:t>(John) 1:1-18</a:t>
            </a:r>
            <a:br>
              <a:rPr lang="en-US" altLang="ja-JP" dirty="0" smtClean="0"/>
            </a:br>
            <a:r>
              <a:rPr lang="ja-JP" altLang="en-US" dirty="0" smtClean="0"/>
              <a:t>道 </a:t>
            </a:r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          1. </a:t>
            </a:r>
            <a:r>
              <a:rPr lang="zh-TW" altLang="en-US" dirty="0" smtClean="0"/>
              <a:t>道</a:t>
            </a:r>
            <a:r>
              <a:rPr lang="zh-TW" altLang="en-US" dirty="0"/>
              <a:t>與神的關係</a:t>
            </a:r>
            <a:r>
              <a:rPr lang="en-US" altLang="zh-TW" dirty="0"/>
              <a:t>(</a:t>
            </a:r>
            <a:r>
              <a:rPr lang="en-US" altLang="zh-TW" dirty="0" smtClean="0"/>
              <a:t>1-2)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2. </a:t>
            </a:r>
            <a:r>
              <a:rPr lang="zh-TW" altLang="en-US" dirty="0" smtClean="0"/>
              <a:t>道</a:t>
            </a:r>
            <a:r>
              <a:rPr lang="zh-TW" altLang="en-US" dirty="0"/>
              <a:t>與萬有的關係</a:t>
            </a:r>
            <a:r>
              <a:rPr lang="en-US" altLang="zh-TW" dirty="0"/>
              <a:t>(</a:t>
            </a:r>
            <a:r>
              <a:rPr lang="en-US" altLang="zh-TW" dirty="0" smtClean="0"/>
              <a:t>3)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3. </a:t>
            </a:r>
            <a:r>
              <a:rPr lang="zh-TW" altLang="en-US" dirty="0" smtClean="0"/>
              <a:t>道</a:t>
            </a:r>
            <a:r>
              <a:rPr lang="zh-TW" altLang="en-US" dirty="0"/>
              <a:t>與人的關係</a:t>
            </a:r>
            <a:r>
              <a:rPr lang="en-US" altLang="zh-TW" dirty="0"/>
              <a:t>(</a:t>
            </a:r>
            <a:r>
              <a:rPr lang="en-US" altLang="zh-TW" dirty="0" smtClean="0"/>
              <a:t>4-5)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4. </a:t>
            </a:r>
            <a:r>
              <a:rPr lang="zh-TW" altLang="en-US" dirty="0" smtClean="0"/>
              <a:t>道</a:t>
            </a:r>
            <a:r>
              <a:rPr lang="zh-TW" altLang="en-US" dirty="0"/>
              <a:t>與先鋒施洗約翰的關係</a:t>
            </a:r>
            <a:r>
              <a:rPr lang="en-US" altLang="zh-TW" dirty="0"/>
              <a:t>(</a:t>
            </a:r>
            <a:r>
              <a:rPr lang="en-US" altLang="zh-TW" dirty="0" smtClean="0"/>
              <a:t>6-8)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5. </a:t>
            </a:r>
            <a:r>
              <a:rPr lang="zh-TW" altLang="en-US" dirty="0" smtClean="0"/>
              <a:t>道</a:t>
            </a:r>
            <a:r>
              <a:rPr lang="zh-TW" altLang="en-US" dirty="0"/>
              <a:t>與世人並以色列人的關係</a:t>
            </a:r>
            <a:r>
              <a:rPr lang="en-US" altLang="zh-TW" dirty="0"/>
              <a:t>(</a:t>
            </a:r>
            <a:r>
              <a:rPr lang="en-US" altLang="zh-TW" dirty="0" smtClean="0"/>
              <a:t>9-11)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6. </a:t>
            </a:r>
            <a:r>
              <a:rPr lang="zh-TW" altLang="en-US" dirty="0" smtClean="0"/>
              <a:t>道</a:t>
            </a:r>
            <a:r>
              <a:rPr lang="zh-TW" altLang="en-US" dirty="0"/>
              <a:t>與信徒的關係</a:t>
            </a:r>
            <a:r>
              <a:rPr lang="en-US" altLang="zh-TW" dirty="0"/>
              <a:t>(</a:t>
            </a:r>
            <a:r>
              <a:rPr lang="en-US" altLang="zh-TW" dirty="0" smtClean="0"/>
              <a:t>12-18)</a:t>
            </a:r>
            <a:endParaRPr lang="en-US" altLang="zh-TW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CCBCA-796C-4BF2-9968-099D52FA849E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2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209800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dirty="0" smtClean="0"/>
              <a:t>   3</a:t>
            </a:r>
            <a:r>
              <a:rPr lang="en-US" altLang="ja-JP" sz="2800" dirty="0"/>
              <a:t>.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與羔羊同住─祂是我們生活的中心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       </a:t>
            </a:r>
            <a:r>
              <a:rPr lang="en-US" altLang="ja-JP" sz="2800" dirty="0" smtClean="0"/>
              <a:t>Live </a:t>
            </a:r>
            <a:r>
              <a:rPr lang="en-US" altLang="ja-JP" sz="2800" dirty="0"/>
              <a:t>with the Lamb – He is the center of our life.</a:t>
            </a:r>
            <a:br>
              <a:rPr lang="en-US" altLang="ja-JP" sz="2800" dirty="0"/>
            </a:br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lang="en-US" altLang="ja-JP" sz="2400" dirty="0" smtClean="0"/>
              <a:t> </a:t>
            </a:r>
            <a:endParaRPr lang="en-US" altLang="ja-JP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D4C4-C26B-4EE6-9EC3-D11B6AE9CF17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7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>
            <a:normAutofit/>
          </a:bodyPr>
          <a:lstStyle/>
          <a:p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與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羔羊同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住 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>– 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五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>(5) 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方面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ja-JP" sz="2800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ja-JP" sz="2800" dirty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>Live with the Lamb – Five (5) aspects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1</a:t>
            </a:r>
            <a:r>
              <a:rPr lang="en-US" altLang="ja-JP" sz="2400" b="1" dirty="0" smtClean="0">
                <a:latin typeface="PMingLiU" pitchFamily="18" charset="-120"/>
                <a:ea typeface="PMingLiU" pitchFamily="18" charset="-120"/>
              </a:rPr>
              <a:t>. 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約</a:t>
            </a:r>
            <a:r>
              <a:rPr lang="ja-JP" altLang="en-US" sz="24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(John)15:4 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住</a:t>
            </a:r>
            <a:r>
              <a:rPr lang="zh-TW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在 主 裡 面 、 主 也 住 在 人 裡 </a:t>
            </a:r>
            <a:r>
              <a:rPr lang="zh-TW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面</a:t>
            </a:r>
            <a:r>
              <a:rPr lang="en-US" altLang="zh-TW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endParaRPr lang="en-US" altLang="ja-JP" sz="2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    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Remain in the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Lord, the Lord,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remain in man.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2.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 約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(John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) 15:7</a:t>
            </a:r>
            <a:r>
              <a:rPr lang="zh-TW" altLang="en-US" sz="2400" dirty="0"/>
              <a:t>主的話住在人裏</a:t>
            </a:r>
            <a:r>
              <a:rPr lang="zh-TW" altLang="en-US" sz="2400" dirty="0" smtClean="0"/>
              <a:t>面 </a:t>
            </a:r>
            <a:r>
              <a:rPr lang="en-US" altLang="zh-TW" sz="2400" dirty="0" smtClean="0"/>
              <a:t>.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Lord's words </a:t>
            </a:r>
            <a:r>
              <a:rPr lang="en-US" sz="2400" dirty="0"/>
              <a:t>remain in </a:t>
            </a:r>
            <a:r>
              <a:rPr lang="en-US" sz="2400" dirty="0" smtClean="0"/>
              <a:t>man.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latin typeface="PMingLiU" pitchFamily="18" charset="-120"/>
                <a:ea typeface="PMingLiU" pitchFamily="18" charset="-120"/>
              </a:rPr>
              <a:t>3. 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約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(John) 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15:10 </a:t>
            </a:r>
            <a:r>
              <a:rPr lang="zh-TW" altLang="en-US" sz="2400" dirty="0" smtClean="0"/>
              <a:t>住在</a:t>
            </a:r>
            <a:r>
              <a:rPr lang="zh-TW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主</a:t>
            </a:r>
            <a:r>
              <a:rPr lang="zh-TW" altLang="en-US" sz="2400" dirty="0" smtClean="0"/>
              <a:t>的愛</a:t>
            </a:r>
            <a:r>
              <a:rPr lang="zh-TW" altLang="en-US" sz="2400" dirty="0"/>
              <a:t>裏</a:t>
            </a:r>
            <a:endParaRPr lang="en-US" altLang="ja-JP" sz="2400" dirty="0" smtClean="0">
              <a:latin typeface="PMingLiU" pitchFamily="18" charset="-120"/>
              <a:ea typeface="PMingLiU" pitchFamily="18" charset="-120"/>
            </a:endParaRPr>
          </a:p>
          <a:p>
            <a:pPr marL="0" indent="0">
              <a:buNone/>
            </a:pPr>
            <a:r>
              <a:rPr lang="en-US" sz="2400" dirty="0" smtClean="0"/>
              <a:t>     Remain </a:t>
            </a:r>
            <a:r>
              <a:rPr lang="en-US" sz="2400" dirty="0"/>
              <a:t>in </a:t>
            </a:r>
            <a:r>
              <a:rPr lang="en-US" sz="2400" dirty="0" smtClean="0"/>
              <a:t>the love of the Lord. 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2FC1-B832-42FA-B803-812767289B0B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107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PMingLiU" pitchFamily="18" charset="-120"/>
                <a:ea typeface="PMingLiU" pitchFamily="18" charset="-120"/>
              </a:rPr>
              <a:t>與</a:t>
            </a:r>
            <a:r>
              <a:rPr lang="zh-TW" altLang="en-US" sz="2800" dirty="0">
                <a:latin typeface="PMingLiU" pitchFamily="18" charset="-120"/>
                <a:ea typeface="PMingLiU" pitchFamily="18" charset="-120"/>
              </a:rPr>
              <a:t>羔羊同</a:t>
            </a:r>
            <a:r>
              <a:rPr lang="zh-TW" altLang="en-US" sz="2800" dirty="0" smtClean="0">
                <a:latin typeface="PMingLiU" pitchFamily="18" charset="-120"/>
                <a:ea typeface="PMingLiU" pitchFamily="18" charset="-120"/>
              </a:rPr>
              <a:t>住</a:t>
            </a:r>
            <a:r>
              <a:rPr lang="en-US" altLang="zh-TW" sz="2800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zh-TW" sz="2800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dirty="0">
                <a:latin typeface="PMingLiU" pitchFamily="18" charset="-120"/>
                <a:ea typeface="PMingLiU" pitchFamily="18" charset="-120"/>
              </a:rPr>
              <a:t>  Live </a:t>
            </a:r>
            <a:r>
              <a:rPr lang="en-US" altLang="zh-TW" sz="2800" dirty="0" smtClean="0">
                <a:latin typeface="PMingLiU" pitchFamily="18" charset="-120"/>
                <a:ea typeface="PMingLiU" pitchFamily="18" charset="-120"/>
              </a:rPr>
              <a:t>with </a:t>
            </a:r>
            <a:r>
              <a:rPr lang="en-US" altLang="zh-TW" sz="2800" dirty="0">
                <a:latin typeface="PMingLiU" pitchFamily="18" charset="-120"/>
                <a:ea typeface="PMingLiU" pitchFamily="18" charset="-120"/>
              </a:rPr>
              <a:t>the Lamb 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4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約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(John) 15:11</a:t>
            </a:r>
            <a:r>
              <a:rPr lang="ja-JP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主的喜樂住在人心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裏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endParaRPr lang="ja-JP" altLang="en-US" sz="2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    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The </a:t>
            </a: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joy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of the </a:t>
            </a:r>
            <a:r>
              <a:rPr lang="en-US" altLang="ja-JP" sz="2800" dirty="0" smtClean="0">
                <a:latin typeface="Cordia New" pitchFamily="34" charset="-34"/>
                <a:ea typeface="PMingLiU" panose="02020500000000000000" pitchFamily="18" charset="-120"/>
                <a:cs typeface="Cordia New" pitchFamily="34" charset="-34"/>
              </a:rPr>
              <a:t>Lord’s</a:t>
            </a:r>
            <a:r>
              <a:rPr lang="en-US" altLang="ja-JP" sz="2400" dirty="0" smtClean="0">
                <a:latin typeface="Cordia New" pitchFamily="34" charset="-34"/>
                <a:ea typeface="PMingLiU" panose="02020500000000000000" pitchFamily="18" charset="-120"/>
                <a:cs typeface="Cordia New" pitchFamily="34" charset="-34"/>
              </a:rPr>
              <a:t>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may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be in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man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endParaRPr lang="en-US" altLang="ja-JP" sz="24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5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. </a:t>
            </a:r>
            <a:r>
              <a:rPr lang="ja-JP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約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(John)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15:16 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所</a:t>
            </a:r>
            <a:r>
              <a:rPr lang="ja-JP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結的果 子 常 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存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ja-JP" alt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ja-JP" altLang="en-US" sz="2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ja-JP" altLang="en-US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    </a:t>
            </a:r>
            <a:r>
              <a:rPr lang="en-US" altLang="ja-JP" sz="2400" dirty="0">
                <a:latin typeface="PMingLiU" panose="02020500000000000000" pitchFamily="18" charset="-120"/>
                <a:ea typeface="PMingLiU" panose="02020500000000000000" pitchFamily="18" charset="-120"/>
              </a:rPr>
              <a:t>Bear fruit that will </a:t>
            </a:r>
            <a:r>
              <a:rPr lang="en-US" altLang="ja-JP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last.</a:t>
            </a:r>
            <a:endParaRPr lang="en-US" altLang="ja-JP" sz="2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A48-745A-4FCC-9AEC-3AA7007EB388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3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約瑟如何與主同住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ja-JP" sz="2800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dirty="0">
                <a:latin typeface="PMingLiU" pitchFamily="18" charset="-120"/>
                <a:ea typeface="PMingLiU" pitchFamily="18" charset="-120"/>
              </a:rPr>
              <a:t>How did Joseph live in the Lord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1. 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詩</a:t>
            </a:r>
            <a:r>
              <a:rPr lang="ja-JP" altLang="en-US" sz="2400" b="1" dirty="0" smtClean="0"/>
              <a:t> </a:t>
            </a:r>
            <a:r>
              <a:rPr lang="en-US" altLang="ja-JP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(PS) 105:19 </a:t>
            </a:r>
            <a:r>
              <a:rPr lang="zh-TW" altLang="en-US" sz="2800" dirty="0"/>
              <a:t>耶 和 華 的 話 試 煉 他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endParaRPr lang="en-US" altLang="zh-TW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ja-JP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800" dirty="0"/>
              <a:t> 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The </a:t>
            </a:r>
            <a:r>
              <a:rPr lang="en-US" sz="2800" dirty="0">
                <a:latin typeface="PMingLiU" pitchFamily="18" charset="-120"/>
                <a:ea typeface="PMingLiU" pitchFamily="18" charset="-120"/>
              </a:rPr>
              <a:t>word of the Lord 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proved him.</a:t>
            </a:r>
            <a:endParaRPr lang="en-US" altLang="ja-JP" sz="28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sz="26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2. 創(Gen) 49:25 </a:t>
            </a:r>
            <a:r>
              <a:rPr lang="ja-JP" alt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得全能</a:t>
            </a:r>
            <a:r>
              <a:rPr lang="ja-JP" alt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者</a:t>
            </a:r>
            <a:r>
              <a:rPr lang="en-US" altLang="ja-JP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天上所有的福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，地裏所藏的福，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以</a:t>
            </a:r>
          </a:p>
          <a:p>
            <a:pPr marL="0" indent="0">
              <a:buNone/>
            </a:pP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及生產 </a:t>
            </a:r>
            <a:r>
              <a:rPr 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乳養的福. </a:t>
            </a:r>
          </a:p>
          <a:p>
            <a:pPr marL="0" indent="0">
              <a:buNone/>
            </a:pP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From the 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Almighty to get the blessings 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of the skies above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 blessings of </a:t>
            </a:r>
            <a:endParaRPr lang="en-US" sz="26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the 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deep springs 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below, </a:t>
            </a:r>
            <a:r>
              <a:rPr lang="en-US" sz="2600" dirty="0">
                <a:latin typeface="PMingLiU" panose="02020500000000000000" pitchFamily="18" charset="-120"/>
                <a:ea typeface="PMingLiU" panose="02020500000000000000" pitchFamily="18" charset="-120"/>
              </a:rPr>
              <a:t> blessings of the breast and womb</a:t>
            </a:r>
            <a:r>
              <a:rPr lang="en-US" sz="2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</a:t>
            </a:r>
          </a:p>
          <a:p>
            <a:pPr marL="0" indent="0">
              <a:buNone/>
            </a:pPr>
            <a:endParaRPr lang="en-US" sz="26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3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. 創 </a:t>
            </a:r>
            <a:r>
              <a:rPr lang="en-US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(Gen) 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49:26  </a:t>
            </a:r>
            <a:r>
              <a:rPr lang="ja-JP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得</a:t>
            </a:r>
            <a:r>
              <a:rPr 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永世的山嶺，至極的邊界的福 .</a:t>
            </a:r>
            <a:endParaRPr lang="en-US" sz="2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Get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blessings of the ancient mountains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, than </a:t>
            </a:r>
            <a:r>
              <a:rPr lang="en-US" altLang="zh-TW" sz="2800" dirty="0">
                <a:latin typeface="PMingLiU" panose="02020500000000000000" pitchFamily="18" charset="-120"/>
                <a:ea typeface="PMingLiU" panose="02020500000000000000" pitchFamily="18" charset="-120"/>
              </a:rPr>
              <a:t>the bounty of the 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2800" smtClean="0">
                <a:latin typeface="PMingLiU" panose="02020500000000000000" pitchFamily="18" charset="-120"/>
                <a:ea typeface="PMingLiU" panose="02020500000000000000" pitchFamily="18" charset="-120"/>
              </a:rPr>
              <a:t>   age-old </a:t>
            </a:r>
            <a:r>
              <a:rPr lang="en-US" altLang="zh-TW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hills.</a:t>
            </a:r>
          </a:p>
          <a:p>
            <a:pPr marL="0" indent="0">
              <a:buNone/>
            </a:pPr>
            <a:r>
              <a:rPr lang="en-US" altLang="zh-TW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2A62-ED2F-41F4-92E5-EF6E92AE8D16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495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約</a:t>
            </a:r>
            <a:r>
              <a:rPr lang="en-US" altLang="ja-JP" sz="2800" dirty="0"/>
              <a:t>(John) </a:t>
            </a:r>
            <a:r>
              <a:rPr lang="en-US" altLang="ja-JP" sz="2800" dirty="0" smtClean="0"/>
              <a:t>19-51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/>
              <a:t>見證 </a:t>
            </a:r>
            <a:r>
              <a:rPr lang="en-US" altLang="ja-JP" sz="2800" dirty="0"/>
              <a:t>testimony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1.  </a:t>
            </a:r>
            <a:r>
              <a:rPr lang="zh-TW" altLang="en-US" sz="2400" dirty="0" smtClean="0"/>
              <a:t>施</a:t>
            </a:r>
            <a:r>
              <a:rPr lang="zh-TW" altLang="en-US" sz="2400" dirty="0"/>
              <a:t>洗約翰的見證</a:t>
            </a:r>
            <a:r>
              <a:rPr lang="zh-TW" altLang="en-US" sz="2400" dirty="0" smtClean="0"/>
              <a:t>：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     1.1 </a:t>
            </a:r>
            <a:r>
              <a:rPr lang="zh-TW" altLang="en-US" sz="2400" dirty="0"/>
              <a:t>他自認不是基督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19-25)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    1.2</a:t>
            </a:r>
            <a:r>
              <a:rPr lang="en-US" altLang="zh-TW" sz="2400" dirty="0"/>
              <a:t>.</a:t>
            </a:r>
            <a:r>
              <a:rPr lang="zh-TW" altLang="en-US" sz="2400" dirty="0"/>
              <a:t>基督是更尊貴的</a:t>
            </a:r>
            <a:r>
              <a:rPr lang="zh-TW" altLang="en-US" sz="2400" dirty="0" smtClean="0"/>
              <a:t>─解</a:t>
            </a:r>
            <a:r>
              <a:rPr lang="zh-TW" altLang="en-US" sz="2400" dirty="0"/>
              <a:t>鞋帶也不配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26-28</a:t>
            </a:r>
            <a:r>
              <a:rPr lang="zh-TW" altLang="en-US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    1.3</a:t>
            </a:r>
            <a:r>
              <a:rPr lang="en-US" altLang="zh-TW" sz="2400" dirty="0"/>
              <a:t>.</a:t>
            </a:r>
            <a:r>
              <a:rPr lang="zh-TW" altLang="en-US" sz="2400" b="1" dirty="0"/>
              <a:t>基督是神的羔</a:t>
            </a:r>
            <a:r>
              <a:rPr lang="zh-TW" altLang="en-US" sz="2400" b="1" dirty="0" smtClean="0"/>
              <a:t>羊</a:t>
            </a:r>
            <a:r>
              <a:rPr lang="en-US" altLang="zh-TW" sz="2400" dirty="0" smtClean="0"/>
              <a:t>(29-31)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    1.4</a:t>
            </a:r>
            <a:r>
              <a:rPr lang="en-US" altLang="zh-TW" sz="2400" dirty="0"/>
              <a:t>.</a:t>
            </a:r>
            <a:r>
              <a:rPr lang="zh-TW" altLang="en-US" sz="2400" dirty="0"/>
              <a:t>基督是神的兒子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32-34</a:t>
            </a:r>
            <a:r>
              <a:rPr lang="zh-TW" altLang="en-US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    1.5</a:t>
            </a:r>
            <a:r>
              <a:rPr lang="en-US" altLang="zh-TW" sz="2400" dirty="0"/>
              <a:t>.</a:t>
            </a:r>
            <a:r>
              <a:rPr lang="zh-TW" altLang="en-US" sz="2400" b="1" dirty="0"/>
              <a:t>基督是神的羔</a:t>
            </a:r>
            <a:r>
              <a:rPr lang="zh-TW" altLang="en-US" sz="2400" b="1" dirty="0" smtClean="0"/>
              <a:t>羊</a:t>
            </a:r>
            <a:r>
              <a:rPr lang="en-US" altLang="zh-TW" sz="2400" dirty="0" smtClean="0"/>
              <a:t>(35-39)</a:t>
            </a:r>
          </a:p>
          <a:p>
            <a:pPr marL="0" indent="0">
              <a:buNone/>
            </a:pPr>
            <a:r>
              <a:rPr lang="en-US" altLang="zh-TW" sz="2400" dirty="0" smtClean="0"/>
              <a:t>2. </a:t>
            </a:r>
            <a:r>
              <a:rPr lang="zh-TW" altLang="en-US" sz="2400" dirty="0" smtClean="0"/>
              <a:t>安</a:t>
            </a:r>
            <a:r>
              <a:rPr lang="zh-TW" altLang="en-US" sz="2400" dirty="0"/>
              <a:t>得烈的見</a:t>
            </a:r>
            <a:r>
              <a:rPr lang="zh-TW" altLang="en-US" sz="2400" dirty="0" smtClean="0"/>
              <a:t>證 </a:t>
            </a:r>
            <a:r>
              <a:rPr lang="en-US" altLang="zh-TW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3. </a:t>
            </a:r>
            <a:r>
              <a:rPr lang="zh-TW" altLang="en-US" sz="2400" dirty="0" smtClean="0"/>
              <a:t>腓</a:t>
            </a:r>
            <a:r>
              <a:rPr lang="zh-TW" altLang="en-US" sz="2400" dirty="0"/>
              <a:t>力的見</a:t>
            </a:r>
            <a:r>
              <a:rPr lang="zh-TW" altLang="en-US" sz="2400" dirty="0" smtClean="0"/>
              <a:t>證     </a:t>
            </a:r>
            <a:r>
              <a:rPr lang="en-US" altLang="zh-TW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4. </a:t>
            </a:r>
            <a:r>
              <a:rPr lang="zh-TW" altLang="en-US" sz="2400" dirty="0" smtClean="0"/>
              <a:t>拿</a:t>
            </a:r>
            <a:r>
              <a:rPr lang="zh-TW" altLang="en-US" sz="2400" dirty="0"/>
              <a:t>但業的見</a:t>
            </a:r>
            <a:r>
              <a:rPr lang="zh-TW" altLang="en-US" sz="2400" dirty="0" smtClean="0"/>
              <a:t>證 </a:t>
            </a:r>
            <a:r>
              <a:rPr lang="en-US" altLang="zh-TW" sz="2400" dirty="0" smtClean="0"/>
              <a:t>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5. </a:t>
            </a:r>
            <a:r>
              <a:rPr lang="zh-TW" altLang="en-US" sz="2400" dirty="0" smtClean="0"/>
              <a:t>主</a:t>
            </a:r>
            <a:r>
              <a:rPr lang="zh-TW" altLang="en-US" sz="2400" dirty="0"/>
              <a:t>自己的見</a:t>
            </a:r>
            <a:r>
              <a:rPr lang="zh-TW" altLang="en-US" sz="2400" dirty="0" smtClean="0"/>
              <a:t>證 </a:t>
            </a:r>
            <a:r>
              <a:rPr lang="en-US" altLang="zh-TW" sz="2400" dirty="0" smtClean="0"/>
              <a:t> </a:t>
            </a:r>
            <a:endParaRPr lang="en-US" altLang="zh-TW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CEF1-0239-41EC-91D8-09D3954836D7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2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848600" cy="2362199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dirty="0"/>
              <a:t>1. </a:t>
            </a:r>
            <a:r>
              <a:rPr lang="ja-JP" altLang="en-US" sz="2800" dirty="0"/>
              <a:t>仰望神的羔</a:t>
            </a:r>
            <a:r>
              <a:rPr lang="ja-JP" altLang="en-US" sz="2800" dirty="0" smtClean="0"/>
              <a:t>羊 ─ </a:t>
            </a:r>
            <a:r>
              <a:rPr lang="ja-JP" altLang="en-US" sz="2800" b="1" dirty="0" smtClean="0"/>
              <a:t>祂</a:t>
            </a:r>
            <a:r>
              <a:rPr lang="ja-JP" altLang="en-US" sz="2800" dirty="0"/>
              <a:t>是我們注目的對象 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ja-JP" altLang="en-US" sz="2800" dirty="0" smtClean="0"/>
              <a:t> </a:t>
            </a:r>
            <a:r>
              <a:rPr lang="en-US" sz="2400" dirty="0"/>
              <a:t>Look, the </a:t>
            </a:r>
            <a:r>
              <a:rPr lang="en-US" sz="2400" dirty="0" smtClean="0"/>
              <a:t>Lamb </a:t>
            </a:r>
            <a:r>
              <a:rPr lang="en-US" sz="2400" dirty="0"/>
              <a:t>of God – </a:t>
            </a:r>
            <a:r>
              <a:rPr lang="en-US" sz="2400" dirty="0" smtClean="0"/>
              <a:t>He </a:t>
            </a:r>
            <a:r>
              <a:rPr lang="en-US" sz="2400" dirty="0"/>
              <a:t>is the object of our </a:t>
            </a:r>
            <a:r>
              <a:rPr lang="en-US" sz="2400" dirty="0" smtClean="0"/>
              <a:t> attention. </a:t>
            </a:r>
            <a:br>
              <a:rPr lang="en-US" sz="2400" dirty="0" smtClean="0"/>
            </a:b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400" dirty="0" smtClean="0"/>
              <a:t>約 </a:t>
            </a:r>
            <a:r>
              <a:rPr lang="en-US" sz="2400" dirty="0"/>
              <a:t>(John) 1:29, 36,  賽 (Isa) 53:7, 出 (Ex) 29:38-39, 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羅 </a:t>
            </a:r>
            <a:r>
              <a:rPr lang="en-US" sz="2400" dirty="0"/>
              <a:t>(Rom) 3:25, 利 (Lev) 16:8, 9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90800"/>
            <a:ext cx="8839200" cy="4114800"/>
          </a:xfrm>
        </p:spPr>
        <p:txBody>
          <a:bodyPr>
            <a:normAutofit/>
          </a:bodyPr>
          <a:lstStyle/>
          <a:p>
            <a:pPr algn="l"/>
            <a:r>
              <a:rPr lang="en-US" altLang="ja-JP" sz="2400" dirty="0" smtClean="0"/>
              <a:t>--</a:t>
            </a:r>
            <a:r>
              <a:rPr lang="ja-JP" altLang="en-US" sz="2400" dirty="0" smtClean="0">
                <a:solidFill>
                  <a:schemeClr val="tx1"/>
                </a:solidFill>
              </a:rPr>
              <a:t>血主</a:t>
            </a:r>
            <a:r>
              <a:rPr lang="ja-JP" altLang="en-US" sz="2400" dirty="0">
                <a:solidFill>
                  <a:schemeClr val="tx1"/>
                </a:solidFill>
              </a:rPr>
              <a:t>要是為神          </a:t>
            </a:r>
            <a:r>
              <a:rPr lang="en-US" altLang="ja-JP" sz="2400" dirty="0">
                <a:solidFill>
                  <a:schemeClr val="tx1"/>
                </a:solidFill>
              </a:rPr>
              <a:t>Blood is for God 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>
                <a:solidFill>
                  <a:schemeClr val="tx1"/>
                </a:solidFill>
              </a:rPr>
              <a:t>利 </a:t>
            </a:r>
            <a:r>
              <a:rPr lang="en-US" altLang="ja-JP" sz="2400" dirty="0">
                <a:solidFill>
                  <a:schemeClr val="tx1"/>
                </a:solidFill>
              </a:rPr>
              <a:t>(Lev) 16,  </a:t>
            </a:r>
            <a:r>
              <a:rPr lang="ja-JP" altLang="en-US" sz="2400" dirty="0" smtClean="0">
                <a:solidFill>
                  <a:schemeClr val="tx1"/>
                </a:solidFill>
              </a:rPr>
              <a:t>希 </a:t>
            </a:r>
            <a:r>
              <a:rPr lang="en-US" altLang="ja-JP" sz="2400" dirty="0">
                <a:solidFill>
                  <a:schemeClr val="tx1"/>
                </a:solidFill>
              </a:rPr>
              <a:t>(Heb) 9:11-12.  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sz="2400" dirty="0" smtClean="0"/>
              <a:t>  </a:t>
            </a:r>
          </a:p>
          <a:p>
            <a:pPr algn="l"/>
            <a:r>
              <a:rPr lang="en-US" altLang="ja-JP" sz="2400" dirty="0"/>
              <a:t>--</a:t>
            </a:r>
            <a:r>
              <a:rPr lang="ja-JP" altLang="en-US" sz="2400" dirty="0">
                <a:solidFill>
                  <a:schemeClr val="tx1"/>
                </a:solidFill>
              </a:rPr>
              <a:t>血和信徒的親近神</a:t>
            </a:r>
            <a:r>
              <a:rPr lang="ja-JP" altLang="en-US" sz="2400" dirty="0"/>
              <a:t>   </a:t>
            </a:r>
            <a:r>
              <a:rPr lang="en-US" altLang="ja-JP" sz="2400" dirty="0">
                <a:solidFill>
                  <a:schemeClr val="tx1"/>
                </a:solidFill>
              </a:rPr>
              <a:t>Blood and believers draw near to God   </a:t>
            </a:r>
          </a:p>
          <a:p>
            <a:pPr algn="l"/>
            <a:r>
              <a:rPr lang="en-US" altLang="ja-JP" sz="2400" dirty="0"/>
              <a:t>    </a:t>
            </a:r>
            <a:r>
              <a:rPr lang="ja-JP" altLang="en-US" sz="2400" dirty="0">
                <a:solidFill>
                  <a:schemeClr val="tx1"/>
                </a:solidFill>
              </a:rPr>
              <a:t>希 </a:t>
            </a:r>
            <a:r>
              <a:rPr lang="en-US" altLang="ja-JP" sz="2400" dirty="0">
                <a:solidFill>
                  <a:schemeClr val="tx1"/>
                </a:solidFill>
              </a:rPr>
              <a:t>(Heb) 10:19, 22  </a:t>
            </a:r>
            <a:r>
              <a:rPr lang="ja-JP" altLang="en-US" sz="2400" dirty="0">
                <a:solidFill>
                  <a:schemeClr val="tx1"/>
                </a:solidFill>
              </a:rPr>
              <a:t>耶 </a:t>
            </a:r>
            <a:r>
              <a:rPr lang="en-US" altLang="ja-JP" sz="2400" dirty="0">
                <a:solidFill>
                  <a:schemeClr val="tx1"/>
                </a:solidFill>
              </a:rPr>
              <a:t>(Jeremiah) 17:9,  </a:t>
            </a:r>
            <a:r>
              <a:rPr lang="ja-JP" altLang="en-US" sz="2400" dirty="0">
                <a:solidFill>
                  <a:schemeClr val="tx1"/>
                </a:solidFill>
              </a:rPr>
              <a:t>弗 </a:t>
            </a:r>
            <a:r>
              <a:rPr lang="en-US" altLang="ja-JP" sz="2400" dirty="0">
                <a:solidFill>
                  <a:schemeClr val="tx1"/>
                </a:solidFill>
              </a:rPr>
              <a:t>(Eph) 2:13.</a:t>
            </a:r>
          </a:p>
          <a:p>
            <a:pPr algn="l"/>
            <a:endParaRPr lang="en-US" altLang="ja-JP" sz="2400" dirty="0"/>
          </a:p>
          <a:p>
            <a:pPr algn="l"/>
            <a:r>
              <a:rPr lang="en-US" altLang="ja-JP" sz="2400" dirty="0" smtClean="0"/>
              <a:t>--</a:t>
            </a:r>
            <a:r>
              <a:rPr lang="ja-JP" altLang="en-US" sz="2400" dirty="0" smtClean="0">
                <a:solidFill>
                  <a:schemeClr val="tx1"/>
                </a:solidFill>
              </a:rPr>
              <a:t>勝</a:t>
            </a:r>
            <a:r>
              <a:rPr lang="ja-JP" altLang="en-US" sz="2400" dirty="0">
                <a:solidFill>
                  <a:schemeClr val="tx1"/>
                </a:solidFill>
              </a:rPr>
              <a:t>過那控告者</a:t>
            </a:r>
            <a:r>
              <a:rPr lang="ja-JP" altLang="en-US" sz="2400" dirty="0"/>
              <a:t>    </a:t>
            </a:r>
            <a:r>
              <a:rPr lang="en-US" altLang="ja-JP" sz="2400" dirty="0">
                <a:solidFill>
                  <a:schemeClr val="tx1"/>
                </a:solidFill>
              </a:rPr>
              <a:t>Overcome that accuser   </a:t>
            </a:r>
          </a:p>
          <a:p>
            <a:pPr algn="l"/>
            <a:r>
              <a:rPr lang="en-US" altLang="ja-JP" sz="2400" dirty="0">
                <a:solidFill>
                  <a:schemeClr val="tx1"/>
                </a:solidFill>
              </a:rPr>
              <a:t>    </a:t>
            </a:r>
            <a:r>
              <a:rPr lang="ja-JP" altLang="en-US" sz="2400" b="1" dirty="0">
                <a:solidFill>
                  <a:schemeClr val="tx1"/>
                </a:solidFill>
              </a:rPr>
              <a:t>约</a:t>
            </a:r>
            <a:r>
              <a:rPr lang="ja-JP" altLang="en-US" sz="2400" dirty="0">
                <a:solidFill>
                  <a:schemeClr val="tx1"/>
                </a:solidFill>
              </a:rPr>
              <a:t>一 </a:t>
            </a:r>
            <a:r>
              <a:rPr lang="en-US" altLang="ja-JP" sz="2400" dirty="0">
                <a:solidFill>
                  <a:schemeClr val="tx1"/>
                </a:solidFill>
              </a:rPr>
              <a:t>(1 John) 1:7 ,  </a:t>
            </a:r>
            <a:r>
              <a:rPr lang="ja-JP" altLang="en-US" sz="2400" dirty="0">
                <a:solidFill>
                  <a:schemeClr val="tx1"/>
                </a:solidFill>
              </a:rPr>
              <a:t>羅 </a:t>
            </a:r>
            <a:r>
              <a:rPr lang="en-US" altLang="ja-JP" sz="2400" dirty="0">
                <a:solidFill>
                  <a:schemeClr val="tx1"/>
                </a:solidFill>
              </a:rPr>
              <a:t>(Rom) 8:31,34,  </a:t>
            </a:r>
            <a:r>
              <a:rPr lang="ja-JP" altLang="en-US" sz="2400" dirty="0">
                <a:solidFill>
                  <a:schemeClr val="tx1"/>
                </a:solidFill>
              </a:rPr>
              <a:t>啟 </a:t>
            </a:r>
            <a:r>
              <a:rPr lang="en-US" altLang="ja-JP" sz="2400" dirty="0">
                <a:solidFill>
                  <a:schemeClr val="tx1"/>
                </a:solidFill>
              </a:rPr>
              <a:t>(Rev) 12:10. 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74F1-A8BA-4EC7-9293-89E678902113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81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848600" cy="2362200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dirty="0"/>
              <a:t>2. 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跟隨神的羔羊 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─ 祂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是我們跟從的對象 </a:t>
            </a:r>
            <a:r>
              <a:rPr lang="en-US" altLang="ja-JP" sz="2800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en-US" altLang="ja-JP" sz="2800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Follow the 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 Lamb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of God - He is our object to follow. </a:t>
            </a:r>
            <a:br>
              <a:rPr lang="en-US" altLang="ja-JP" sz="2400" dirty="0">
                <a:latin typeface="PMingLiU" pitchFamily="18" charset="-120"/>
                <a:ea typeface="PMingLiU" pitchFamily="18" charset="-120"/>
              </a:rPr>
            </a:br>
            <a:r>
              <a:rPr lang="en-US" altLang="ja-JP" sz="2200" dirty="0">
                <a:latin typeface="PMingLiU" pitchFamily="18" charset="-120"/>
                <a:ea typeface="PMingLiU" pitchFamily="18" charset="-120"/>
              </a:rPr>
              <a:t>   </a:t>
            </a:r>
            <a:r>
              <a:rPr lang="en-US" altLang="ja-JP" sz="2200" dirty="0" smtClean="0">
                <a:latin typeface="PMingLiU" pitchFamily="18" charset="-120"/>
                <a:ea typeface="PMingLiU" pitchFamily="18" charset="-120"/>
              </a:rPr>
              <a:t>   </a:t>
            </a:r>
            <a:endParaRPr lang="en-US" altLang="ja-JP" sz="2200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324600" cy="2286000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FD34-619C-49BD-8F7E-02D5412AFEDF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15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不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>跟隨神的羔羊的結</a:t>
            </a:r>
            <a:r>
              <a:rPr lang="ja-JP" altLang="en-US" sz="2800" dirty="0" smtClean="0">
                <a:latin typeface="PMingLiU" pitchFamily="18" charset="-120"/>
                <a:ea typeface="PMingLiU" pitchFamily="18" charset="-120"/>
              </a:rPr>
              <a:t>果 </a:t>
            </a:r>
            <a:r>
              <a:rPr lang="ja-JP" altLang="en-US" sz="2800" dirty="0">
                <a:latin typeface="PMingLiU" pitchFamily="18" charset="-120"/>
                <a:ea typeface="PMingLiU" pitchFamily="18" charset="-120"/>
              </a:rPr>
              <a:t/>
            </a:r>
            <a:br>
              <a:rPr lang="ja-JP" altLang="en-US" sz="2800" dirty="0">
                <a:latin typeface="PMingLiU" pitchFamily="18" charset="-120"/>
                <a:ea typeface="PMingLiU" pitchFamily="18" charset="-120"/>
              </a:rPr>
            </a:br>
            <a:r>
              <a:rPr lang="en-US" altLang="ja-JP" sz="2800" dirty="0">
                <a:latin typeface="PMingLiU" pitchFamily="18" charset="-120"/>
                <a:ea typeface="PMingLiU" pitchFamily="18" charset="-120"/>
              </a:rPr>
              <a:t>Result - Not </a:t>
            </a:r>
            <a:r>
              <a:rPr lang="en-US" sz="2800" dirty="0" smtClean="0">
                <a:latin typeface="PMingLiU" pitchFamily="18" charset="-120"/>
                <a:ea typeface="PMingLiU" pitchFamily="18" charset="-120"/>
              </a:rPr>
              <a:t>Follow </a:t>
            </a:r>
            <a:r>
              <a:rPr lang="en-US" sz="2800" dirty="0">
                <a:latin typeface="PMingLiU" pitchFamily="18" charset="-120"/>
                <a:ea typeface="PMingLiU" pitchFamily="18" charset="-120"/>
              </a:rPr>
              <a:t>the Lamb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不跟隨神的羔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羊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, 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就會有三個其他的跟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隨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: </a:t>
            </a:r>
          </a:p>
          <a:p>
            <a:pPr marL="0" indent="0">
              <a:buNone/>
            </a:pPr>
            <a:r>
              <a:rPr lang="en-US" sz="2400" dirty="0" smtClean="0">
                <a:latin typeface="PMingLiU" pitchFamily="18" charset="-120"/>
                <a:ea typeface="PMingLiU" pitchFamily="18" charset="-120"/>
              </a:rPr>
              <a:t>If not </a:t>
            </a:r>
            <a:r>
              <a:rPr lang="en-US" sz="2400" dirty="0">
                <a:latin typeface="PMingLiU" pitchFamily="18" charset="-120"/>
                <a:ea typeface="PMingLiU" pitchFamily="18" charset="-120"/>
              </a:rPr>
              <a:t>follow the Lamb of God, there will be three other followers</a:t>
            </a:r>
            <a:endParaRPr lang="en-US" altLang="ja-JP" sz="2400" dirty="0" smtClean="0">
              <a:latin typeface="PMingLiU" pitchFamily="18" charset="-120"/>
              <a:ea typeface="PMingLiU" pitchFamily="18" charset="-120"/>
            </a:endParaRPr>
          </a:p>
          <a:p>
            <a:pPr marL="514350" indent="-514350">
              <a:buAutoNum type="arabicParenR"/>
            </a:pP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自己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Oneself</a:t>
            </a:r>
            <a:endParaRPr lang="en-US" altLang="ja-JP" sz="2400" dirty="0" smtClean="0">
              <a:latin typeface="PMingLiU" pitchFamily="18" charset="-120"/>
              <a:ea typeface="PMingLiU" pitchFamily="18" charset="-120"/>
            </a:endParaRPr>
          </a:p>
          <a:p>
            <a:pPr marL="514350" indent="-514350">
              <a:buAutoNum type="arabicParenR"/>
            </a:pP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世界 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World</a:t>
            </a:r>
            <a:endParaRPr lang="en-US" altLang="ja-JP" sz="2400" dirty="0" smtClean="0">
              <a:latin typeface="PMingLiU" pitchFamily="18" charset="-120"/>
              <a:ea typeface="PMingLiU" pitchFamily="18" charset="-120"/>
            </a:endParaRPr>
          </a:p>
          <a:p>
            <a:pPr marL="514350" indent="-514350">
              <a:buAutoNum type="arabicParenR"/>
            </a:pP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魔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鬼   </a:t>
            </a:r>
            <a:r>
              <a:rPr lang="en-US" altLang="ja-JP" sz="2400" dirty="0" smtClean="0">
                <a:latin typeface="PMingLiU" pitchFamily="18" charset="-120"/>
                <a:ea typeface="PMingLiU" pitchFamily="18" charset="-120"/>
              </a:rPr>
              <a:t>Devil 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94F77-3D4A-4AD7-9F22-A58E2F46B68D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4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跟隨神的羔</a:t>
            </a:r>
            <a:r>
              <a:rPr lang="zh-TW" altLang="en-US" sz="2800" dirty="0" smtClean="0"/>
              <a:t>羊     </a:t>
            </a:r>
            <a:r>
              <a:rPr lang="en-US" altLang="zh-TW" sz="2800" dirty="0" smtClean="0"/>
              <a:t>Follow </a:t>
            </a:r>
            <a:r>
              <a:rPr lang="en-US" altLang="zh-TW" sz="2800" dirty="0"/>
              <a:t>the Lamb of God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/>
              <a:t>行走信心的道</a:t>
            </a:r>
            <a:r>
              <a:rPr lang="zh-TW" altLang="en-US" sz="2800" dirty="0" smtClean="0"/>
              <a:t>路  </a:t>
            </a:r>
            <a:r>
              <a:rPr lang="en-US" altLang="zh-TW" sz="2800" dirty="0"/>
              <a:t>Walking the </a:t>
            </a:r>
            <a:r>
              <a:rPr lang="en-US" altLang="zh-TW" sz="2800" dirty="0" smtClean="0"/>
              <a:t>way </a:t>
            </a:r>
            <a:r>
              <a:rPr lang="en-US" altLang="zh-TW" sz="2800" dirty="0"/>
              <a:t>of faith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dirty="0" smtClean="0"/>
              <a:t>1.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因 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信活出主的生 命 </a:t>
            </a:r>
            <a:r>
              <a:rPr lang="en-US" altLang="ja-JP" sz="2400" dirty="0">
                <a:latin typeface="PMingLiU" pitchFamily="18" charset="-120"/>
                <a:ea typeface="PMingLiU" pitchFamily="18" charset="-120"/>
              </a:rPr>
              <a:t>- 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合 乎 中 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道</a:t>
            </a:r>
            <a:endParaRPr lang="en-US" altLang="ja-JP" sz="2400" dirty="0" smtClean="0">
              <a:latin typeface="PMingLiU" pitchFamily="18" charset="-120"/>
              <a:ea typeface="PMingLiU" pitchFamily="18" charset="-120"/>
            </a:endParaRP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</a:t>
            </a:r>
            <a:r>
              <a:rPr lang="en-US" sz="2400" dirty="0"/>
              <a:t>By faith to live out the life of the Lord - that meets in the </a:t>
            </a:r>
            <a:r>
              <a:rPr lang="en-US" sz="2400" dirty="0" smtClean="0"/>
              <a:t>Road.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太</a:t>
            </a:r>
            <a:r>
              <a:rPr lang="en-US" altLang="zh-TW" sz="2400" dirty="0" smtClean="0"/>
              <a:t>(Matt) 5:5</a:t>
            </a:r>
            <a:r>
              <a:rPr lang="zh-TW" altLang="en-US" sz="2400" dirty="0" smtClean="0"/>
              <a:t> 溫 </a:t>
            </a:r>
            <a:r>
              <a:rPr lang="zh-TW" altLang="en-US" sz="2400" dirty="0"/>
              <a:t>柔 的 人 有 福 了 </a:t>
            </a:r>
            <a:r>
              <a:rPr lang="en-US" altLang="zh-TW" sz="2400" dirty="0" smtClean="0"/>
              <a:t>Blessed </a:t>
            </a:r>
            <a:r>
              <a:rPr lang="en-US" altLang="zh-TW" sz="2400" dirty="0"/>
              <a:t>are the </a:t>
            </a:r>
            <a:r>
              <a:rPr lang="en-US" altLang="zh-TW" sz="2400" dirty="0" smtClean="0"/>
              <a:t>meek.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2.</a:t>
            </a:r>
            <a:r>
              <a:rPr lang="ja-JP" altLang="en-US" sz="2400" dirty="0"/>
              <a:t> 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因 信感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恩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By </a:t>
            </a:r>
            <a:r>
              <a:rPr lang="en-US" altLang="ja-JP" sz="2400" dirty="0"/>
              <a:t>Faith to give thanks 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r>
              <a:rPr lang="zh-TW" altLang="en-US" sz="2400" dirty="0"/>
              <a:t>   </a:t>
            </a:r>
            <a:r>
              <a:rPr lang="zh-TW" altLang="en-US" sz="2400" dirty="0" smtClean="0"/>
              <a:t>太</a:t>
            </a:r>
            <a:r>
              <a:rPr lang="en-US" altLang="zh-TW" sz="2400" dirty="0" smtClean="0"/>
              <a:t>(Matt) 11:25</a:t>
            </a:r>
            <a:r>
              <a:rPr lang="zh-TW" altLang="en-US" sz="2400" dirty="0" smtClean="0"/>
              <a:t>父 </a:t>
            </a:r>
            <a:r>
              <a:rPr lang="zh-TW" altLang="en-US" sz="2400" dirty="0"/>
              <a:t>阿 ， 天 地 的 主 ， 我 感 謝 </a:t>
            </a:r>
            <a:r>
              <a:rPr lang="zh-TW" altLang="en-US" sz="2400" dirty="0" smtClean="0"/>
              <a:t>你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ja-JP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7E6AF-670C-4C54-8FD4-6B18906CA585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6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dirty="0"/>
              <a:t>跟隨神的羔羊     </a:t>
            </a:r>
            <a:r>
              <a:rPr lang="en-US" altLang="zh-TW" sz="2800" dirty="0"/>
              <a:t>Follow the Lamb of God</a:t>
            </a:r>
            <a:br>
              <a:rPr lang="en-US" altLang="zh-TW" sz="2800" dirty="0"/>
            </a:br>
            <a:r>
              <a:rPr lang="zh-TW" altLang="en-US" sz="2800" dirty="0"/>
              <a:t>行走信心的道路  </a:t>
            </a:r>
            <a:r>
              <a:rPr lang="en-US" altLang="zh-TW" sz="2800" dirty="0"/>
              <a:t>Walking the way of faith</a:t>
            </a:r>
            <a:endParaRPr lang="en-US" sz="2800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ja-JP" altLang="en-US" dirty="0"/>
              <a:t> 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因 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信</a:t>
            </a:r>
            <a:r>
              <a:rPr lang="zh-TW" altLang="en-US" sz="2400" dirty="0"/>
              <a:t>看重神的</a:t>
            </a:r>
            <a:r>
              <a:rPr lang="zh-TW" altLang="en-US" sz="2400" dirty="0" smtClean="0"/>
              <a:t>話</a:t>
            </a:r>
            <a:r>
              <a:rPr lang="en-US" altLang="zh-TW" sz="2400" dirty="0" smtClean="0"/>
              <a:t>.</a:t>
            </a:r>
          </a:p>
          <a:p>
            <a:pPr marL="0" indent="0">
              <a:buNone/>
            </a:pPr>
            <a:r>
              <a:rPr lang="en-US" altLang="zh-TW" sz="2400" dirty="0" smtClean="0"/>
              <a:t>      By faith to focus on the </a:t>
            </a:r>
            <a:r>
              <a:rPr lang="en-US" altLang="zh-TW" sz="2400" dirty="0"/>
              <a:t>word of </a:t>
            </a:r>
            <a:r>
              <a:rPr lang="en-US" altLang="zh-TW" sz="2400" dirty="0" smtClean="0"/>
              <a:t>God.</a:t>
            </a:r>
          </a:p>
          <a:p>
            <a:pPr marL="0" indent="0">
              <a:buNone/>
            </a:pPr>
            <a:r>
              <a:rPr lang="ja-JP" altLang="en-US" sz="2400" b="1" dirty="0" smtClean="0">
                <a:latin typeface="MingLiU" pitchFamily="49" charset="-120"/>
                <a:ea typeface="MingLiU" pitchFamily="49" charset="-120"/>
              </a:rPr>
              <a:t>  馬</a:t>
            </a:r>
            <a:r>
              <a:rPr lang="en-US" altLang="ja-JP" sz="2400" dirty="0" smtClean="0"/>
              <a:t>(Matt) 23:2-3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 文 </a:t>
            </a:r>
            <a:r>
              <a:rPr lang="zh-TW" altLang="en-US" sz="2400" dirty="0"/>
              <a:t>士 和 法 利 賽 人 坐 在 摩 西 的 位 上 </a:t>
            </a:r>
            <a:r>
              <a:rPr lang="en-US" altLang="zh-TW" sz="2400" dirty="0" smtClean="0"/>
              <a:t>.</a:t>
            </a:r>
          </a:p>
          <a:p>
            <a:pPr marL="0" indent="0">
              <a:buNone/>
            </a:pPr>
            <a:r>
              <a:rPr lang="en-US" altLang="zh-TW" sz="2400" dirty="0" smtClean="0"/>
              <a:t>     The </a:t>
            </a:r>
            <a:r>
              <a:rPr lang="en-US" altLang="zh-TW" sz="2400" dirty="0"/>
              <a:t>teachers of the law and the Pharisees sit in Moses’ </a:t>
            </a:r>
            <a:r>
              <a:rPr lang="en-US" altLang="zh-TW" sz="2400" dirty="0" smtClean="0"/>
              <a:t>seat.</a:t>
            </a:r>
            <a:endParaRPr lang="zh-TW" altLang="en-US" sz="2400" dirty="0"/>
          </a:p>
          <a:p>
            <a:pPr marL="0" indent="0">
              <a:buNone/>
            </a:pPr>
            <a:r>
              <a:rPr lang="zh-TW" altLang="en-US" sz="2400" dirty="0" smtClean="0"/>
              <a:t>    凡 </a:t>
            </a:r>
            <a:r>
              <a:rPr lang="zh-TW" altLang="en-US" sz="2400" dirty="0"/>
              <a:t>他 們 所 吩 咐 你 們 的 ， 你 們 都 要 謹 守 遵 行 ； 但 </a:t>
            </a:r>
            <a:r>
              <a:rPr lang="zh-TW" altLang="en-US" sz="2400" dirty="0" smtClean="0"/>
              <a:t>不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要 效 法 他 們 的 行 為 ； 因 為 他 們 能 說 ， 不 能 行 </a:t>
            </a:r>
            <a:r>
              <a:rPr lang="en-US" altLang="zh-TW" sz="2400" dirty="0" smtClean="0"/>
              <a:t>.</a:t>
            </a:r>
          </a:p>
          <a:p>
            <a:pPr marL="0" indent="0">
              <a:buNone/>
            </a:pPr>
            <a:r>
              <a:rPr lang="en-US" altLang="zh-TW" sz="2400" dirty="0" smtClean="0"/>
              <a:t>   So </a:t>
            </a:r>
            <a:r>
              <a:rPr lang="en-US" altLang="zh-TW" sz="2400" dirty="0"/>
              <a:t>you must obey them and do everything they tell you. But </a:t>
            </a:r>
            <a:r>
              <a:rPr lang="en-US" altLang="zh-TW" sz="2400" dirty="0" smtClean="0"/>
              <a:t>do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not </a:t>
            </a:r>
            <a:r>
              <a:rPr lang="en-US" altLang="zh-TW" sz="2400" dirty="0"/>
              <a:t>do what they do, for they do not practice what they preach. </a:t>
            </a:r>
            <a:endParaRPr lang="zh-TW" alt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5C02-848B-4F8F-A87B-572E398C54C2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71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跟隨神的羔羊     </a:t>
            </a:r>
            <a:r>
              <a:rPr lang="en-US" altLang="zh-TW" sz="2800" dirty="0"/>
              <a:t>Follow the Lamb of God</a:t>
            </a:r>
            <a:br>
              <a:rPr lang="en-US" altLang="zh-TW" sz="2800" dirty="0"/>
            </a:br>
            <a:r>
              <a:rPr lang="zh-TW" altLang="en-US" sz="2800" dirty="0"/>
              <a:t>行走信心的道路  </a:t>
            </a:r>
            <a:r>
              <a:rPr lang="en-US" altLang="zh-TW" sz="2800" dirty="0"/>
              <a:t>Walking the way of faith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smtClean="0"/>
              <a:t>4. </a:t>
            </a:r>
            <a:r>
              <a:rPr lang="ja-JP" altLang="en-US" sz="2400" dirty="0" smtClean="0">
                <a:latin typeface="PMingLiU" pitchFamily="18" charset="-120"/>
                <a:ea typeface="PMingLiU" pitchFamily="18" charset="-120"/>
              </a:rPr>
              <a:t>耶</a:t>
            </a:r>
            <a:r>
              <a:rPr lang="ja-JP" altLang="en-US" sz="2400" dirty="0">
                <a:latin typeface="PMingLiU" pitchFamily="18" charset="-120"/>
                <a:ea typeface="PMingLiU" pitchFamily="18" charset="-120"/>
              </a:rPr>
              <a:t>穌是如何對待他的門徒猶大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sz="2400" dirty="0"/>
              <a:t>How did Jesus </a:t>
            </a:r>
            <a:r>
              <a:rPr lang="en-US" sz="2400" dirty="0" smtClean="0"/>
              <a:t>treat </a:t>
            </a:r>
            <a:r>
              <a:rPr lang="en-US" sz="2400" dirty="0"/>
              <a:t>his disciple Judas </a:t>
            </a:r>
            <a:r>
              <a:rPr lang="ja-JP" altLang="en-US" sz="2400" dirty="0"/>
              <a:t>約 </a:t>
            </a:r>
            <a:r>
              <a:rPr lang="en-US" altLang="ja-JP" sz="2400" dirty="0"/>
              <a:t>(</a:t>
            </a:r>
            <a:r>
              <a:rPr lang="en-US" sz="2400" dirty="0"/>
              <a:t>John) 13:28-29</a:t>
            </a:r>
          </a:p>
          <a:p>
            <a:pPr marL="0" indent="0">
              <a:buNone/>
            </a:pPr>
            <a:r>
              <a:rPr lang="ja-JP" altLang="en-US" sz="2400" dirty="0" smtClean="0"/>
              <a:t>     約</a:t>
            </a:r>
            <a:r>
              <a:rPr lang="en-US" altLang="ja-JP" sz="2400" dirty="0" smtClean="0"/>
              <a:t>(</a:t>
            </a:r>
            <a:r>
              <a:rPr lang="en-US" altLang="zh-TW" sz="2400" dirty="0" smtClean="0"/>
              <a:t>John) 13:28  </a:t>
            </a:r>
            <a:r>
              <a:rPr lang="zh-TW" altLang="en-US" sz="2400" dirty="0"/>
              <a:t>同 席 的 人 沒 有 一 個 知 道 是 為 甚 麼 </a:t>
            </a:r>
            <a:r>
              <a:rPr lang="zh-TW" altLang="en-US" sz="2400" dirty="0" smtClean="0"/>
              <a:t>對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他 說 這 話 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sz="2400" dirty="0" smtClean="0"/>
              <a:t>     But </a:t>
            </a:r>
            <a:r>
              <a:rPr lang="en-US" sz="2400" dirty="0"/>
              <a:t>no one at the meal understood why Jesus said this to him. 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    13:29 </a:t>
            </a:r>
            <a:r>
              <a:rPr lang="zh-TW" altLang="en-US" sz="2400" dirty="0"/>
              <a:t>有 人 因 猶 大 帶 著 錢 囊 ， 以 為 耶 穌 是 對 他 說 </a:t>
            </a:r>
            <a:r>
              <a:rPr lang="zh-TW" altLang="en-US" sz="2400" dirty="0" smtClean="0"/>
              <a:t>：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 你  去 </a:t>
            </a:r>
            <a:r>
              <a:rPr lang="zh-TW" altLang="en-US" sz="2400" dirty="0"/>
              <a:t>買 我 們 過 節 所 應 用 的 東 西 ， 或 是 叫 他 拿 </a:t>
            </a:r>
            <a:r>
              <a:rPr lang="zh-TW" altLang="en-US" sz="2400" dirty="0" smtClean="0"/>
              <a:t>甚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 </a:t>
            </a:r>
            <a:r>
              <a:rPr lang="zh-TW" altLang="en-US" sz="2400" dirty="0"/>
              <a:t>麼 賙 </a:t>
            </a:r>
            <a:r>
              <a:rPr lang="zh-TW" altLang="en-US" sz="2400" dirty="0" smtClean="0"/>
              <a:t>濟 </a:t>
            </a:r>
            <a:r>
              <a:rPr lang="zh-TW" altLang="en-US" sz="2400" dirty="0"/>
              <a:t>窮 人 </a:t>
            </a:r>
            <a:r>
              <a:rPr lang="zh-TW" altLang="en-US" sz="2400" dirty="0" smtClean="0"/>
              <a:t>。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200" dirty="0" smtClean="0"/>
              <a:t>   Since </a:t>
            </a:r>
            <a:r>
              <a:rPr lang="en-US" altLang="zh-TW" sz="2200" dirty="0"/>
              <a:t>Judas had charge of the money, some thought Jesus was </a:t>
            </a:r>
            <a:r>
              <a:rPr lang="en-US" altLang="zh-TW" sz="2200" dirty="0" smtClean="0"/>
              <a:t> </a:t>
            </a:r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telling </a:t>
            </a:r>
            <a:r>
              <a:rPr lang="en-US" altLang="zh-TW" sz="2200" dirty="0"/>
              <a:t>him to buy what was needed for the festival, or to give </a:t>
            </a:r>
            <a:r>
              <a:rPr lang="en-US" altLang="zh-TW" sz="2200" dirty="0" smtClean="0"/>
              <a:t> </a:t>
            </a:r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something </a:t>
            </a:r>
            <a:r>
              <a:rPr lang="en-US" altLang="zh-TW" sz="2200" dirty="0"/>
              <a:t>to the poor</a:t>
            </a:r>
            <a:r>
              <a:rPr lang="en-US" altLang="zh-TW" sz="2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28851-BEC6-454F-A579-314619C27D61}" type="datetime1">
              <a:rPr lang="en-US" smtClean="0"/>
              <a:pPr/>
              <a:t>5/26/2013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7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dirty="0"/>
              <a:t>跟隨神的羔羊     </a:t>
            </a:r>
            <a:r>
              <a:rPr lang="en-US" altLang="zh-TW" sz="2800" dirty="0"/>
              <a:t>Follow the Lamb of God</a:t>
            </a:r>
            <a:br>
              <a:rPr lang="en-US" altLang="zh-TW" sz="2800" dirty="0"/>
            </a:br>
            <a:r>
              <a:rPr lang="zh-TW" altLang="en-US" sz="2800" dirty="0"/>
              <a:t>行走信心的道路  </a:t>
            </a:r>
            <a:r>
              <a:rPr lang="en-US" altLang="zh-TW" sz="2800" dirty="0"/>
              <a:t>Walking the way of faith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ja-JP" altLang="en-US" dirty="0">
                <a:latin typeface="PMingLiU" pitchFamily="18" charset="-120"/>
                <a:ea typeface="PMingLiU" pitchFamily="18" charset="-120"/>
              </a:rPr>
              <a:t>雅各如何走信心的道路 </a:t>
            </a:r>
            <a:endParaRPr lang="en-US" altLang="ja-JP" dirty="0" smtClean="0">
              <a:latin typeface="PMingLiU" pitchFamily="18" charset="-120"/>
              <a:ea typeface="PMingLiU" pitchFamily="18" charset="-120"/>
            </a:endParaRPr>
          </a:p>
          <a:p>
            <a:pPr marL="0" indent="0">
              <a:buNone/>
            </a:pPr>
            <a:r>
              <a:rPr lang="en-US" altLang="ja-JP" dirty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ja-JP" dirty="0" smtClean="0">
                <a:latin typeface="PMingLiU" pitchFamily="18" charset="-120"/>
                <a:ea typeface="PMingLiU" pitchFamily="18" charset="-120"/>
              </a:rPr>
              <a:t>   How </a:t>
            </a:r>
            <a:r>
              <a:rPr lang="en-US" altLang="ja-JP" dirty="0">
                <a:latin typeface="PMingLiU" pitchFamily="18" charset="-120"/>
                <a:ea typeface="PMingLiU" pitchFamily="18" charset="-120"/>
              </a:rPr>
              <a:t>did Jacob </a:t>
            </a:r>
            <a:r>
              <a:rPr lang="en-US" altLang="ja-JP" dirty="0" smtClean="0">
                <a:latin typeface="PMingLiU" pitchFamily="18" charset="-120"/>
                <a:ea typeface="PMingLiU" pitchFamily="18" charset="-120"/>
              </a:rPr>
              <a:t>walk the </a:t>
            </a:r>
            <a:r>
              <a:rPr lang="en-US" altLang="ja-JP" dirty="0">
                <a:latin typeface="PMingLiU" pitchFamily="18" charset="-120"/>
                <a:ea typeface="PMingLiU" pitchFamily="18" charset="-120"/>
              </a:rPr>
              <a:t>way of faith </a:t>
            </a:r>
          </a:p>
          <a:p>
            <a:pPr marL="0" indent="0">
              <a:buNone/>
            </a:pPr>
            <a:r>
              <a:rPr lang="en-US" altLang="ja-JP" dirty="0">
                <a:latin typeface="PMingLiU" pitchFamily="18" charset="-120"/>
                <a:ea typeface="PMingLiU" pitchFamily="18" charset="-120"/>
              </a:rPr>
              <a:t>    </a:t>
            </a:r>
            <a:r>
              <a:rPr lang="ja-JP" altLang="en-US" dirty="0">
                <a:latin typeface="PMingLiU" pitchFamily="18" charset="-120"/>
                <a:ea typeface="PMingLiU" pitchFamily="18" charset="-120"/>
              </a:rPr>
              <a:t>創 </a:t>
            </a:r>
            <a:r>
              <a:rPr lang="en-US" altLang="ja-JP" dirty="0">
                <a:latin typeface="PMingLiU" pitchFamily="18" charset="-120"/>
                <a:ea typeface="PMingLiU" pitchFamily="18" charset="-120"/>
              </a:rPr>
              <a:t>(Gen) 35-36</a:t>
            </a:r>
            <a:endParaRPr lang="en-US" dirty="0">
              <a:latin typeface="PMingLiU" pitchFamily="18" charset="-120"/>
              <a:ea typeface="PMingLiU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F565-1EB9-4568-ADF0-73E8E6D9332D}" type="datetime1">
              <a:rPr lang="en-US" smtClean="0"/>
              <a:pPr/>
              <a:t>5/26/2013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40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</TotalTime>
  <Words>956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約(John) 1:1-18 道 Word</vt:lpstr>
      <vt:lpstr>約(John) 19-51 見證 testimony</vt:lpstr>
      <vt:lpstr>1. 仰望神的羔羊 ─ 祂是我們注目的對象       Look, the Lamb of God – He is the object of our  attention.      約 (John) 1:29, 36,  賽 (Isa) 53:7, 出 (Ex) 29:38-39,        羅 (Rom) 3:25, 利 (Lev) 16:8, 9 </vt:lpstr>
      <vt:lpstr>2. 跟隨神的羔羊 ─ 祂是我們跟從的對象       Follow the  Lamb of God - He is our object to follow.        </vt:lpstr>
      <vt:lpstr> 不跟隨神的羔羊的結果  Result - Not Follow the Lamb of God</vt:lpstr>
      <vt:lpstr>跟隨神的羔羊     Follow the Lamb of God 行走信心的道路  Walking the way of faith</vt:lpstr>
      <vt:lpstr>跟隨神的羔羊     Follow the Lamb of God 行走信心的道路  Walking the way of faith</vt:lpstr>
      <vt:lpstr>跟隨神的羔羊     Follow the Lamb of God 行走信心的道路  Walking the way of faith</vt:lpstr>
      <vt:lpstr>跟隨神的羔羊     Follow the Lamb of God 行走信心的道路  Walking the way of faith</vt:lpstr>
      <vt:lpstr>   3.與羔羊同住─祂是我們生活的中心         Live with the Lamb – He is the center of our life.        </vt:lpstr>
      <vt:lpstr>與羔羊同住 – 五(5) 方面  Live with the Lamb – Five (5) aspects</vt:lpstr>
      <vt:lpstr>與羔羊同住   Live with the Lamb </vt:lpstr>
      <vt:lpstr> 約瑟如何與主同住 How did Joseph live in the Lord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神的羔羊 Lamb of God</dc:title>
  <dc:creator>samadmin</dc:creator>
  <cp:lastModifiedBy>gkcccc</cp:lastModifiedBy>
  <cp:revision>296</cp:revision>
  <cp:lastPrinted>2013-05-22T19:05:59Z</cp:lastPrinted>
  <dcterms:created xsi:type="dcterms:W3CDTF">2006-08-16T00:00:00Z</dcterms:created>
  <dcterms:modified xsi:type="dcterms:W3CDTF">2013-05-26T17:08:34Z</dcterms:modified>
</cp:coreProperties>
</file>