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4" r:id="rId2"/>
    <p:sldId id="293" r:id="rId3"/>
    <p:sldId id="257" r:id="rId4"/>
    <p:sldId id="258" r:id="rId5"/>
    <p:sldId id="281" r:id="rId6"/>
    <p:sldId id="282" r:id="rId7"/>
    <p:sldId id="265" r:id="rId8"/>
    <p:sldId id="259" r:id="rId9"/>
    <p:sldId id="292" r:id="rId10"/>
    <p:sldId id="260" r:id="rId11"/>
    <p:sldId id="267" r:id="rId12"/>
    <p:sldId id="283" r:id="rId13"/>
    <p:sldId id="289" r:id="rId14"/>
    <p:sldId id="279" r:id="rId15"/>
    <p:sldId id="271" r:id="rId16"/>
    <p:sldId id="272" r:id="rId17"/>
    <p:sldId id="273" r:id="rId18"/>
    <p:sldId id="285" r:id="rId19"/>
    <p:sldId id="286" r:id="rId20"/>
    <p:sldId id="287" r:id="rId21"/>
    <p:sldId id="288" r:id="rId22"/>
    <p:sldId id="290" r:id="rId23"/>
  </p:sldIdLst>
  <p:sldSz cx="9144000" cy="6858000" type="screen4x3"/>
  <p:notesSz cx="9309100" cy="7023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59" autoAdjust="0"/>
    <p:restoredTop sz="57549" autoAdjust="0"/>
  </p:normalViewPr>
  <p:slideViewPr>
    <p:cSldViewPr>
      <p:cViewPr>
        <p:scale>
          <a:sx n="66" d="100"/>
          <a:sy n="66" d="100"/>
        </p:scale>
        <p:origin x="-1254" y="-288"/>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p:cViewPr>
        <p:scale>
          <a:sx n="142" d="100"/>
          <a:sy n="142" d="100"/>
        </p:scale>
        <p:origin x="42" y="1368"/>
      </p:cViewPr>
      <p:guideLst>
        <p:guide orient="horz" pos="2212"/>
        <p:guide pos="29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3943" cy="3511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5273004" y="0"/>
            <a:ext cx="4033943" cy="351155"/>
          </a:xfrm>
          <a:prstGeom prst="rect">
            <a:avLst/>
          </a:prstGeom>
        </p:spPr>
        <p:txBody>
          <a:bodyPr vert="horz" lIns="93324" tIns="46662" rIns="93324" bIns="46662" rtlCol="0"/>
          <a:lstStyle>
            <a:lvl1pPr algn="r">
              <a:defRPr sz="1200"/>
            </a:lvl1pPr>
          </a:lstStyle>
          <a:p>
            <a:fld id="{2417124C-1981-475F-BD84-B9CB3D5AA90D}" type="datetimeFigureOut">
              <a:rPr lang="en-US" smtClean="0"/>
              <a:pPr/>
              <a:t>10/27/2013</a:t>
            </a:fld>
            <a:endParaRPr lang="en-US"/>
          </a:p>
        </p:txBody>
      </p:sp>
      <p:sp>
        <p:nvSpPr>
          <p:cNvPr id="4" name="Slide Image Placeholder 3"/>
          <p:cNvSpPr>
            <a:spLocks noGrp="1" noRot="1" noChangeAspect="1"/>
          </p:cNvSpPr>
          <p:nvPr>
            <p:ph type="sldImg" idx="2"/>
          </p:nvPr>
        </p:nvSpPr>
        <p:spPr>
          <a:xfrm>
            <a:off x="2898775" y="527050"/>
            <a:ext cx="3511550" cy="263366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930910" y="3335973"/>
            <a:ext cx="7447280" cy="31603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70726"/>
            <a:ext cx="4033943" cy="3511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5273004" y="6670726"/>
            <a:ext cx="4033943" cy="351155"/>
          </a:xfrm>
          <a:prstGeom prst="rect">
            <a:avLst/>
          </a:prstGeom>
        </p:spPr>
        <p:txBody>
          <a:bodyPr vert="horz" lIns="93324" tIns="46662" rIns="93324" bIns="46662" rtlCol="0" anchor="b"/>
          <a:lstStyle>
            <a:lvl1pPr algn="r">
              <a:defRPr sz="1200"/>
            </a:lvl1pPr>
          </a:lstStyle>
          <a:p>
            <a:fld id="{1584E63F-C390-462B-A99C-2AAA5F9EF75C}" type="slidenum">
              <a:rPr lang="en-US" smtClean="0"/>
              <a:pPr/>
              <a:t>‹#›</a:t>
            </a:fld>
            <a:endParaRPr lang="en-US"/>
          </a:p>
        </p:txBody>
      </p:sp>
    </p:spTree>
    <p:extLst>
      <p:ext uri="{BB962C8B-B14F-4D97-AF65-F5344CB8AC3E}">
        <p14:creationId xmlns:p14="http://schemas.microsoft.com/office/powerpoint/2010/main" xmlns="" val="2342708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4E63F-C390-462B-A99C-2AAA5F9EF75C}" type="slidenum">
              <a:rPr lang="en-US" smtClean="0"/>
              <a:pPr/>
              <a:t>1</a:t>
            </a:fld>
            <a:endParaRPr lang="en-US"/>
          </a:p>
        </p:txBody>
      </p:sp>
    </p:spTree>
    <p:extLst>
      <p:ext uri="{BB962C8B-B14F-4D97-AF65-F5344CB8AC3E}">
        <p14:creationId xmlns:p14="http://schemas.microsoft.com/office/powerpoint/2010/main" xmlns="" val="1947570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ja-JP" altLang="en-US" sz="1100" b="0" dirty="0" smtClean="0">
                <a:latin typeface="PMingLiU" panose="02020500000000000000" pitchFamily="18" charset="-120"/>
                <a:ea typeface="PMingLiU" panose="02020500000000000000" pitchFamily="18" charset="-120"/>
              </a:rPr>
              <a:t>這第三個人是 半心半意</a:t>
            </a:r>
            <a:r>
              <a:rPr lang="en-US" altLang="ja-JP" sz="1100" b="0" dirty="0" smtClean="0">
                <a:latin typeface="PMingLiU" panose="02020500000000000000" pitchFamily="18" charset="-120"/>
                <a:ea typeface="PMingLiU" panose="02020500000000000000" pitchFamily="18" charset="-120"/>
              </a:rPr>
              <a:t>,</a:t>
            </a:r>
            <a:r>
              <a:rPr lang="ja-JP" altLang="en-US" sz="1100" b="0" dirty="0" smtClean="0">
                <a:latin typeface="PMingLiU" panose="02020500000000000000" pitchFamily="18" charset="-120"/>
                <a:ea typeface="PMingLiU" panose="02020500000000000000" pitchFamily="18" charset="-120"/>
              </a:rPr>
              <a:t>  三心二意的態度來跟隨主</a:t>
            </a:r>
            <a:r>
              <a:rPr lang="en-US" altLang="ja-JP" sz="1100" b="0" dirty="0" smtClean="0">
                <a:latin typeface="PMingLiU" panose="02020500000000000000" pitchFamily="18" charset="-120"/>
                <a:ea typeface="PMingLiU" panose="02020500000000000000" pitchFamily="18" charset="-120"/>
              </a:rPr>
              <a:t>. </a:t>
            </a:r>
            <a:r>
              <a:rPr lang="ja-JP" altLang="en-US" sz="1100" b="0" dirty="0" smtClean="0">
                <a:latin typeface="PMingLiU" panose="02020500000000000000" pitchFamily="18" charset="-120"/>
                <a:ea typeface="PMingLiU" panose="02020500000000000000" pitchFamily="18" charset="-120"/>
              </a:rPr>
              <a:t>因為他說</a:t>
            </a:r>
            <a:r>
              <a:rPr lang="en-US" sz="1100" b="0" u="sng" dirty="0" smtClean="0">
                <a:latin typeface="PMingLiU" panose="02020500000000000000" pitchFamily="18" charset="-120"/>
                <a:ea typeface="PMingLiU" panose="02020500000000000000" pitchFamily="18" charset="-120"/>
              </a:rPr>
              <a:t> ，</a:t>
            </a:r>
            <a:r>
              <a:rPr lang="en-US" sz="1100" b="0" u="sng" dirty="0" err="1">
                <a:latin typeface="PMingLiU" panose="02020500000000000000" pitchFamily="18" charset="-120"/>
                <a:ea typeface="PMingLiU" panose="02020500000000000000" pitchFamily="18" charset="-120"/>
              </a:rPr>
              <a:t>我要跟從你</a:t>
            </a:r>
            <a:r>
              <a:rPr lang="en-US" sz="1100" b="0" u="sng" dirty="0">
                <a:latin typeface="PMingLiU" panose="02020500000000000000" pitchFamily="18" charset="-120"/>
                <a:ea typeface="PMingLiU" panose="02020500000000000000" pitchFamily="18" charset="-120"/>
              </a:rPr>
              <a:t>； </a:t>
            </a:r>
            <a:r>
              <a:rPr lang="en-US" sz="1100" b="0" u="sng" dirty="0" err="1">
                <a:latin typeface="PMingLiU" panose="02020500000000000000" pitchFamily="18" charset="-120"/>
                <a:ea typeface="PMingLiU" panose="02020500000000000000" pitchFamily="18" charset="-120"/>
              </a:rPr>
              <a:t>但容我先去辭別我家裏的人</a:t>
            </a:r>
            <a:r>
              <a:rPr lang="en-US" sz="1100" b="0" u="sng" dirty="0">
                <a:latin typeface="PMingLiU" panose="02020500000000000000" pitchFamily="18" charset="-120"/>
                <a:ea typeface="PMingLiU" panose="02020500000000000000" pitchFamily="18" charset="-120"/>
              </a:rPr>
              <a:t>.</a:t>
            </a:r>
            <a:r>
              <a:rPr lang="ja-JP" altLang="en-US" sz="1100" b="0" u="sng" dirty="0">
                <a:latin typeface="PMingLiU" panose="02020500000000000000" pitchFamily="18" charset="-120"/>
                <a:ea typeface="PMingLiU" panose="02020500000000000000" pitchFamily="18" charset="-120"/>
              </a:rPr>
              <a:t> 他的心</a:t>
            </a:r>
            <a:r>
              <a:rPr lang="ja-JP" altLang="en-US" sz="1100" b="0" dirty="0" smtClean="0">
                <a:latin typeface="PMingLiU" panose="02020500000000000000" pitchFamily="18" charset="-120"/>
                <a:ea typeface="PMingLiU" panose="02020500000000000000" pitchFamily="18" charset="-120"/>
              </a:rPr>
              <a:t>是向家</a:t>
            </a:r>
            <a:r>
              <a:rPr lang="en-US" altLang="ja-JP" sz="1100" b="0" dirty="0" smtClean="0">
                <a:latin typeface="PMingLiU" panose="02020500000000000000" pitchFamily="18" charset="-120"/>
                <a:ea typeface="PMingLiU" panose="02020500000000000000" pitchFamily="18" charset="-120"/>
              </a:rPr>
              <a:t>, </a:t>
            </a:r>
            <a:r>
              <a:rPr lang="ja-JP" altLang="en-US" sz="1100" b="0" dirty="0" smtClean="0">
                <a:latin typeface="PMingLiU" panose="02020500000000000000" pitchFamily="18" charset="-120"/>
                <a:ea typeface="PMingLiU" panose="02020500000000000000" pitchFamily="18" charset="-120"/>
              </a:rPr>
              <a:t>以家為重</a:t>
            </a:r>
            <a:r>
              <a:rPr lang="en-US" altLang="ja-JP" sz="1100" b="0" dirty="0" smtClean="0">
                <a:latin typeface="PMingLiU" panose="02020500000000000000" pitchFamily="18" charset="-120"/>
                <a:ea typeface="PMingLiU" panose="02020500000000000000" pitchFamily="18" charset="-120"/>
              </a:rPr>
              <a:t>,</a:t>
            </a:r>
            <a:r>
              <a:rPr lang="ja-JP" altLang="en-US" sz="1100" b="0" dirty="0" smtClean="0">
                <a:latin typeface="PMingLiU" panose="02020500000000000000" pitchFamily="18" charset="-120"/>
                <a:ea typeface="PMingLiU" panose="02020500000000000000" pitchFamily="18" charset="-120"/>
              </a:rPr>
              <a:t>  </a:t>
            </a:r>
            <a:r>
              <a:rPr lang="en-US" altLang="ja-JP" sz="1100" b="0" dirty="0" smtClean="0">
                <a:latin typeface="PMingLiU" panose="02020500000000000000" pitchFamily="18" charset="-120"/>
                <a:ea typeface="PMingLiU" panose="02020500000000000000" pitchFamily="18" charset="-120"/>
              </a:rPr>
              <a:t> </a:t>
            </a:r>
            <a:r>
              <a:rPr lang="ja-JP" altLang="en-US" sz="1100" b="0" dirty="0" smtClean="0">
                <a:latin typeface="PMingLiU" panose="02020500000000000000" pitchFamily="18" charset="-120"/>
                <a:ea typeface="PMingLiU" panose="02020500000000000000" pitchFamily="18" charset="-120"/>
              </a:rPr>
              <a:t>耶穌</a:t>
            </a:r>
            <a:r>
              <a:rPr lang="ja-JP" altLang="en-US" sz="1200" kern="1200" dirty="0" smtClean="0">
                <a:solidFill>
                  <a:schemeClr val="tx1"/>
                </a:solidFill>
                <a:effectLst/>
                <a:latin typeface="PMingLiU" panose="02020500000000000000" pitchFamily="18" charset="-120"/>
                <a:ea typeface="PMingLiU" panose="02020500000000000000" pitchFamily="18" charset="-120"/>
              </a:rPr>
              <a:t>擺</a:t>
            </a:r>
            <a:r>
              <a:rPr lang="zh-TW" altLang="en-US" sz="1200" kern="1200" dirty="0" smtClean="0">
                <a:solidFill>
                  <a:schemeClr val="tx1"/>
                </a:solidFill>
                <a:effectLst/>
                <a:latin typeface="+mn-lt"/>
                <a:ea typeface="+mn-ea"/>
                <a:cs typeface="+mn-cs"/>
              </a:rPr>
              <a:t>在</a:t>
            </a:r>
            <a:r>
              <a:rPr lang="ja-JP" altLang="en-US" sz="1100" b="0" dirty="0" smtClean="0">
                <a:latin typeface="PMingLiU" panose="02020500000000000000" pitchFamily="18" charset="-120"/>
                <a:ea typeface="PMingLiU" panose="02020500000000000000" pitchFamily="18" charset="-120"/>
              </a:rPr>
              <a:t> 次要</a:t>
            </a:r>
            <a:r>
              <a:rPr lang="en-US" sz="1100" b="0" u="sng" dirty="0" smtClean="0">
                <a:latin typeface="PMingLiU" panose="02020500000000000000" pitchFamily="18" charset="-120"/>
                <a:ea typeface="PMingLiU" panose="02020500000000000000" pitchFamily="18" charset="-120"/>
              </a:rPr>
              <a:t>的</a:t>
            </a:r>
            <a:r>
              <a:rPr lang="ja-JP" altLang="en-US" sz="1100" b="0" u="sng" dirty="0" smtClean="0">
                <a:latin typeface="PMingLiU" panose="02020500000000000000" pitchFamily="18" charset="-120"/>
                <a:ea typeface="PMingLiU" panose="02020500000000000000" pitchFamily="18" charset="-120"/>
              </a:rPr>
              <a:t>地位上</a:t>
            </a:r>
            <a:r>
              <a:rPr lang="en-US" sz="1100" b="0" u="sng" dirty="0" smtClean="0">
                <a:latin typeface="PMingLiU" panose="02020500000000000000" pitchFamily="18" charset="-120"/>
                <a:ea typeface="PMingLiU" panose="02020500000000000000" pitchFamily="18" charset="-120"/>
              </a:rPr>
              <a:t> . </a:t>
            </a:r>
            <a:r>
              <a:rPr lang="ja-JP" altLang="en-US" sz="1100" b="0" u="sng" dirty="0" smtClean="0">
                <a:latin typeface="PMingLiU" panose="02020500000000000000" pitchFamily="18" charset="-120"/>
                <a:ea typeface="PMingLiU" panose="02020500000000000000" pitchFamily="18" charset="-120"/>
              </a:rPr>
              <a:t>如果這個人決定</a:t>
            </a:r>
            <a:r>
              <a:rPr lang="zh-TW" altLang="en-US" sz="1100" b="0" dirty="0" smtClean="0">
                <a:latin typeface="PMingLiU" panose="02020500000000000000" pitchFamily="18" charset="-120"/>
                <a:ea typeface="PMingLiU" panose="02020500000000000000" pitchFamily="18" charset="-120"/>
              </a:rPr>
              <a:t>跟隨</a:t>
            </a:r>
            <a:r>
              <a:rPr lang="en-US" altLang="zh-TW" sz="1100" b="0" dirty="0" smtClean="0">
                <a:latin typeface="PMingLiU" panose="02020500000000000000" pitchFamily="18" charset="-120"/>
                <a:ea typeface="PMingLiU" panose="02020500000000000000" pitchFamily="18" charset="-120"/>
              </a:rPr>
              <a:t>,</a:t>
            </a:r>
            <a:r>
              <a:rPr lang="zh-TW" altLang="en-US" sz="1100" b="0" dirty="0" smtClean="0">
                <a:latin typeface="PMingLiU" panose="02020500000000000000" pitchFamily="18" charset="-120"/>
                <a:ea typeface="PMingLiU" panose="02020500000000000000" pitchFamily="18" charset="-120"/>
              </a:rPr>
              <a:t> 沒多久</a:t>
            </a:r>
            <a:r>
              <a:rPr lang="en-US" altLang="zh-TW" sz="1100" b="0" dirty="0" smtClean="0">
                <a:latin typeface="PMingLiU" panose="02020500000000000000" pitchFamily="18" charset="-120"/>
                <a:ea typeface="PMingLiU" panose="02020500000000000000" pitchFamily="18" charset="-120"/>
              </a:rPr>
              <a:t>,</a:t>
            </a:r>
            <a:r>
              <a:rPr lang="zh-TW" altLang="en-US" sz="1100" b="0" dirty="0">
                <a:latin typeface="PMingLiU" panose="02020500000000000000" pitchFamily="18" charset="-120"/>
                <a:ea typeface="PMingLiU" panose="02020500000000000000" pitchFamily="18" charset="-120"/>
              </a:rPr>
              <a:t>將會回頭看</a:t>
            </a:r>
            <a:r>
              <a:rPr lang="en-US" altLang="zh-TW" sz="1100" b="0" dirty="0">
                <a:latin typeface="PMingLiU" panose="02020500000000000000" pitchFamily="18" charset="-120"/>
                <a:ea typeface="PMingLiU" panose="02020500000000000000" pitchFamily="18" charset="-120"/>
              </a:rPr>
              <a:t>,</a:t>
            </a:r>
            <a:r>
              <a:rPr lang="zh-TW" altLang="en-US" sz="1100" b="0" dirty="0">
                <a:latin typeface="PMingLiU" panose="02020500000000000000" pitchFamily="18" charset="-120"/>
                <a:ea typeface="PMingLiU" panose="02020500000000000000" pitchFamily="18" charset="-120"/>
              </a:rPr>
              <a:t> 不</a:t>
            </a:r>
            <a:r>
              <a:rPr lang="zh-TW" altLang="en-US" sz="1100" b="0" dirty="0" smtClean="0">
                <a:latin typeface="PMingLiU" panose="02020500000000000000" pitchFamily="18" charset="-120"/>
                <a:ea typeface="PMingLiU" panose="02020500000000000000" pitchFamily="18" charset="-120"/>
              </a:rPr>
              <a:t>會繼續</a:t>
            </a:r>
            <a:r>
              <a:rPr lang="ja-JP" altLang="en-US" sz="1100" b="0" dirty="0" smtClean="0">
                <a:latin typeface="PMingLiU" panose="02020500000000000000" pitchFamily="18" charset="-120"/>
                <a:ea typeface="PMingLiU" panose="02020500000000000000" pitchFamily="18" charset="-120"/>
              </a:rPr>
              <a:t>向</a:t>
            </a:r>
            <a:r>
              <a:rPr lang="zh-TW" altLang="en-US" sz="1100" b="0" dirty="0" smtClean="0">
                <a:latin typeface="PMingLiU" panose="02020500000000000000" pitchFamily="18" charset="-120"/>
                <a:ea typeface="PMingLiU" panose="02020500000000000000" pitchFamily="18" charset="-120"/>
              </a:rPr>
              <a:t>前走</a:t>
            </a:r>
            <a:r>
              <a:rPr lang="ja-JP" altLang="en-US" sz="1100" b="0" dirty="0" smtClean="0">
                <a:latin typeface="PMingLiU" panose="02020500000000000000" pitchFamily="18" charset="-120"/>
                <a:ea typeface="PMingLiU" panose="02020500000000000000" pitchFamily="18" charset="-120"/>
              </a:rPr>
              <a:t> </a:t>
            </a:r>
            <a:r>
              <a:rPr lang="en-US" altLang="ja-JP" sz="1100" b="0" dirty="0" smtClean="0">
                <a:latin typeface="PMingLiU" panose="02020500000000000000" pitchFamily="18" charset="-120"/>
                <a:ea typeface="PMingLiU" panose="02020500000000000000" pitchFamily="18" charset="-120"/>
              </a:rPr>
              <a:t>. </a:t>
            </a:r>
            <a:r>
              <a:rPr lang="ja-JP" altLang="en-US" sz="1100" b="0" dirty="0" smtClean="0">
                <a:latin typeface="PMingLiU" panose="02020500000000000000" pitchFamily="18" charset="-120"/>
                <a:ea typeface="PMingLiU" panose="02020500000000000000" pitchFamily="18" charset="-120"/>
              </a:rPr>
              <a:t>這個人一生</a:t>
            </a:r>
            <a:r>
              <a:rPr lang="en-US" altLang="ja-JP" sz="1100" b="0" dirty="0" smtClean="0">
                <a:latin typeface="PMingLiU" panose="02020500000000000000" pitchFamily="18" charset="-120"/>
                <a:ea typeface="PMingLiU" panose="02020500000000000000" pitchFamily="18" charset="-120"/>
              </a:rPr>
              <a:t>,</a:t>
            </a:r>
            <a:r>
              <a:rPr lang="ja-JP" altLang="en-US" sz="1100" b="0" dirty="0" smtClean="0">
                <a:latin typeface="PMingLiU" panose="02020500000000000000" pitchFamily="18" charset="-120"/>
                <a:ea typeface="PMingLiU" panose="02020500000000000000" pitchFamily="18" charset="-120"/>
              </a:rPr>
              <a:t> </a:t>
            </a:r>
            <a:r>
              <a:rPr lang="ja-JP" altLang="en-US" sz="1100" dirty="0">
                <a:latin typeface="PMingLiU" panose="02020500000000000000" pitchFamily="18" charset="-120"/>
                <a:ea typeface="PMingLiU" panose="02020500000000000000" pitchFamily="18" charset="-120"/>
              </a:rPr>
              <a:t>如</a:t>
            </a:r>
            <a:r>
              <a:rPr lang="ja-JP" altLang="en-US" sz="1100" dirty="0" smtClean="0">
                <a:latin typeface="PMingLiU" panose="02020500000000000000" pitchFamily="18" charset="-120"/>
                <a:ea typeface="PMingLiU" panose="02020500000000000000" pitchFamily="18" charset="-120"/>
              </a:rPr>
              <a:t>果問</a:t>
            </a:r>
            <a:r>
              <a:rPr lang="ja-JP" altLang="en-US" sz="1100" b="0" dirty="0" smtClean="0">
                <a:latin typeface="PMingLiU" panose="02020500000000000000" pitchFamily="18" charset="-120"/>
                <a:ea typeface="PMingLiU" panose="02020500000000000000" pitchFamily="18" charset="-120"/>
              </a:rPr>
              <a:t>是不是要跟隨主 總是有</a:t>
            </a:r>
            <a:r>
              <a:rPr lang="zh-TW" altLang="en-US" sz="1100" b="0" dirty="0">
                <a:latin typeface="PMingLiU" panose="02020500000000000000" pitchFamily="18" charset="-120"/>
                <a:ea typeface="PMingLiU" panose="02020500000000000000" pitchFamily="18" charset="-120"/>
              </a:rPr>
              <a:t>這個</a:t>
            </a:r>
            <a:r>
              <a:rPr lang="zh-TW" altLang="en-US" sz="1100" b="0" dirty="0" smtClean="0">
                <a:latin typeface="PMingLiU" panose="02020500000000000000" pitchFamily="18" charset="-120"/>
                <a:ea typeface="PMingLiU" panose="02020500000000000000" pitchFamily="18" charset="-120"/>
              </a:rPr>
              <a:t>字 ，</a:t>
            </a:r>
            <a:r>
              <a:rPr lang="zh-TW" altLang="en-US" sz="1100" b="1" dirty="0">
                <a:latin typeface="PMingLiU" panose="02020500000000000000" pitchFamily="18" charset="-120"/>
                <a:ea typeface="PMingLiU" panose="02020500000000000000" pitchFamily="18" charset="-120"/>
              </a:rPr>
              <a:t>但是</a:t>
            </a:r>
            <a:r>
              <a:rPr lang="en-US" altLang="zh-TW" sz="1100" b="0" dirty="0" smtClean="0">
                <a:latin typeface="PMingLiU" panose="02020500000000000000" pitchFamily="18" charset="-120"/>
                <a:ea typeface="PMingLiU" panose="02020500000000000000" pitchFamily="18" charset="-120"/>
              </a:rPr>
              <a:t>.  </a:t>
            </a:r>
            <a:r>
              <a:rPr lang="ja-JP" altLang="en-US" sz="1100" b="0" dirty="0">
                <a:latin typeface="PMingLiU" panose="02020500000000000000" pitchFamily="18" charset="-120"/>
                <a:ea typeface="PMingLiU" panose="02020500000000000000" pitchFamily="18" charset="-120"/>
              </a:rPr>
              <a:t>有一對有恩賜年輕夫婦</a:t>
            </a:r>
            <a:r>
              <a:rPr lang="en-US" altLang="ja-JP" sz="1100" b="0" dirty="0">
                <a:latin typeface="PMingLiU" panose="02020500000000000000" pitchFamily="18" charset="-120"/>
                <a:ea typeface="PMingLiU" panose="02020500000000000000" pitchFamily="18" charset="-120"/>
              </a:rPr>
              <a:t>,</a:t>
            </a:r>
            <a:r>
              <a:rPr lang="zh-TW" altLang="en-US" sz="1100" b="0" dirty="0">
                <a:latin typeface="PMingLiU" panose="02020500000000000000" pitchFamily="18" charset="-120"/>
                <a:ea typeface="PMingLiU" panose="02020500000000000000" pitchFamily="18" charset="-120"/>
              </a:rPr>
              <a:t>是宣教士 完成了他們的第一個傳福</a:t>
            </a:r>
            <a:r>
              <a:rPr lang="zh-TW" altLang="en-US" sz="1100" b="0" dirty="0" smtClean="0">
                <a:latin typeface="PMingLiU" panose="02020500000000000000" pitchFamily="18" charset="-120"/>
                <a:ea typeface="PMingLiU" panose="02020500000000000000" pitchFamily="18" charset="-120"/>
              </a:rPr>
              <a:t>音</a:t>
            </a:r>
            <a:r>
              <a:rPr lang="en-US" sz="1100" b="0" u="sng" dirty="0" smtClean="0">
                <a:latin typeface="PMingLiU" panose="02020500000000000000" pitchFamily="18" charset="-120"/>
                <a:ea typeface="PMingLiU" panose="02020500000000000000" pitchFamily="18" charset="-120"/>
              </a:rPr>
              <a:t>的</a:t>
            </a:r>
            <a:r>
              <a:rPr lang="ja-JP" altLang="en-US" sz="1100" b="0" u="sng" dirty="0" smtClean="0">
                <a:latin typeface="PMingLiU" panose="02020500000000000000" pitchFamily="18" charset="-120"/>
                <a:ea typeface="PMingLiU" panose="02020500000000000000" pitchFamily="18" charset="-120"/>
              </a:rPr>
              <a:t>服事</a:t>
            </a:r>
            <a:r>
              <a:rPr lang="en-US" altLang="zh-TW" sz="1100" b="0" dirty="0" smtClean="0">
                <a:latin typeface="PMingLiU" panose="02020500000000000000" pitchFamily="18" charset="-120"/>
                <a:ea typeface="PMingLiU" panose="02020500000000000000" pitchFamily="18" charset="-120"/>
              </a:rPr>
              <a:t>. </a:t>
            </a:r>
            <a:endParaRPr lang="zh-TW" altLang="en-US" sz="1100" b="0" dirty="0">
              <a:latin typeface="PMingLiU" panose="02020500000000000000" pitchFamily="18" charset="-120"/>
              <a:ea typeface="PMingLiU" panose="02020500000000000000" pitchFamily="18" charset="-120"/>
            </a:endParaRPr>
          </a:p>
          <a:p>
            <a:r>
              <a:rPr lang="ja-JP" altLang="en-US" sz="1100" b="0" dirty="0" smtClean="0">
                <a:latin typeface="PMingLiU" panose="02020500000000000000" pitchFamily="18" charset="-120"/>
                <a:ea typeface="PMingLiU" panose="02020500000000000000" pitchFamily="18" charset="-120"/>
              </a:rPr>
              <a:t>並</a:t>
            </a:r>
            <a:r>
              <a:rPr lang="zh-TW" altLang="en-US" sz="1100" b="0" dirty="0" smtClean="0">
                <a:latin typeface="PMingLiU" panose="02020500000000000000" pitchFamily="18" charset="-120"/>
                <a:ea typeface="PMingLiU" panose="02020500000000000000" pitchFamily="18" charset="-120"/>
              </a:rPr>
              <a:t>表現出了承諾要繼續回來傳</a:t>
            </a:r>
            <a:r>
              <a:rPr lang="zh-TW" altLang="en-US" sz="1100" b="0" dirty="0">
                <a:latin typeface="PMingLiU" panose="02020500000000000000" pitchFamily="18" charset="-120"/>
                <a:ea typeface="PMingLiU" panose="02020500000000000000" pitchFamily="18" charset="-120"/>
              </a:rPr>
              <a:t>福音</a:t>
            </a:r>
            <a:r>
              <a:rPr lang="en-US" altLang="zh-TW" sz="1100" b="0" dirty="0">
                <a:latin typeface="PMingLiU" panose="02020500000000000000" pitchFamily="18" charset="-120"/>
                <a:ea typeface="PMingLiU" panose="02020500000000000000" pitchFamily="18" charset="-120"/>
              </a:rPr>
              <a:t>.  </a:t>
            </a:r>
            <a:r>
              <a:rPr lang="zh-TW" altLang="en-US" sz="1100" b="0" dirty="0" smtClean="0">
                <a:latin typeface="PMingLiU" panose="02020500000000000000" pitchFamily="18" charset="-120"/>
                <a:ea typeface="PMingLiU" panose="02020500000000000000" pitchFamily="18" charset="-120"/>
              </a:rPr>
              <a:t>當他們準備離開去度假</a:t>
            </a:r>
            <a:r>
              <a:rPr lang="en-US" altLang="zh-TW" sz="1100" b="0" dirty="0" smtClean="0">
                <a:latin typeface="PMingLiU" panose="02020500000000000000" pitchFamily="18" charset="-120"/>
                <a:ea typeface="PMingLiU" panose="02020500000000000000" pitchFamily="18" charset="-120"/>
              </a:rPr>
              <a:t>.</a:t>
            </a:r>
            <a:r>
              <a:rPr lang="ja-JP" altLang="en-US" sz="1100" b="0" dirty="0" smtClean="0">
                <a:latin typeface="PMingLiU" panose="02020500000000000000" pitchFamily="18" charset="-120"/>
                <a:ea typeface="PMingLiU" panose="02020500000000000000" pitchFamily="18" charset="-120"/>
              </a:rPr>
              <a:t>一負責協調</a:t>
            </a:r>
            <a:r>
              <a:rPr lang="zh-TW" altLang="en-US" sz="1100" b="0" dirty="0">
                <a:latin typeface="PMingLiU" panose="02020500000000000000" pitchFamily="18" charset="-120"/>
                <a:ea typeface="PMingLiU" panose="02020500000000000000" pitchFamily="18" charset="-120"/>
              </a:rPr>
              <a:t>傳福音的同工</a:t>
            </a:r>
            <a:r>
              <a:rPr lang="en-US" altLang="zh-TW" sz="1100" b="0" dirty="0">
                <a:latin typeface="PMingLiU" panose="02020500000000000000" pitchFamily="18" charset="-120"/>
                <a:ea typeface="PMingLiU" panose="02020500000000000000" pitchFamily="18" charset="-120"/>
              </a:rPr>
              <a:t>.</a:t>
            </a:r>
            <a:r>
              <a:rPr lang="ja-JP" altLang="en-US" sz="1100" b="0" dirty="0">
                <a:latin typeface="PMingLiU" panose="02020500000000000000" pitchFamily="18" charset="-120"/>
                <a:ea typeface="PMingLiU" panose="02020500000000000000" pitchFamily="18" charset="-120"/>
              </a:rPr>
              <a:t> 對另一個同工說 </a:t>
            </a:r>
            <a:r>
              <a:rPr lang="zh-TW" altLang="en-US" sz="1100" b="0" dirty="0">
                <a:latin typeface="PMingLiU" panose="02020500000000000000" pitchFamily="18" charset="-120"/>
                <a:ea typeface="PMingLiU" panose="02020500000000000000" pitchFamily="18" charset="-120"/>
              </a:rPr>
              <a:t>我不認為我們會看到他</a:t>
            </a:r>
            <a:r>
              <a:rPr lang="zh-TW" altLang="en-US" sz="1100" b="0" dirty="0" smtClean="0">
                <a:latin typeface="PMingLiU" panose="02020500000000000000" pitchFamily="18" charset="-120"/>
                <a:ea typeface="PMingLiU" panose="02020500000000000000" pitchFamily="18" charset="-120"/>
              </a:rPr>
              <a:t>們會回</a:t>
            </a:r>
            <a:r>
              <a:rPr lang="zh-TW" altLang="en-US" sz="1100" b="0" dirty="0">
                <a:latin typeface="PMingLiU" panose="02020500000000000000" pitchFamily="18" charset="-120"/>
                <a:ea typeface="PMingLiU" panose="02020500000000000000" pitchFamily="18" charset="-120"/>
              </a:rPr>
              <a:t>來</a:t>
            </a:r>
            <a:r>
              <a:rPr lang="en-US" altLang="zh-TW" sz="1100" b="0" dirty="0">
                <a:latin typeface="PMingLiU" panose="02020500000000000000" pitchFamily="18" charset="-120"/>
                <a:ea typeface="PMingLiU" panose="02020500000000000000" pitchFamily="18" charset="-120"/>
              </a:rPr>
              <a:t>, </a:t>
            </a:r>
            <a:r>
              <a:rPr lang="zh-TW" altLang="en-US" sz="1100" b="0" dirty="0">
                <a:latin typeface="PMingLiU" panose="02020500000000000000" pitchFamily="18" charset="-120"/>
                <a:ea typeface="PMingLiU" panose="02020500000000000000" pitchFamily="18" charset="-120"/>
              </a:rPr>
              <a:t>另一個同工堅決不同意  問為什麼</a:t>
            </a:r>
            <a:r>
              <a:rPr lang="en-US" altLang="zh-TW" sz="1100" b="0" dirty="0" smtClean="0">
                <a:latin typeface="PMingLiU" panose="02020500000000000000" pitchFamily="18" charset="-120"/>
                <a:ea typeface="PMingLiU" panose="02020500000000000000" pitchFamily="18" charset="-120"/>
              </a:rPr>
              <a:t>. </a:t>
            </a:r>
            <a:r>
              <a:rPr lang="zh-TW" altLang="en-US" sz="1100" b="0" dirty="0" smtClean="0">
                <a:latin typeface="PMingLiU" panose="02020500000000000000" pitchFamily="18" charset="-120"/>
                <a:ea typeface="PMingLiU" panose="02020500000000000000" pitchFamily="18" charset="-120"/>
              </a:rPr>
              <a:t>他</a:t>
            </a:r>
            <a:r>
              <a:rPr lang="zh-TW" altLang="en-US" sz="1100" b="0" dirty="0">
                <a:latin typeface="PMingLiU" panose="02020500000000000000" pitchFamily="18" charset="-120"/>
                <a:ea typeface="PMingLiU" panose="02020500000000000000" pitchFamily="18" charset="-120"/>
              </a:rPr>
              <a:t>回答說：“她從來沒有解包或 打開他們的旅李</a:t>
            </a:r>
            <a:r>
              <a:rPr lang="en-US" altLang="zh-TW" sz="1100" b="0" dirty="0" smtClean="0">
                <a:latin typeface="PMingLiU" panose="02020500000000000000" pitchFamily="18" charset="-120"/>
                <a:ea typeface="PMingLiU" panose="02020500000000000000" pitchFamily="18" charset="-120"/>
              </a:rPr>
              <a:t>.</a:t>
            </a:r>
          </a:p>
          <a:p>
            <a:r>
              <a:rPr lang="ja-JP" altLang="en-US" sz="1100" u="sng" dirty="0">
                <a:latin typeface="PMingLiU" panose="02020500000000000000" pitchFamily="18" charset="-120"/>
                <a:ea typeface="PMingLiU" panose="02020500000000000000" pitchFamily="18" charset="-120"/>
              </a:rPr>
              <a:t>他的心</a:t>
            </a:r>
            <a:r>
              <a:rPr lang="ja-JP" altLang="en-US" sz="1100" dirty="0">
                <a:latin typeface="PMingLiU" panose="02020500000000000000" pitchFamily="18" charset="-120"/>
                <a:ea typeface="PMingLiU" panose="02020500000000000000" pitchFamily="18" charset="-120"/>
              </a:rPr>
              <a:t>是向自己</a:t>
            </a:r>
            <a:r>
              <a:rPr lang="en-US" altLang="ja-JP" sz="1100" dirty="0" smtClean="0">
                <a:latin typeface="PMingLiU" panose="02020500000000000000" pitchFamily="18" charset="-120"/>
                <a:ea typeface="PMingLiU" panose="02020500000000000000" pitchFamily="18" charset="-120"/>
              </a:rPr>
              <a:t>, </a:t>
            </a:r>
            <a:r>
              <a:rPr lang="ja-JP" altLang="en-US" sz="1100" dirty="0">
                <a:latin typeface="PMingLiU" panose="02020500000000000000" pitchFamily="18" charset="-120"/>
                <a:ea typeface="PMingLiU" panose="02020500000000000000" pitchFamily="18" charset="-120"/>
              </a:rPr>
              <a:t>以自己家為重</a:t>
            </a:r>
            <a:r>
              <a:rPr lang="en-US" altLang="ja-JP" sz="1100" dirty="0">
                <a:latin typeface="PMingLiU" panose="02020500000000000000" pitchFamily="18" charset="-120"/>
                <a:ea typeface="PMingLiU" panose="02020500000000000000" pitchFamily="18" charset="-120"/>
              </a:rPr>
              <a:t>,</a:t>
            </a:r>
            <a:r>
              <a:rPr lang="ja-JP" altLang="en-US" sz="1100" dirty="0">
                <a:latin typeface="PMingLiU" panose="02020500000000000000" pitchFamily="18" charset="-120"/>
                <a:ea typeface="PMingLiU" panose="02020500000000000000" pitchFamily="18" charset="-120"/>
              </a:rPr>
              <a:t>  </a:t>
            </a:r>
            <a:r>
              <a:rPr lang="en-US" altLang="ja-JP" sz="1100" dirty="0">
                <a:latin typeface="PMingLiU" panose="02020500000000000000" pitchFamily="18" charset="-120"/>
                <a:ea typeface="PMingLiU" panose="02020500000000000000" pitchFamily="18" charset="-120"/>
              </a:rPr>
              <a:t> </a:t>
            </a:r>
            <a:r>
              <a:rPr lang="ja-JP" altLang="en-US" sz="1100" dirty="0">
                <a:latin typeface="PMingLiU" panose="02020500000000000000" pitchFamily="18" charset="-120"/>
                <a:ea typeface="PMingLiU" panose="02020500000000000000" pitchFamily="18" charset="-120"/>
              </a:rPr>
              <a:t>耶穌</a:t>
            </a:r>
            <a:r>
              <a:rPr lang="ja-JP" altLang="en-US" dirty="0">
                <a:latin typeface="PMingLiU" panose="02020500000000000000" pitchFamily="18" charset="-120"/>
                <a:ea typeface="PMingLiU" panose="02020500000000000000" pitchFamily="18" charset="-120"/>
              </a:rPr>
              <a:t>擺</a:t>
            </a:r>
            <a:r>
              <a:rPr lang="zh-TW" altLang="en-US" dirty="0"/>
              <a:t>在</a:t>
            </a:r>
            <a:r>
              <a:rPr lang="ja-JP" altLang="en-US" sz="1100" dirty="0">
                <a:latin typeface="PMingLiU" panose="02020500000000000000" pitchFamily="18" charset="-120"/>
                <a:ea typeface="PMingLiU" panose="02020500000000000000" pitchFamily="18" charset="-120"/>
              </a:rPr>
              <a:t> 次要</a:t>
            </a:r>
            <a:r>
              <a:rPr lang="en-US" sz="1100" dirty="0">
                <a:latin typeface="PMingLiU" panose="02020500000000000000" pitchFamily="18" charset="-120"/>
                <a:ea typeface="PMingLiU" panose="02020500000000000000" pitchFamily="18" charset="-120"/>
              </a:rPr>
              <a:t>的</a:t>
            </a:r>
            <a:r>
              <a:rPr lang="ja-JP" altLang="en-US" sz="1100" dirty="0">
                <a:latin typeface="PMingLiU" panose="02020500000000000000" pitchFamily="18" charset="-120"/>
                <a:ea typeface="PMingLiU" panose="02020500000000000000" pitchFamily="18" charset="-120"/>
              </a:rPr>
              <a:t>地位</a:t>
            </a:r>
            <a:r>
              <a:rPr lang="ja-JP" altLang="en-US" sz="1100" dirty="0" smtClean="0">
                <a:latin typeface="PMingLiU" panose="02020500000000000000" pitchFamily="18" charset="-120"/>
                <a:ea typeface="PMingLiU" panose="02020500000000000000" pitchFamily="18" charset="-120"/>
              </a:rPr>
              <a:t>上</a:t>
            </a:r>
            <a:r>
              <a:rPr lang="en-US" altLang="ja-JP" sz="1100" dirty="0" smtClean="0">
                <a:latin typeface="PMingLiU" panose="02020500000000000000" pitchFamily="18" charset="-120"/>
                <a:ea typeface="PMingLiU" panose="02020500000000000000" pitchFamily="18" charset="-120"/>
              </a:rPr>
              <a:t>.  	</a:t>
            </a:r>
            <a:r>
              <a:rPr lang="zh-TW" altLang="en-US" sz="1100" dirty="0">
                <a:latin typeface="PMingLiU" panose="02020500000000000000" pitchFamily="18" charset="-120"/>
                <a:ea typeface="PMingLiU" panose="02020500000000000000" pitchFamily="18" charset="-120"/>
              </a:rPr>
              <a:t>這是不是成為我們跟隨主人的警</a:t>
            </a:r>
            <a:r>
              <a:rPr lang="zh-TW" altLang="en-US" sz="1100" dirty="0" smtClean="0">
                <a:latin typeface="PMingLiU" panose="02020500000000000000" pitchFamily="18" charset="-120"/>
                <a:ea typeface="PMingLiU" panose="02020500000000000000" pitchFamily="18" charset="-120"/>
              </a:rPr>
              <a:t>誡</a:t>
            </a:r>
            <a:r>
              <a:rPr lang="en-US" altLang="zh-TW" sz="1100" dirty="0" smtClean="0">
                <a:latin typeface="PMingLiU" panose="02020500000000000000" pitchFamily="18" charset="-120"/>
                <a:ea typeface="PMingLiU" panose="02020500000000000000" pitchFamily="18" charset="-120"/>
              </a:rPr>
              <a:t>,</a:t>
            </a:r>
            <a:endParaRPr lang="en-US" altLang="zh-TW" sz="1100" b="0" dirty="0" smtClean="0">
              <a:latin typeface="PMingLiU" panose="02020500000000000000" pitchFamily="18" charset="-120"/>
              <a:ea typeface="PMingLiU" panose="02020500000000000000" pitchFamily="18" charset="-120"/>
            </a:endParaRPr>
          </a:p>
          <a:p>
            <a:endParaRPr lang="en-US" altLang="zh-TW" sz="1100" b="0" dirty="0" smtClean="0">
              <a:latin typeface="PMingLiU" panose="02020500000000000000" pitchFamily="18" charset="-120"/>
              <a:ea typeface="PMingLiU" panose="02020500000000000000" pitchFamily="18" charset="-120"/>
            </a:endParaRPr>
          </a:p>
        </p:txBody>
      </p:sp>
      <p:sp>
        <p:nvSpPr>
          <p:cNvPr id="4" name="Slide Number Placeholder 3"/>
          <p:cNvSpPr>
            <a:spLocks noGrp="1"/>
          </p:cNvSpPr>
          <p:nvPr>
            <p:ph type="sldNum" sz="quarter" idx="10"/>
          </p:nvPr>
        </p:nvSpPr>
        <p:spPr>
          <a:xfrm>
            <a:off x="5276746" y="6679358"/>
            <a:ext cx="4033943" cy="351155"/>
          </a:xfrm>
        </p:spPr>
        <p:txBody>
          <a:bodyPr/>
          <a:lstStyle/>
          <a:p>
            <a:fld id="{1584E63F-C390-462B-A99C-2AAA5F9EF75C}" type="slidenum">
              <a:rPr lang="en-US" smtClean="0"/>
              <a:pPr/>
              <a:t>10</a:t>
            </a:fld>
            <a:endParaRPr lang="en-US"/>
          </a:p>
        </p:txBody>
      </p:sp>
    </p:spTree>
    <p:extLst>
      <p:ext uri="{BB962C8B-B14F-4D97-AF65-F5344CB8AC3E}">
        <p14:creationId xmlns:p14="http://schemas.microsoft.com/office/powerpoint/2010/main" xmlns="" val="2417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11</a:t>
            </a:fld>
            <a:endParaRPr lang="en-US"/>
          </a:p>
        </p:txBody>
      </p:sp>
    </p:spTree>
    <p:extLst>
      <p:ext uri="{BB962C8B-B14F-4D97-AF65-F5344CB8AC3E}">
        <p14:creationId xmlns:p14="http://schemas.microsoft.com/office/powerpoint/2010/main" xmlns="" val="2729085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t>這個故事</a:t>
            </a:r>
            <a:r>
              <a:rPr lang="zh-TW" altLang="en-US" dirty="0" smtClean="0"/>
              <a:t>是 當以 利 亞 呼 </a:t>
            </a:r>
            <a:r>
              <a:rPr lang="en-US" altLang="zh-TW" dirty="0" smtClean="0"/>
              <a:t>call </a:t>
            </a:r>
            <a:r>
              <a:rPr lang="zh-TW" altLang="en-US" dirty="0" smtClean="0"/>
              <a:t>以沙 法 來跟隨</a:t>
            </a:r>
            <a:r>
              <a:rPr lang="zh-TW" altLang="en-US" dirty="0"/>
              <a:t>他時 </a:t>
            </a:r>
            <a:r>
              <a:rPr lang="en-US" altLang="zh-TW" dirty="0" smtClean="0"/>
              <a:t>. </a:t>
            </a:r>
            <a:r>
              <a:rPr lang="zh-TW" altLang="en-US" dirty="0" smtClean="0"/>
              <a:t> 以 利 沙 願意跟隨以利亞</a:t>
            </a:r>
            <a:r>
              <a:rPr lang="en-US" altLang="zh-TW" dirty="0" smtClean="0"/>
              <a:t>, </a:t>
            </a:r>
            <a:r>
              <a:rPr lang="zh-TW" altLang="en-US" dirty="0" smtClean="0"/>
              <a:t>是向前看的人</a:t>
            </a:r>
            <a:r>
              <a:rPr lang="en-US" altLang="zh-TW" dirty="0" smtClean="0"/>
              <a:t>, </a:t>
            </a:r>
            <a:r>
              <a:rPr lang="zh-TW" altLang="en-US" dirty="0" smtClean="0"/>
              <a:t>不再回頭</a:t>
            </a:r>
            <a:r>
              <a:rPr lang="en-US" altLang="zh-TW" dirty="0" smtClean="0"/>
              <a:t>, </a:t>
            </a:r>
            <a:r>
              <a:rPr lang="zh-TW" altLang="en-US" dirty="0" smtClean="0"/>
              <a:t>因為他 宰 了 一 對 牛 、 用 套 牛 的 器 具 煮 肉 給 </a:t>
            </a:r>
            <a:r>
              <a:rPr lang="zh-TW" altLang="en-US" dirty="0"/>
              <a:t>人</a:t>
            </a:r>
            <a:r>
              <a:rPr lang="en-US" altLang="zh-TW" dirty="0"/>
              <a:t>,</a:t>
            </a:r>
            <a:r>
              <a:rPr lang="zh-TW" altLang="en-US" dirty="0" smtClean="0"/>
              <a:t> 喫 ． 隨 後 就 起 身 跟 隨 以 利 亞 </a:t>
            </a:r>
            <a:r>
              <a:rPr lang="en-US" altLang="zh-TW" dirty="0" smtClean="0"/>
              <a:t>. </a:t>
            </a:r>
          </a:p>
          <a:p>
            <a:r>
              <a:rPr lang="zh-TW" altLang="en-US" dirty="0" smtClean="0"/>
              <a:t>這個要求主容他先去辭別我家裏的人</a:t>
            </a:r>
            <a:r>
              <a:rPr lang="en-US" altLang="zh-TW" dirty="0" smtClean="0"/>
              <a:t>, </a:t>
            </a:r>
            <a:r>
              <a:rPr lang="zh-TW" altLang="en-US" dirty="0" smtClean="0"/>
              <a:t>人回家後</a:t>
            </a:r>
            <a:r>
              <a:rPr lang="en-US" altLang="zh-TW" dirty="0" smtClean="0"/>
              <a:t>, </a:t>
            </a:r>
            <a:r>
              <a:rPr lang="zh-TW" altLang="en-US" dirty="0" smtClean="0"/>
              <a:t>他的父親可能會把他帶到一邊，並提醒他向他的家人所的負責任</a:t>
            </a:r>
            <a:r>
              <a:rPr lang="en-US" altLang="zh-TW" dirty="0" smtClean="0"/>
              <a:t>, </a:t>
            </a:r>
            <a:r>
              <a:rPr lang="zh-TW" altLang="en-US" dirty="0" smtClean="0"/>
              <a:t>他的妻子可能會提醒他她 已懷孕了</a:t>
            </a:r>
            <a:r>
              <a:rPr lang="en-US" altLang="zh-TW" dirty="0" smtClean="0"/>
              <a:t>, </a:t>
            </a:r>
            <a:r>
              <a:rPr lang="zh-TW" altLang="en-US" dirty="0" smtClean="0"/>
              <a:t>請不要做輕率的決定</a:t>
            </a:r>
            <a:r>
              <a:rPr lang="en-US" altLang="zh-TW" dirty="0" smtClean="0"/>
              <a:t>. </a:t>
            </a:r>
            <a:r>
              <a:rPr lang="zh-TW" altLang="en-US" dirty="0" smtClean="0"/>
              <a:t>他的母親可能會開始控制不住地哭泣</a:t>
            </a:r>
            <a:r>
              <a:rPr lang="en-US" altLang="zh-TW" dirty="0" smtClean="0"/>
              <a:t>. </a:t>
            </a:r>
          </a:p>
          <a:p>
            <a:r>
              <a:rPr lang="zh-TW" altLang="en-US" dirty="0" smtClean="0"/>
              <a:t>這是不是他辭別我家裏的人是錯的</a:t>
            </a:r>
            <a:r>
              <a:rPr lang="en-US" altLang="zh-TW" dirty="0" smtClean="0"/>
              <a:t>, </a:t>
            </a:r>
            <a:r>
              <a:rPr lang="zh-TW" altLang="en-US" dirty="0" smtClean="0"/>
              <a:t>不是的</a:t>
            </a:r>
            <a:r>
              <a:rPr lang="en-US" altLang="zh-TW" dirty="0" smtClean="0"/>
              <a:t>, </a:t>
            </a:r>
            <a:r>
              <a:rPr lang="zh-TW" altLang="en-US" dirty="0" smtClean="0"/>
              <a:t>原因是這樣做會阻礙他跟從基</a:t>
            </a:r>
            <a:r>
              <a:rPr lang="zh-TW" altLang="en-US" dirty="0"/>
              <a:t>督 </a:t>
            </a:r>
            <a:r>
              <a:rPr lang="zh-TW" altLang="en-US" dirty="0" smtClean="0"/>
              <a:t>  是</a:t>
            </a:r>
            <a:r>
              <a:rPr lang="zh-TW" altLang="en-US" dirty="0"/>
              <a:t>不</a:t>
            </a:r>
            <a:r>
              <a:rPr lang="zh-TW" altLang="en-US" dirty="0" smtClean="0"/>
              <a:t>是</a:t>
            </a:r>
            <a:r>
              <a:rPr lang="en-US" altLang="zh-TW" dirty="0" smtClean="0"/>
              <a:t>?</a:t>
            </a:r>
            <a:endParaRPr lang="zh-TW" altLang="en-US" dirty="0" smtClean="0"/>
          </a:p>
          <a:p>
            <a:endParaRPr lang="zh-TW" alt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12</a:t>
            </a:fld>
            <a:endParaRPr lang="en-US"/>
          </a:p>
        </p:txBody>
      </p:sp>
    </p:spTree>
    <p:extLst>
      <p:ext uri="{BB962C8B-B14F-4D97-AF65-F5344CB8AC3E}">
        <p14:creationId xmlns:p14="http://schemas.microsoft.com/office/powerpoint/2010/main" xmlns="" val="2248671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smtClean="0"/>
              <a:t>以色列人 在埃及做奴役時</a:t>
            </a:r>
            <a:r>
              <a:rPr lang="en-US" altLang="zh-TW" dirty="0" smtClean="0"/>
              <a:t>, </a:t>
            </a:r>
            <a:r>
              <a:rPr lang="zh-TW" altLang="en-US" dirty="0" smtClean="0"/>
              <a:t>後來神拯救他們</a:t>
            </a:r>
            <a:r>
              <a:rPr lang="en-US" altLang="zh-TW" dirty="0" smtClean="0"/>
              <a:t>, </a:t>
            </a:r>
            <a:r>
              <a:rPr lang="zh-TW" altLang="en-US" dirty="0" smtClean="0"/>
              <a:t>在曠野的路上</a:t>
            </a:r>
            <a:r>
              <a:rPr lang="en-US" altLang="zh-TW" dirty="0" smtClean="0"/>
              <a:t>,</a:t>
            </a:r>
            <a:r>
              <a:rPr lang="zh-TW" altLang="en-US" dirty="0" smtClean="0"/>
              <a:t>當情況艱難時</a:t>
            </a:r>
            <a:r>
              <a:rPr lang="en-US" altLang="zh-TW" dirty="0" smtClean="0"/>
              <a:t>, </a:t>
            </a:r>
            <a:r>
              <a:rPr lang="zh-TW" altLang="en-US" dirty="0" smtClean="0"/>
              <a:t>有一些人開始“回頭看</a:t>
            </a:r>
            <a:r>
              <a:rPr lang="en-US" altLang="zh-TW" dirty="0" smtClean="0"/>
              <a:t>,</a:t>
            </a:r>
            <a:r>
              <a:rPr lang="zh-TW" altLang="en-US" dirty="0" smtClean="0"/>
              <a:t>就覺得 想回埃及</a:t>
            </a:r>
            <a:r>
              <a:rPr lang="en-US" altLang="zh-TW" dirty="0" smtClean="0"/>
              <a:t>,</a:t>
            </a:r>
            <a:r>
              <a:rPr lang="zh-TW" altLang="en-US" dirty="0" smtClean="0"/>
              <a:t>就不要前往神所應許的之地</a:t>
            </a:r>
            <a:r>
              <a:rPr lang="en-US" altLang="zh-TW" dirty="0" smtClean="0"/>
              <a:t>. </a:t>
            </a:r>
            <a:r>
              <a:rPr lang="zh-TW" altLang="en-US" dirty="0" smtClean="0"/>
              <a:t>並且然談論要殺死摩西</a:t>
            </a:r>
            <a:r>
              <a:rPr lang="en-US" altLang="zh-TW" dirty="0" smtClean="0"/>
              <a:t>, </a:t>
            </a:r>
            <a:r>
              <a:rPr lang="zh-TW" altLang="en-US" dirty="0" smtClean="0"/>
              <a:t>並請另一位人</a:t>
            </a:r>
            <a:r>
              <a:rPr lang="en-US" altLang="zh-TW" dirty="0" smtClean="0"/>
              <a:t>,</a:t>
            </a:r>
            <a:r>
              <a:rPr lang="zh-TW" altLang="en-US" dirty="0" smtClean="0"/>
              <a:t>帶領他們回到埃及</a:t>
            </a:r>
            <a:r>
              <a:rPr lang="en-US" altLang="zh-TW" dirty="0" smtClean="0"/>
              <a:t>.</a:t>
            </a:r>
          </a:p>
          <a:p>
            <a:r>
              <a:rPr lang="zh-TW" altLang="en-US" dirty="0"/>
              <a:t>這</a:t>
            </a:r>
            <a:r>
              <a:rPr lang="zh-TW" altLang="en-US" dirty="0" smtClean="0"/>
              <a:t>也</a:t>
            </a:r>
            <a:r>
              <a:rPr lang="zh-TW" altLang="en-US" dirty="0" smtClean="0">
                <a:latin typeface="PMingLiU" panose="02020500000000000000" pitchFamily="18" charset="-120"/>
                <a:ea typeface="PMingLiU" panose="02020500000000000000" pitchFamily="18" charset="-120"/>
              </a:rPr>
              <a:t> 是</a:t>
            </a:r>
            <a:r>
              <a:rPr lang="zh-TW" altLang="en-US" dirty="0">
                <a:latin typeface="PMingLiU" panose="02020500000000000000" pitchFamily="18" charset="-120"/>
                <a:ea typeface="PMingLiU" panose="02020500000000000000" pitchFamily="18" charset="-120"/>
              </a:rPr>
              <a:t>不是成為我們跟隨主人的警誡</a:t>
            </a:r>
            <a:r>
              <a:rPr lang="en-US" altLang="zh-TW" dirty="0">
                <a:latin typeface="PMingLiU" panose="02020500000000000000" pitchFamily="18" charset="-120"/>
                <a:ea typeface="PMingLiU" panose="02020500000000000000" pitchFamily="18" charset="-120"/>
              </a:rPr>
              <a:t>,</a:t>
            </a:r>
            <a:endParaRPr lang="zh-TW" altLang="en-US" dirty="0"/>
          </a:p>
          <a:p>
            <a:endParaRPr lang="en-US" altLang="zh-TW" dirty="0" smtClean="0"/>
          </a:p>
          <a:p>
            <a:r>
              <a:rPr lang="zh-TW" altLang="en-US" dirty="0" smtClean="0"/>
              <a:t>耶穌在這段聖經裡似乎是說 跟隨他需要有全心全意的決定</a:t>
            </a:r>
            <a:r>
              <a:rPr lang="en-US" altLang="zh-TW" dirty="0" smtClean="0"/>
              <a:t>, </a:t>
            </a:r>
            <a:r>
              <a:rPr lang="zh-TW" altLang="en-US" dirty="0" smtClean="0"/>
              <a:t>否則不能 繼續跟隨</a:t>
            </a:r>
            <a:r>
              <a:rPr lang="en-US" altLang="zh-TW" dirty="0" smtClean="0"/>
              <a:t>.</a:t>
            </a:r>
          </a:p>
          <a:p>
            <a:r>
              <a:rPr lang="zh-TW" altLang="en-US" dirty="0"/>
              <a:t>歌 羅 西 </a:t>
            </a:r>
            <a:r>
              <a:rPr lang="en-US" altLang="zh-TW" dirty="0"/>
              <a:t>3:2 3</a:t>
            </a:r>
            <a:r>
              <a:rPr lang="zh-TW" altLang="en-US" dirty="0"/>
              <a:t>無 論 作 甚 麼 、 都 要 從 心 裡 作 、 像 是 給 主 作 的 、 不 是 給 人 作 的</a:t>
            </a:r>
            <a:endParaRPr lang="en-US" altLang="zh-TW" dirty="0"/>
          </a:p>
          <a:p>
            <a:endParaRPr lang="en-US" altLang="zh-TW" dirty="0" smtClean="0"/>
          </a:p>
          <a:p>
            <a:r>
              <a:rPr lang="zh-TW" altLang="en-US" dirty="0" smtClean="0"/>
              <a:t>無論大或小的事情</a:t>
            </a:r>
            <a:r>
              <a:rPr lang="en-US" altLang="zh-TW" dirty="0" smtClean="0"/>
              <a:t>, </a:t>
            </a:r>
            <a:r>
              <a:rPr lang="zh-TW" altLang="en-US" dirty="0" smtClean="0"/>
              <a:t>跟隨主人都需要下 決心</a:t>
            </a:r>
            <a:r>
              <a:rPr lang="en-US" altLang="zh-TW" dirty="0" smtClean="0"/>
              <a:t>, </a:t>
            </a:r>
            <a:r>
              <a:rPr lang="ja-JP" altLang="en-US" dirty="0">
                <a:latin typeface="PMingLiU" panose="02020500000000000000" pitchFamily="18" charset="-120"/>
                <a:ea typeface="PMingLiU" panose="02020500000000000000" pitchFamily="18" charset="-120"/>
              </a:rPr>
              <a:t>大事如何</a:t>
            </a:r>
            <a:r>
              <a:rPr lang="ja-JP" altLang="en-US" dirty="0" smtClean="0">
                <a:latin typeface="PMingLiU" panose="02020500000000000000" pitchFamily="18" charset="-120"/>
                <a:ea typeface="PMingLiU" panose="02020500000000000000" pitchFamily="18" charset="-120"/>
              </a:rPr>
              <a:t>事</a:t>
            </a:r>
            <a:r>
              <a:rPr lang="zh-TW" altLang="en-US" dirty="0">
                <a:latin typeface="PMingLiU" panose="02020500000000000000" pitchFamily="18" charset="-120"/>
                <a:ea typeface="PMingLiU" panose="02020500000000000000" pitchFamily="18" charset="-120"/>
              </a:rPr>
              <a:t>跟隨</a:t>
            </a:r>
            <a:r>
              <a:rPr lang="zh-TW" altLang="en-US" dirty="0" smtClean="0">
                <a:latin typeface="PMingLiU" panose="02020500000000000000" pitchFamily="18" charset="-120"/>
                <a:ea typeface="PMingLiU" panose="02020500000000000000" pitchFamily="18" charset="-120"/>
              </a:rPr>
              <a:t>主</a:t>
            </a:r>
            <a:r>
              <a:rPr lang="en-US" altLang="zh-TW" dirty="0" smtClean="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小</a:t>
            </a:r>
            <a:r>
              <a:rPr lang="ja-JP" altLang="en-US" dirty="0" smtClean="0">
                <a:latin typeface="PMingLiU" panose="02020500000000000000" pitchFamily="18" charset="-120"/>
                <a:ea typeface="PMingLiU" panose="02020500000000000000" pitchFamily="18" charset="-120"/>
              </a:rPr>
              <a:t>事 為</a:t>
            </a:r>
            <a:r>
              <a:rPr lang="ja-JP" altLang="en-US" dirty="0">
                <a:latin typeface="PMingLiU" panose="02020500000000000000" pitchFamily="18" charset="-120"/>
                <a:ea typeface="PMingLiU" panose="02020500000000000000" pitchFamily="18" charset="-120"/>
              </a:rPr>
              <a:t>如體</a:t>
            </a:r>
            <a:r>
              <a:rPr lang="ja-JP" altLang="en-US" dirty="0" smtClean="0">
                <a:latin typeface="PMingLiU" panose="02020500000000000000" pitchFamily="18" charset="-120"/>
                <a:ea typeface="PMingLiU" panose="02020500000000000000" pitchFamily="18" charset="-120"/>
              </a:rPr>
              <a:t>重</a:t>
            </a:r>
            <a:r>
              <a:rPr lang="zh-TW" altLang="en-US" dirty="0" smtClean="0">
                <a:latin typeface="PMingLiU" panose="02020500000000000000" pitchFamily="18" charset="-120"/>
                <a:ea typeface="PMingLiU" panose="02020500000000000000" pitchFamily="18" charset="-120"/>
              </a:rPr>
              <a:t>太</a:t>
            </a:r>
            <a:r>
              <a:rPr lang="ja-JP" altLang="en-US" dirty="0" smtClean="0">
                <a:latin typeface="PMingLiU" panose="02020500000000000000" pitchFamily="18" charset="-120"/>
                <a:ea typeface="PMingLiU" panose="02020500000000000000" pitchFamily="18" charset="-120"/>
              </a:rPr>
              <a:t>重</a:t>
            </a:r>
            <a:r>
              <a:rPr lang="zh-TW" altLang="en-US" dirty="0">
                <a:latin typeface="PMingLiU" panose="02020500000000000000" pitchFamily="18" charset="-120"/>
                <a:ea typeface="PMingLiU" panose="02020500000000000000" pitchFamily="18" charset="-120"/>
              </a:rPr>
              <a:t>跟隨主不方</a:t>
            </a:r>
            <a:r>
              <a:rPr lang="zh-TW" altLang="en-US" dirty="0" smtClean="0">
                <a:latin typeface="PMingLiU" panose="02020500000000000000" pitchFamily="18" charset="-120"/>
                <a:ea typeface="PMingLiU" panose="02020500000000000000" pitchFamily="18" charset="-120"/>
              </a:rPr>
              <a:t>便</a:t>
            </a:r>
            <a:r>
              <a:rPr lang="en-US" altLang="zh-TW" dirty="0" smtClean="0">
                <a:latin typeface="PMingLiU" panose="02020500000000000000" pitchFamily="18" charset="-120"/>
                <a:ea typeface="PMingLiU" panose="02020500000000000000" pitchFamily="18" charset="-120"/>
              </a:rPr>
              <a:t>.</a:t>
            </a:r>
            <a:r>
              <a:rPr lang="ja-JP" altLang="en-US" dirty="0">
                <a:latin typeface="PMingLiU" panose="02020500000000000000" pitchFamily="18" charset="-120"/>
                <a:ea typeface="PMingLiU" panose="02020500000000000000" pitchFamily="18" charset="-120"/>
              </a:rPr>
              <a:t> 如一個弟</a:t>
            </a:r>
            <a:r>
              <a:rPr lang="ja-JP" altLang="en-US" dirty="0" smtClean="0">
                <a:latin typeface="PMingLiU" panose="02020500000000000000" pitchFamily="18" charset="-120"/>
                <a:ea typeface="PMingLiU" panose="02020500000000000000" pitchFamily="18" charset="-120"/>
              </a:rPr>
              <a:t>兄</a:t>
            </a:r>
            <a:r>
              <a:rPr lang="zh-TW" altLang="en-US" dirty="0" smtClean="0"/>
              <a:t>所說的</a:t>
            </a:r>
            <a:r>
              <a:rPr lang="en-US" altLang="zh-TW" dirty="0" smtClean="0"/>
              <a:t>: </a:t>
            </a:r>
            <a:r>
              <a:rPr lang="ja-JP" altLang="en-US" dirty="0" smtClean="0">
                <a:latin typeface="PMingLiU" panose="02020500000000000000" pitchFamily="18" charset="-120"/>
                <a:ea typeface="PMingLiU" panose="02020500000000000000" pitchFamily="18" charset="-120"/>
              </a:rPr>
              <a:t>那</a:t>
            </a:r>
            <a:r>
              <a:rPr lang="en-US" altLang="zh-TW" dirty="0" smtClean="0"/>
              <a:t> </a:t>
            </a:r>
            <a:r>
              <a:rPr lang="zh-TW" altLang="en-US" dirty="0" smtClean="0"/>
              <a:t>就不隨意打開冰箱去找東西 不需要吃的東西</a:t>
            </a:r>
            <a:r>
              <a:rPr lang="en-US" altLang="zh-TW" dirty="0" smtClean="0"/>
              <a:t>.</a:t>
            </a:r>
          </a:p>
          <a:p>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13</a:t>
            </a:fld>
            <a:endParaRPr lang="en-US"/>
          </a:p>
        </p:txBody>
      </p:sp>
    </p:spTree>
    <p:extLst>
      <p:ext uri="{BB962C8B-B14F-4D97-AF65-F5344CB8AC3E}">
        <p14:creationId xmlns:p14="http://schemas.microsoft.com/office/powerpoint/2010/main" xmlns="" val="808314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t>有些人誰是沉迷於一些不好的慾望 與習慣</a:t>
            </a:r>
            <a:r>
              <a:rPr lang="en-US" altLang="zh-TW" dirty="0"/>
              <a:t>.</a:t>
            </a:r>
            <a:r>
              <a:rPr lang="zh-TW" altLang="en-US" dirty="0"/>
              <a:t>這可能會導致我們去犯罪</a:t>
            </a:r>
            <a:r>
              <a:rPr lang="en-US" altLang="zh-TW" dirty="0"/>
              <a:t>. </a:t>
            </a:r>
            <a:r>
              <a:rPr lang="zh-TW" altLang="en-US" dirty="0"/>
              <a:t>如果我們決定跟隨主</a:t>
            </a:r>
            <a:r>
              <a:rPr lang="en-US" altLang="zh-TW" dirty="0"/>
              <a:t>. </a:t>
            </a:r>
            <a:r>
              <a:rPr lang="zh-TW" altLang="en-US" dirty="0"/>
              <a:t>就不能繼續做罪的奴僕</a:t>
            </a:r>
            <a:r>
              <a:rPr lang="en-US" altLang="zh-TW" dirty="0"/>
              <a:t>.</a:t>
            </a:r>
            <a:r>
              <a:rPr lang="zh-TW" altLang="en-US" dirty="0"/>
              <a:t>在羅馬書</a:t>
            </a:r>
            <a:r>
              <a:rPr lang="en-US" altLang="zh-TW" dirty="0"/>
              <a:t>6</a:t>
            </a:r>
            <a:r>
              <a:rPr lang="zh-TW" altLang="en-US" dirty="0"/>
              <a:t>章 說的</a:t>
            </a:r>
            <a:r>
              <a:rPr lang="en-US" altLang="zh-TW" dirty="0"/>
              <a:t>. </a:t>
            </a:r>
            <a:r>
              <a:rPr lang="zh-TW" altLang="en-US" dirty="0"/>
              <a:t>作 順 命 的 奴 僕 、 以 至 成 義 </a:t>
            </a:r>
            <a:r>
              <a:rPr lang="en-US" altLang="zh-TW" dirty="0"/>
              <a:t>,</a:t>
            </a:r>
            <a:r>
              <a:rPr lang="zh-TW" altLang="en-US" dirty="0"/>
              <a:t>而不是作 罪 的 奴 僕 、 以 至 於 </a:t>
            </a:r>
            <a:r>
              <a:rPr lang="zh-TW" altLang="en-US" dirty="0" smtClean="0"/>
              <a:t>死</a:t>
            </a:r>
            <a:r>
              <a:rPr lang="ja-JP" altLang="en-US" dirty="0" smtClean="0">
                <a:latin typeface="PMingLiU" panose="02020500000000000000" pitchFamily="18" charset="-120"/>
                <a:ea typeface="PMingLiU" panose="02020500000000000000" pitchFamily="18" charset="-120"/>
              </a:rPr>
              <a:t>亡</a:t>
            </a:r>
            <a:r>
              <a:rPr lang="en-US" altLang="ja-JP" dirty="0" smtClean="0"/>
              <a:t>.</a:t>
            </a:r>
          </a:p>
          <a:p>
            <a:endParaRPr lang="en-US" altLang="zh-TW" dirty="0"/>
          </a:p>
          <a:p>
            <a:r>
              <a:rPr lang="ja-JP" altLang="en-US" dirty="0">
                <a:latin typeface="PMingLiU" panose="02020500000000000000" pitchFamily="18" charset="-120"/>
                <a:ea typeface="PMingLiU" panose="02020500000000000000" pitchFamily="18" charset="-120"/>
              </a:rPr>
              <a:t>奴 僕是</a:t>
            </a:r>
            <a:r>
              <a:rPr lang="zh-TW" altLang="en-US" dirty="0" smtClean="0">
                <a:latin typeface="PMingLiU" panose="02020500000000000000" pitchFamily="18" charset="-120"/>
                <a:ea typeface="PMingLiU" panose="02020500000000000000" pitchFamily="18" charset="-120"/>
              </a:rPr>
              <a:t>沒</a:t>
            </a:r>
            <a:r>
              <a:rPr lang="zh-TW" altLang="en-US" dirty="0">
                <a:latin typeface="PMingLiU" panose="02020500000000000000" pitchFamily="18" charset="-120"/>
                <a:ea typeface="PMingLiU" panose="02020500000000000000" pitchFamily="18" charset="-120"/>
              </a:rPr>
              <a:t>有自</a:t>
            </a:r>
            <a:r>
              <a:rPr lang="zh-TW" altLang="en-US" dirty="0" smtClean="0">
                <a:latin typeface="PMingLiU" panose="02020500000000000000" pitchFamily="18" charset="-120"/>
                <a:ea typeface="PMingLiU" panose="02020500000000000000" pitchFamily="18" charset="-120"/>
              </a:rPr>
              <a:t>我 自由 時間 </a:t>
            </a:r>
            <a:r>
              <a:rPr lang="zh-TW" altLang="en-US" dirty="0">
                <a:latin typeface="PMingLiU" panose="02020500000000000000" pitchFamily="18" charset="-120"/>
                <a:ea typeface="PMingLiU" panose="02020500000000000000" pitchFamily="18" charset="-120"/>
              </a:rPr>
              <a:t>財產地</a:t>
            </a:r>
            <a:r>
              <a:rPr lang="zh-TW" altLang="en-US" dirty="0" smtClean="0">
                <a:latin typeface="PMingLiU" panose="02020500000000000000" pitchFamily="18" charset="-120"/>
                <a:ea typeface="PMingLiU" panose="02020500000000000000" pitchFamily="18" charset="-120"/>
              </a:rPr>
              <a:t>位</a:t>
            </a:r>
            <a:r>
              <a:rPr lang="en-US" altLang="zh-TW"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 </a:t>
            </a:r>
            <a:r>
              <a:rPr lang="zh-TW" altLang="en-US" dirty="0">
                <a:latin typeface="PMingLiU" panose="02020500000000000000" pitchFamily="18" charset="-120"/>
                <a:ea typeface="PMingLiU" panose="02020500000000000000" pitchFamily="18" charset="-120"/>
              </a:rPr>
              <a:t>所有是屬於主人</a:t>
            </a:r>
            <a:r>
              <a:rPr lang="zh-TW" altLang="en-US" dirty="0" smtClean="0">
                <a:latin typeface="PMingLiU" panose="02020500000000000000" pitchFamily="18" charset="-120"/>
                <a:ea typeface="PMingLiU" panose="02020500000000000000" pitchFamily="18" charset="-120"/>
              </a:rPr>
              <a:t>的</a:t>
            </a:r>
            <a:r>
              <a:rPr lang="en-US" altLang="zh-TW" dirty="0" smtClean="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 </a:t>
            </a:r>
            <a:endParaRPr lang="en-US" altLang="zh-TW" dirty="0" smtClean="0">
              <a:latin typeface="PMingLiU" panose="02020500000000000000" pitchFamily="18" charset="-120"/>
              <a:ea typeface="PMingLiU" panose="02020500000000000000" pitchFamily="18" charset="-120"/>
            </a:endParaRPr>
          </a:p>
          <a:p>
            <a:r>
              <a:rPr lang="zh-TW" altLang="en-US" dirty="0">
                <a:latin typeface="PMingLiU" panose="02020500000000000000" pitchFamily="18" charset="-120"/>
                <a:ea typeface="PMingLiU" panose="02020500000000000000" pitchFamily="18" charset="-120"/>
              </a:rPr>
              <a:t>說 老我 老舊</a:t>
            </a:r>
            <a:r>
              <a:rPr lang="zh-TW" altLang="en-US" dirty="0" smtClean="0">
                <a:latin typeface="PMingLiU" panose="02020500000000000000" pitchFamily="18" charset="-120"/>
                <a:ea typeface="PMingLiU" panose="02020500000000000000" pitchFamily="18" charset="-120"/>
              </a:rPr>
              <a:t>人</a:t>
            </a:r>
            <a:r>
              <a:rPr lang="zh-TW" altLang="en-US" dirty="0">
                <a:latin typeface="PMingLiU" panose="02020500000000000000" pitchFamily="18" charset="-120"/>
                <a:ea typeface="PMingLiU" panose="02020500000000000000" pitchFamily="18" charset="-120"/>
              </a:rPr>
              <a:t>通過我們信完成相信和完全的服從   在</a:t>
            </a:r>
            <a:r>
              <a:rPr lang="zh-TW" altLang="en-US" strike="sngStrike" dirty="0">
                <a:latin typeface="PMingLiU" panose="02020500000000000000" pitchFamily="18" charset="-120"/>
                <a:ea typeface="PMingLiU" panose="02020500000000000000" pitchFamily="18" charset="-120"/>
              </a:rPr>
              <a:t>主和</a:t>
            </a:r>
            <a:r>
              <a:rPr lang="zh-TW" altLang="en-US" dirty="0">
                <a:latin typeface="PMingLiU" panose="02020500000000000000" pitchFamily="18" charset="-120"/>
                <a:ea typeface="PMingLiU" panose="02020500000000000000" pitchFamily="18" charset="-120"/>
              </a:rPr>
              <a:t>聖靈裡面</a:t>
            </a:r>
            <a:r>
              <a:rPr lang="en-US" altLang="zh-TW" dirty="0">
                <a:latin typeface="PMingLiU" panose="02020500000000000000" pitchFamily="18" charset="-120"/>
                <a:ea typeface="PMingLiU" panose="02020500000000000000" pitchFamily="18" charset="-120"/>
              </a:rPr>
              <a:t>, </a:t>
            </a:r>
            <a:r>
              <a:rPr lang="en-US" altLang="zh-TW"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在</a:t>
            </a:r>
            <a:r>
              <a:rPr lang="zh-TW" altLang="en-US" dirty="0">
                <a:latin typeface="PMingLiU" panose="02020500000000000000" pitchFamily="18" charset="-120"/>
                <a:ea typeface="PMingLiU" panose="02020500000000000000" pitchFamily="18" charset="-120"/>
              </a:rPr>
              <a:t>死亡的形狀</a:t>
            </a:r>
            <a:r>
              <a:rPr lang="zh-TW" altLang="en-US" dirty="0" smtClean="0">
                <a:latin typeface="PMingLiU" panose="02020500000000000000" pitchFamily="18" charset="-120"/>
                <a:ea typeface="PMingLiU" panose="02020500000000000000" pitchFamily="18" charset="-120"/>
              </a:rPr>
              <a:t>與</a:t>
            </a:r>
            <a:r>
              <a:rPr lang="zh-TW" altLang="en-US" dirty="0">
                <a:latin typeface="PMingLiU" panose="02020500000000000000" pitchFamily="18" charset="-120"/>
                <a:ea typeface="PMingLiU" panose="02020500000000000000" pitchFamily="18" charset="-120"/>
              </a:rPr>
              <a:t>主聯合  也在復活的形狀 與主聯</a:t>
            </a:r>
            <a:r>
              <a:rPr lang="zh-TW" altLang="en-US" dirty="0" smtClean="0">
                <a:latin typeface="PMingLiU" panose="02020500000000000000" pitchFamily="18" charset="-120"/>
                <a:ea typeface="PMingLiU" panose="02020500000000000000" pitchFamily="18" charset="-120"/>
              </a:rPr>
              <a:t>合</a:t>
            </a:r>
            <a:r>
              <a:rPr lang="en-US" altLang="zh-TW" dirty="0" smtClean="0">
                <a:latin typeface="PMingLiU" panose="02020500000000000000" pitchFamily="18" charset="-120"/>
                <a:ea typeface="PMingLiU" panose="02020500000000000000" pitchFamily="18" charset="-120"/>
              </a:rPr>
              <a:t>, </a:t>
            </a:r>
            <a:r>
              <a:rPr lang="zh-TW" altLang="en-US" dirty="0">
                <a:latin typeface="PMingLiU" panose="02020500000000000000" pitchFamily="18" charset="-120"/>
                <a:ea typeface="PMingLiU" panose="02020500000000000000" pitchFamily="18" charset="-120"/>
              </a:rPr>
              <a:t>脫 離離罪</a:t>
            </a:r>
            <a:r>
              <a:rPr lang="zh-TW" altLang="en-US" dirty="0" smtClean="0">
                <a:latin typeface="PMingLiU" panose="02020500000000000000" pitchFamily="18" charset="-120"/>
                <a:ea typeface="PMingLiU" panose="02020500000000000000" pitchFamily="18" charset="-120"/>
              </a:rPr>
              <a:t>惡</a:t>
            </a:r>
            <a:r>
              <a:rPr lang="zh-TW" altLang="en-US" dirty="0"/>
              <a:t>的</a:t>
            </a:r>
            <a:r>
              <a:rPr lang="zh-TW" altLang="en-US" dirty="0" smtClean="0">
                <a:latin typeface="PMingLiU" panose="02020500000000000000" pitchFamily="18" charset="-120"/>
                <a:ea typeface="PMingLiU" panose="02020500000000000000" pitchFamily="18" charset="-120"/>
              </a:rPr>
              <a:t>權</a:t>
            </a:r>
            <a:r>
              <a:rPr lang="en-US" altLang="zh-TW"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勢</a:t>
            </a:r>
            <a:r>
              <a:rPr lang="en-US" altLang="ja-JP" dirty="0" smtClean="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得永</a:t>
            </a:r>
            <a:r>
              <a:rPr lang="ja-JP" altLang="en-US" dirty="0" smtClean="0">
                <a:latin typeface="PMingLiU" panose="02020500000000000000" pitchFamily="18" charset="-120"/>
                <a:ea typeface="PMingLiU" panose="02020500000000000000" pitchFamily="18" charset="-120"/>
              </a:rPr>
              <a:t>生</a:t>
            </a:r>
            <a:r>
              <a:rPr lang="en-US" altLang="ja-JP"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基</a:t>
            </a:r>
            <a:r>
              <a:rPr lang="zh-TW" altLang="en-US" dirty="0">
                <a:latin typeface="PMingLiU" panose="02020500000000000000" pitchFamily="18" charset="-120"/>
                <a:ea typeface="PMingLiU" panose="02020500000000000000" pitchFamily="18" charset="-120"/>
              </a:rPr>
              <a:t>督豐 盛的 生 </a:t>
            </a:r>
            <a:r>
              <a:rPr lang="zh-TW" altLang="en-US" dirty="0" smtClean="0">
                <a:latin typeface="PMingLiU" panose="02020500000000000000" pitchFamily="18" charset="-120"/>
                <a:ea typeface="PMingLiU" panose="02020500000000000000" pitchFamily="18" charset="-120"/>
              </a:rPr>
              <a:t>命</a:t>
            </a:r>
            <a:r>
              <a:rPr lang="en-US" altLang="zh-TW" dirty="0" smtClean="0">
                <a:latin typeface="PMingLiU" panose="02020500000000000000" pitchFamily="18" charset="-120"/>
                <a:ea typeface="PMingLiU" panose="02020500000000000000" pitchFamily="18" charset="-120"/>
              </a:rPr>
              <a:t>.</a:t>
            </a:r>
            <a:r>
              <a:rPr lang="ja-JP" altLang="en-US" dirty="0">
                <a:latin typeface="PMingLiU" panose="02020500000000000000" pitchFamily="18" charset="-120"/>
                <a:ea typeface="PMingLiU" panose="02020500000000000000" pitchFamily="18" charset="-120"/>
              </a:rPr>
              <a:t> 永恆的生命</a:t>
            </a:r>
            <a:endParaRPr lang="zh-TW" altLang="en-US" dirty="0"/>
          </a:p>
          <a:p>
            <a:endParaRPr lang="en-US" altLang="zh-TW" dirty="0">
              <a:latin typeface="PMingLiU" panose="02020500000000000000" pitchFamily="18" charset="-120"/>
              <a:ea typeface="PMingLiU" panose="02020500000000000000" pitchFamily="18" charset="-120"/>
            </a:endParaRPr>
          </a:p>
          <a:p>
            <a:r>
              <a:rPr lang="zh-TW" altLang="en-US" dirty="0" smtClean="0">
                <a:latin typeface="PMingLiU" panose="02020500000000000000" pitchFamily="18" charset="-120"/>
                <a:ea typeface="PMingLiU" panose="02020500000000000000" pitchFamily="18" charset="-120"/>
              </a:rPr>
              <a:t> </a:t>
            </a:r>
            <a:endParaRPr lang="en-US" dirty="0">
              <a:latin typeface="PMingLiU" panose="02020500000000000000" pitchFamily="18" charset="-120"/>
              <a:ea typeface="PMingLiU" panose="02020500000000000000" pitchFamily="18" charset="-120"/>
            </a:endParaRPr>
          </a:p>
        </p:txBody>
      </p:sp>
      <p:sp>
        <p:nvSpPr>
          <p:cNvPr id="4" name="Slide Number Placeholder 3"/>
          <p:cNvSpPr>
            <a:spLocks noGrp="1"/>
          </p:cNvSpPr>
          <p:nvPr>
            <p:ph type="sldNum" sz="quarter" idx="10"/>
          </p:nvPr>
        </p:nvSpPr>
        <p:spPr/>
        <p:txBody>
          <a:bodyPr/>
          <a:lstStyle/>
          <a:p>
            <a:fld id="{1584E63F-C390-462B-A99C-2AAA5F9EF75C}" type="slidenum">
              <a:rPr lang="en-US" smtClean="0"/>
              <a:pPr/>
              <a:t>14</a:t>
            </a:fld>
            <a:endParaRPr lang="en-US"/>
          </a:p>
        </p:txBody>
      </p:sp>
    </p:spTree>
    <p:extLst>
      <p:ext uri="{BB962C8B-B14F-4D97-AF65-F5344CB8AC3E}">
        <p14:creationId xmlns:p14="http://schemas.microsoft.com/office/powerpoint/2010/main" xmlns="" val="2247093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smtClean="0"/>
              <a:t>耶穌要我們回想羅得的妻子  創 </a:t>
            </a:r>
            <a:r>
              <a:rPr lang="en-US" altLang="zh-TW" dirty="0" smtClean="0"/>
              <a:t>Gen (19:26) </a:t>
            </a:r>
            <a:r>
              <a:rPr lang="zh-TW" altLang="en-US" dirty="0" smtClean="0"/>
              <a:t>「羅得的妻子在後邊回頭一看，就變成了一根鹽柱</a:t>
            </a:r>
            <a:r>
              <a:rPr lang="en-US" altLang="zh-TW" dirty="0" smtClean="0"/>
              <a:t>. </a:t>
            </a:r>
            <a:r>
              <a:rPr lang="zh-TW" altLang="en-US" dirty="0" smtClean="0"/>
              <a:t>「回頭一看，」 她眼所看的，就是她心所思念的， 表示她戀戀不捨那些留在所多瑪城裏的已婚女兒或財物 </a:t>
            </a:r>
            <a:r>
              <a:rPr lang="en-US" altLang="zh-TW" dirty="0" smtClean="0"/>
              <a:t>. </a:t>
            </a:r>
            <a:r>
              <a:rPr lang="zh-TW" altLang="en-US" dirty="0" smtClean="0"/>
              <a:t>「就變成了一根鹽柱，」一面表示她成了無用的鹽</a:t>
            </a:r>
            <a:r>
              <a:rPr lang="en-US" altLang="zh-TW" dirty="0" smtClean="0"/>
              <a:t>(</a:t>
            </a:r>
            <a:r>
              <a:rPr lang="zh-TW" altLang="en-US" dirty="0" smtClean="0"/>
              <a:t>太五</a:t>
            </a:r>
            <a:r>
              <a:rPr lang="en-US" altLang="zh-TW" dirty="0" smtClean="0"/>
              <a:t>13).</a:t>
            </a:r>
            <a:r>
              <a:rPr lang="zh-TW" altLang="en-US" dirty="0" smtClean="0"/>
              <a:t>手扶著犁向後看的，就不配進神的國</a:t>
            </a:r>
            <a:r>
              <a:rPr lang="en-US" altLang="zh-TW" dirty="0" smtClean="0"/>
              <a:t>(</a:t>
            </a:r>
            <a:r>
              <a:rPr lang="zh-TW" altLang="en-US" dirty="0" smtClean="0"/>
              <a:t>路九</a:t>
            </a:r>
            <a:r>
              <a:rPr lang="en-US" altLang="zh-TW" dirty="0" smtClean="0"/>
              <a:t>:62). </a:t>
            </a:r>
          </a:p>
          <a:p>
            <a:endParaRPr lang="en-US" dirty="0" smtClean="0"/>
          </a:p>
          <a:p>
            <a:r>
              <a:rPr lang="zh-TW" altLang="en-US" dirty="0"/>
              <a:t>今天在這世界向上為什</a:t>
            </a:r>
            <a:r>
              <a:rPr lang="zh-TW" altLang="en-US" dirty="0" smtClean="0"/>
              <a:t>麼 有這麼多的夫妻離婚 </a:t>
            </a:r>
            <a:r>
              <a:rPr lang="en-US" altLang="zh-TW" dirty="0" smtClean="0"/>
              <a:t>?  </a:t>
            </a:r>
            <a:r>
              <a:rPr lang="zh-TW" altLang="en-US" dirty="0" smtClean="0"/>
              <a:t>因為他們的婚姻沒有給他們 所期望的幸</a:t>
            </a:r>
            <a:r>
              <a:rPr lang="zh-TW" altLang="en-US" dirty="0"/>
              <a:t>福  是不</a:t>
            </a:r>
            <a:r>
              <a:rPr lang="zh-TW" altLang="en-US" dirty="0" smtClean="0"/>
              <a:t>是 </a:t>
            </a:r>
            <a:r>
              <a:rPr lang="en-US" altLang="zh-TW" dirty="0" smtClean="0"/>
              <a:t>?.</a:t>
            </a:r>
          </a:p>
          <a:p>
            <a:r>
              <a:rPr lang="en-US" altLang="zh-TW" dirty="0" smtClean="0"/>
              <a:t> </a:t>
            </a:r>
            <a:r>
              <a:rPr lang="zh-TW" altLang="en-US" dirty="0" smtClean="0"/>
              <a:t>因為婚姻給人們帶來悲傷 和痛苦</a:t>
            </a:r>
            <a:r>
              <a:rPr lang="en-US" altLang="zh-TW" dirty="0" smtClean="0"/>
              <a:t>, </a:t>
            </a:r>
            <a:r>
              <a:rPr lang="zh-TW" altLang="en-US" dirty="0" smtClean="0"/>
              <a:t>悲傷 和痛苦的原因 是沒有認識婚姻的真像</a:t>
            </a:r>
            <a:r>
              <a:rPr lang="en-US" altLang="zh-TW" dirty="0" smtClean="0"/>
              <a:t>.</a:t>
            </a:r>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15</a:t>
            </a:fld>
            <a:endParaRPr lang="en-US"/>
          </a:p>
        </p:txBody>
      </p:sp>
    </p:spTree>
    <p:extLst>
      <p:ext uri="{BB962C8B-B14F-4D97-AF65-F5344CB8AC3E}">
        <p14:creationId xmlns:p14="http://schemas.microsoft.com/office/powerpoint/2010/main" xmlns="" val="3407964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t>婚姻的真像是 有良好的一方面</a:t>
            </a:r>
            <a:r>
              <a:rPr lang="en-US" altLang="zh-TW" dirty="0"/>
              <a:t>, </a:t>
            </a:r>
            <a:r>
              <a:rPr lang="zh-TW" altLang="en-US" dirty="0"/>
              <a:t>但另一方面 </a:t>
            </a:r>
            <a:r>
              <a:rPr lang="en-US" altLang="zh-TW" dirty="0"/>
              <a:t>1 </a:t>
            </a:r>
            <a:r>
              <a:rPr lang="en-US" altLang="zh-TW" dirty="0" smtClean="0"/>
              <a:t>Corinthians 7: </a:t>
            </a:r>
            <a:r>
              <a:rPr lang="en-US" altLang="zh-TW" dirty="0"/>
              <a:t>26 </a:t>
            </a:r>
            <a:r>
              <a:rPr lang="zh-TW" altLang="en-US" dirty="0"/>
              <a:t>說是艱 難  英文是 </a:t>
            </a:r>
            <a:r>
              <a:rPr lang="en-US" altLang="zh-TW" dirty="0"/>
              <a:t>distress  </a:t>
            </a:r>
            <a:r>
              <a:rPr lang="zh-TW" altLang="en-US" dirty="0"/>
              <a:t>苦惱，煩惱 </a:t>
            </a:r>
            <a:r>
              <a:rPr lang="en-US" altLang="zh-TW" dirty="0"/>
              <a:t>. </a:t>
            </a:r>
            <a:r>
              <a:rPr lang="zh-TW" altLang="en-US" dirty="0"/>
              <a:t>意指世事艱難，禍患無常。這句話也暗示將有更多的苦難接踵而來。 </a:t>
            </a:r>
            <a:endParaRPr lang="en-US" altLang="zh-TW" dirty="0" smtClean="0"/>
          </a:p>
          <a:p>
            <a:r>
              <a:rPr lang="zh-TW" altLang="en-US" dirty="0" smtClean="0"/>
              <a:t> </a:t>
            </a:r>
            <a:r>
              <a:rPr lang="zh-TW" altLang="en-US" dirty="0"/>
              <a:t>期望從婚姻 得到幸福、是好的</a:t>
            </a:r>
            <a:r>
              <a:rPr lang="en-US" altLang="zh-TW" dirty="0"/>
              <a:t>. </a:t>
            </a:r>
            <a:r>
              <a:rPr lang="zh-TW" altLang="en-US" dirty="0"/>
              <a:t>但幸福婚姻 直接 在婚姻裡是找不到的 </a:t>
            </a:r>
            <a:r>
              <a:rPr lang="en-US" altLang="zh-TW" dirty="0"/>
              <a:t>? </a:t>
            </a:r>
            <a:r>
              <a:rPr lang="zh-TW" altLang="en-US" dirty="0"/>
              <a:t>因是幸福婚姻在基督裡</a:t>
            </a:r>
            <a:r>
              <a:rPr lang="en-US" altLang="zh-TW" dirty="0" smtClean="0"/>
              <a:t>.</a:t>
            </a:r>
          </a:p>
          <a:p>
            <a:r>
              <a:rPr lang="zh-TW" altLang="en-US" dirty="0" smtClean="0"/>
              <a:t>一</a:t>
            </a:r>
            <a:r>
              <a:rPr lang="zh-TW" altLang="en-US" dirty="0"/>
              <a:t>個上帝的僕人</a:t>
            </a:r>
            <a:r>
              <a:rPr lang="en-US" altLang="zh-TW" dirty="0"/>
              <a:t>.</a:t>
            </a:r>
          </a:p>
          <a:p>
            <a:r>
              <a:rPr lang="zh-TW" altLang="en-US" dirty="0"/>
              <a:t>說如果我們愛我們的家人過於愛神</a:t>
            </a:r>
            <a:r>
              <a:rPr lang="en-US" altLang="zh-TW" dirty="0"/>
              <a:t>, </a:t>
            </a:r>
            <a:r>
              <a:rPr lang="zh-TW" altLang="en-US" dirty="0"/>
              <a:t>那我們的家人將有可能成為我們的偶像</a:t>
            </a:r>
            <a:r>
              <a:rPr lang="en-US" altLang="zh-TW" dirty="0"/>
              <a:t>.</a:t>
            </a:r>
          </a:p>
          <a:p>
            <a:r>
              <a:rPr lang="zh-TW" altLang="en-US" dirty="0"/>
              <a:t>如果我們的生命中心是自我為中心</a:t>
            </a:r>
            <a:r>
              <a:rPr lang="en-US" altLang="zh-TW" dirty="0"/>
              <a:t>,</a:t>
            </a:r>
            <a:r>
              <a:rPr lang="zh-TW" altLang="en-US" dirty="0"/>
              <a:t>而不是以主為中心</a:t>
            </a:r>
            <a:r>
              <a:rPr lang="en-US" altLang="zh-TW" dirty="0"/>
              <a:t>, </a:t>
            </a:r>
            <a:r>
              <a:rPr lang="zh-TW" altLang="en-US" dirty="0"/>
              <a:t>當家人有難處時</a:t>
            </a:r>
            <a:r>
              <a:rPr lang="en-US" altLang="zh-TW" dirty="0"/>
              <a:t>,</a:t>
            </a:r>
            <a:r>
              <a:rPr lang="zh-TW" altLang="en-US" dirty="0"/>
              <a:t>有人死亡時</a:t>
            </a:r>
            <a:r>
              <a:rPr lang="en-US" altLang="zh-TW" dirty="0"/>
              <a:t>,</a:t>
            </a:r>
            <a:r>
              <a:rPr lang="zh-TW" altLang="en-US" dirty="0"/>
              <a:t>就不知道如何活</a:t>
            </a:r>
            <a:r>
              <a:rPr lang="en-US" altLang="zh-TW" dirty="0"/>
              <a:t>. </a:t>
            </a:r>
            <a:r>
              <a:rPr lang="zh-TW" altLang="en-US" dirty="0"/>
              <a:t>活不下去 生命就變成沒有意義</a:t>
            </a:r>
            <a:r>
              <a:rPr lang="en-US" altLang="zh-TW" dirty="0"/>
              <a:t>?</a:t>
            </a:r>
          </a:p>
          <a:p>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16</a:t>
            </a:fld>
            <a:endParaRPr lang="en-US"/>
          </a:p>
        </p:txBody>
      </p:sp>
    </p:spTree>
    <p:extLst>
      <p:ext uri="{BB962C8B-B14F-4D97-AF65-F5344CB8AC3E}">
        <p14:creationId xmlns:p14="http://schemas.microsoft.com/office/powerpoint/2010/main" xmlns="" val="13057521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zh-TW" altLang="en-US" dirty="0"/>
              <a:t>我們是不是可以感受到舊約雅各的感覺</a:t>
            </a:r>
            <a:r>
              <a:rPr lang="en-US" altLang="zh-TW" dirty="0"/>
              <a:t>,</a:t>
            </a:r>
            <a:r>
              <a:rPr lang="zh-TW" altLang="en-US" dirty="0"/>
              <a:t>他的生命與他所愛拉結所生的兩個兒子連接在一起和不是與神連接在一起</a:t>
            </a:r>
            <a:r>
              <a:rPr lang="en-US" altLang="zh-TW" dirty="0" smtClean="0"/>
              <a:t>. </a:t>
            </a:r>
            <a:r>
              <a:rPr lang="zh-TW" altLang="en-US" dirty="0"/>
              <a:t>當約瑟離開他 被賣到埃及</a:t>
            </a:r>
            <a:r>
              <a:rPr lang="en-US" altLang="zh-TW" dirty="0"/>
              <a:t>,</a:t>
            </a:r>
            <a:r>
              <a:rPr lang="zh-TW" altLang="en-US" dirty="0"/>
              <a:t>雅各非常傷心</a:t>
            </a:r>
            <a:r>
              <a:rPr lang="en-US" altLang="zh-TW" dirty="0"/>
              <a:t>.</a:t>
            </a:r>
            <a:r>
              <a:rPr lang="zh-TW" altLang="en-US" dirty="0"/>
              <a:t>以為他死了</a:t>
            </a:r>
            <a:r>
              <a:rPr lang="en-US" altLang="zh-TW" dirty="0"/>
              <a:t>.</a:t>
            </a:r>
            <a:r>
              <a:rPr lang="zh-TW" altLang="en-US" dirty="0"/>
              <a:t>後來為到埃及去購買糧食</a:t>
            </a:r>
            <a:r>
              <a:rPr lang="en-US" altLang="zh-TW" dirty="0"/>
              <a:t>, </a:t>
            </a:r>
            <a:r>
              <a:rPr lang="zh-TW" altLang="en-US" dirty="0"/>
              <a:t>需要帶走便雅憫</a:t>
            </a:r>
            <a:r>
              <a:rPr lang="en-US" altLang="zh-TW" dirty="0"/>
              <a:t>,</a:t>
            </a:r>
            <a:r>
              <a:rPr lang="zh-TW" altLang="en-US" dirty="0"/>
              <a:t>他就無法受接受</a:t>
            </a:r>
            <a:r>
              <a:rPr lang="en-US" altLang="zh-TW" dirty="0"/>
              <a:t>. </a:t>
            </a:r>
            <a:r>
              <a:rPr lang="zh-TW" altLang="en-US" dirty="0"/>
              <a:t>創</a:t>
            </a:r>
            <a:r>
              <a:rPr lang="en-US" altLang="zh-TW" dirty="0"/>
              <a:t>(Gen) 44:20 </a:t>
            </a:r>
            <a:r>
              <a:rPr lang="zh-TW" altLang="en-US" dirty="0"/>
              <a:t>現 在 你 們 又 要 把 這 個 帶 去 離 開 我 ， 倘 若 他 遭 害 ， 那 便 是 你 們 使 我 白 髮 蒼 蒼 、 悲 悲 慘 慘 地 下 陰 間 去 了</a:t>
            </a:r>
            <a:r>
              <a:rPr lang="en-US" altLang="zh-TW" dirty="0" smtClean="0"/>
              <a:t>.</a:t>
            </a:r>
            <a:r>
              <a:rPr lang="zh-TW" altLang="en-US" sz="1200" kern="1200" dirty="0" smtClean="0">
                <a:solidFill>
                  <a:schemeClr val="tx1"/>
                </a:solidFill>
                <a:effectLst/>
                <a:latin typeface="+mn-lt"/>
                <a:ea typeface="+mn-ea"/>
                <a:cs typeface="+mn-cs"/>
              </a:rPr>
              <a:t>雅各當他是我自我為中心，家庭為中心，兩個兒子為中心</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而不是作為神中心時</a:t>
            </a:r>
            <a:r>
              <a:rPr lang="en-US" altLang="zh-TW" sz="1200" kern="1200" dirty="0" smtClean="0">
                <a:solidFill>
                  <a:schemeClr val="tx1"/>
                </a:solidFill>
                <a:effectLst/>
                <a:latin typeface="+mn-lt"/>
                <a:ea typeface="+mn-ea"/>
                <a:cs typeface="+mn-cs"/>
              </a:rPr>
              <a:t>. </a:t>
            </a:r>
            <a:r>
              <a:rPr lang="zh-TW" altLang="en-US" dirty="0" smtClean="0"/>
              <a:t>雅各一生的總結 創</a:t>
            </a:r>
            <a:r>
              <a:rPr lang="en-US" altLang="zh-TW" dirty="0" smtClean="0"/>
              <a:t>(Gen) 47:9 </a:t>
            </a:r>
            <a:endParaRPr lang="en-US" altLang="zh-TW" dirty="0"/>
          </a:p>
          <a:p>
            <a:r>
              <a:rPr lang="zh-TW" altLang="en-US" dirty="0"/>
              <a:t>他對埃及法老王說 是 又 少 又 苦</a:t>
            </a:r>
            <a:r>
              <a:rPr lang="en-US" altLang="zh-TW" dirty="0"/>
              <a:t>. </a:t>
            </a:r>
            <a:r>
              <a:rPr lang="en-US" altLang="zh-TW" dirty="0" smtClean="0"/>
              <a:t> </a:t>
            </a:r>
            <a:r>
              <a:rPr lang="ja-JP" altLang="en-US" dirty="0" smtClean="0">
                <a:latin typeface="PMingLiU" panose="02020500000000000000" pitchFamily="18" charset="-120"/>
                <a:ea typeface="PMingLiU" panose="02020500000000000000" pitchFamily="18" charset="-120"/>
              </a:rPr>
              <a:t>但是當他 神 為中心時  </a:t>
            </a:r>
            <a:r>
              <a:rPr lang="zh-TW" altLang="en-US" dirty="0" smtClean="0"/>
              <a:t>神</a:t>
            </a:r>
            <a:r>
              <a:rPr lang="zh-TW" altLang="en-US" dirty="0"/>
              <a:t>是 守約施慈愛的神</a:t>
            </a:r>
            <a:r>
              <a:rPr lang="en-US" altLang="zh-TW" dirty="0"/>
              <a:t>, </a:t>
            </a:r>
            <a:r>
              <a:rPr lang="zh-TW" altLang="en-US" dirty="0"/>
              <a:t>成了他的拯救</a:t>
            </a:r>
            <a:r>
              <a:rPr lang="en-US" altLang="zh-TW" dirty="0"/>
              <a:t>, </a:t>
            </a:r>
            <a:r>
              <a:rPr lang="zh-TW" altLang="en-US" dirty="0"/>
              <a:t>安慰和喜樂</a:t>
            </a:r>
            <a:r>
              <a:rPr lang="en-US" altLang="zh-TW" dirty="0"/>
              <a:t>. </a:t>
            </a:r>
            <a:r>
              <a:rPr lang="zh-TW" altLang="en-US" dirty="0"/>
              <a:t>使他有神的 性格和生命實現神的旨意榮耀他</a:t>
            </a:r>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17</a:t>
            </a:fld>
            <a:endParaRPr lang="en-US"/>
          </a:p>
        </p:txBody>
      </p:sp>
    </p:spTree>
    <p:extLst>
      <p:ext uri="{BB962C8B-B14F-4D97-AF65-F5344CB8AC3E}">
        <p14:creationId xmlns:p14="http://schemas.microsoft.com/office/powerpoint/2010/main" xmlns="" val="39255464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TW" dirty="0" smtClean="0"/>
              <a:t> </a:t>
            </a:r>
            <a:r>
              <a:rPr lang="zh-TW" altLang="en-US" dirty="0" smtClean="0"/>
              <a:t>林前七</a:t>
            </a:r>
            <a:r>
              <a:rPr lang="en-US" altLang="zh-TW" dirty="0" smtClean="0"/>
              <a:t>29</a:t>
            </a:r>
            <a:r>
              <a:rPr lang="zh-TW" altLang="en-US" dirty="0" smtClean="0"/>
              <a:t>弟兄們，我對你們說，時候減少了，」</a:t>
            </a:r>
            <a:r>
              <a:rPr lang="en-US" altLang="zh-TW" dirty="0" smtClean="0"/>
              <a:t>『</a:t>
            </a:r>
            <a:r>
              <a:rPr lang="zh-TW" altLang="en-US" dirty="0" smtClean="0"/>
              <a:t>時候減少了</a:t>
            </a:r>
            <a:r>
              <a:rPr lang="en-US" altLang="zh-TW" dirty="0" smtClean="0"/>
              <a:t>』</a:t>
            </a:r>
            <a:r>
              <a:rPr lang="zh-TW" altLang="en-US" dirty="0" smtClean="0"/>
              <a:t>意指離世見主的日子近了，或指主再來的日子近了。</a:t>
            </a:r>
            <a:endParaRPr lang="en-US" altLang="zh-TW" dirty="0" smtClean="0"/>
          </a:p>
          <a:p>
            <a:endParaRPr lang="zh-TW" altLang="en-US" dirty="0" smtClean="0"/>
          </a:p>
          <a:p>
            <a:r>
              <a:rPr lang="zh-TW" altLang="en-US" dirty="0" smtClean="0"/>
              <a:t>「那有妻子的，要像沒有妻子，」因為妻離子散的局面隨時可能發生</a:t>
            </a:r>
          </a:p>
          <a:p>
            <a:r>
              <a:rPr lang="en-US" altLang="zh-TW" dirty="0" smtClean="0"/>
              <a:t> </a:t>
            </a:r>
            <a:r>
              <a:rPr lang="zh-TW" altLang="en-US" dirty="0" smtClean="0"/>
              <a:t>林前七</a:t>
            </a:r>
            <a:r>
              <a:rPr lang="en-US" altLang="zh-TW" dirty="0" smtClean="0"/>
              <a:t>30  </a:t>
            </a:r>
          </a:p>
          <a:p>
            <a:r>
              <a:rPr lang="en-US" altLang="zh-TW" dirty="0" smtClean="0"/>
              <a:t> </a:t>
            </a:r>
            <a:r>
              <a:rPr lang="zh-TW" altLang="en-US" dirty="0" smtClean="0"/>
              <a:t>哀哭的，要像不哀哭，」因為今生的苦難都要過去，並且也因著將會從主那裏得到安慰。</a:t>
            </a:r>
            <a:endParaRPr lang="en-US" altLang="zh-TW" dirty="0" smtClean="0"/>
          </a:p>
          <a:p>
            <a:r>
              <a:rPr lang="zh-TW" altLang="en-US" dirty="0" smtClean="0"/>
              <a:t>「快樂的，要像不快樂，」因為今生的快樂都是短暫且虛空的</a:t>
            </a:r>
          </a:p>
          <a:p>
            <a:r>
              <a:rPr lang="zh-TW" altLang="en-US" dirty="0" smtClean="0"/>
              <a:t>「置買的，要像無有所得，」因為今生的物質都會朽壞，也因為我們乃是神的管家，我們所擁有的一切都不是我們的，乃是神所託付的。</a:t>
            </a:r>
            <a:endParaRPr lang="en-US" altLang="zh-TW" dirty="0" smtClean="0"/>
          </a:p>
          <a:p>
            <a:endParaRPr lang="zh-TW" altLang="en-US" dirty="0" smtClean="0"/>
          </a:p>
          <a:p>
            <a:r>
              <a:rPr lang="en-US" altLang="zh-TW" dirty="0" smtClean="0"/>
              <a:t> </a:t>
            </a:r>
            <a:r>
              <a:rPr lang="zh-TW" altLang="en-US" dirty="0" smtClean="0"/>
              <a:t>林前七</a:t>
            </a:r>
            <a:r>
              <a:rPr lang="en-US" altLang="zh-TW" dirty="0" smtClean="0"/>
              <a:t>31    </a:t>
            </a:r>
          </a:p>
          <a:p>
            <a:r>
              <a:rPr lang="zh-TW" altLang="en-US" dirty="0" smtClean="0"/>
              <a:t>「用世物的，要像不用世物，」  「因為這世界的樣子將要過去了 </a:t>
            </a:r>
          </a:p>
          <a:p>
            <a:endParaRPr lang="zh-TW" altLang="en-US" dirty="0" smtClean="0"/>
          </a:p>
          <a:p>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18</a:t>
            </a:fld>
            <a:endParaRPr lang="en-US"/>
          </a:p>
        </p:txBody>
      </p:sp>
    </p:spTree>
    <p:extLst>
      <p:ext uri="{BB962C8B-B14F-4D97-AF65-F5344CB8AC3E}">
        <p14:creationId xmlns:p14="http://schemas.microsoft.com/office/powerpoint/2010/main" xmlns="" val="397607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smtClean="0"/>
              <a:t>林前七</a:t>
            </a:r>
            <a:r>
              <a:rPr lang="en-US" altLang="zh-TW" dirty="0" smtClean="0"/>
              <a:t>32 </a:t>
            </a:r>
            <a:r>
              <a:rPr lang="zh-TW" altLang="en-US" dirty="0" smtClean="0"/>
              <a:t>「我願你們無所掛慮。沒有娶妻的，是為主的事掛慮，想怎樣叫主喜悅。」</a:t>
            </a:r>
          </a:p>
          <a:p>
            <a:r>
              <a:rPr lang="zh-TW" altLang="en-US" dirty="0" smtClean="0"/>
              <a:t> </a:t>
            </a:r>
            <a:r>
              <a:rPr lang="en-US" altLang="zh-TW" dirty="0" smtClean="0"/>
              <a:t> </a:t>
            </a:r>
            <a:r>
              <a:rPr lang="zh-TW" altLang="en-US" dirty="0" smtClean="0"/>
              <a:t>林前七</a:t>
            </a:r>
            <a:r>
              <a:rPr lang="en-US" altLang="zh-TW" dirty="0" smtClean="0"/>
              <a:t>33 </a:t>
            </a:r>
            <a:r>
              <a:rPr lang="zh-TW" altLang="en-US" dirty="0" smtClean="0"/>
              <a:t>「娶了妻的，是為世上的事掛慮，想怎樣叫妻子喜悅。」</a:t>
            </a:r>
          </a:p>
          <a:p>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19</a:t>
            </a:fld>
            <a:endParaRPr lang="en-US"/>
          </a:p>
        </p:txBody>
      </p:sp>
    </p:spTree>
    <p:extLst>
      <p:ext uri="{BB962C8B-B14F-4D97-AF65-F5344CB8AC3E}">
        <p14:creationId xmlns:p14="http://schemas.microsoft.com/office/powerpoint/2010/main" xmlns="" val="3810046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4E63F-C390-462B-A99C-2AAA5F9EF75C}" type="slidenum">
              <a:rPr lang="en-US" smtClean="0"/>
              <a:pPr/>
              <a:t>2</a:t>
            </a:fld>
            <a:endParaRPr lang="en-US"/>
          </a:p>
        </p:txBody>
      </p:sp>
    </p:spTree>
    <p:extLst>
      <p:ext uri="{BB962C8B-B14F-4D97-AF65-F5344CB8AC3E}">
        <p14:creationId xmlns:p14="http://schemas.microsoft.com/office/powerpoint/2010/main" xmlns="" val="704029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TW" dirty="0" smtClean="0"/>
              <a:t> </a:t>
            </a:r>
            <a:r>
              <a:rPr lang="zh-TW" altLang="en-US" dirty="0" smtClean="0"/>
              <a:t>林前七</a:t>
            </a:r>
            <a:r>
              <a:rPr lang="en-US" altLang="zh-TW" dirty="0" smtClean="0"/>
              <a:t>34 </a:t>
            </a:r>
            <a:r>
              <a:rPr lang="zh-TW" altLang="en-US" dirty="0" smtClean="0"/>
              <a:t>「婦人和處女也有分別。沒有出嫁的，是為主的事掛慮，要身體、靈魂都聖潔；已經出嫁的，是為世上的事掛慮，想怎樣叫丈夫喜悅。」</a:t>
            </a:r>
          </a:p>
          <a:p>
            <a:r>
              <a:rPr lang="zh-TW" altLang="en-US" dirty="0" smtClean="0"/>
              <a:t>	 </a:t>
            </a:r>
          </a:p>
          <a:p>
            <a:r>
              <a:rPr lang="zh-TW" altLang="en-US" dirty="0" smtClean="0"/>
              <a:t> 林前七</a:t>
            </a:r>
            <a:r>
              <a:rPr lang="en-US" altLang="zh-TW" dirty="0" smtClean="0"/>
              <a:t>35 </a:t>
            </a:r>
            <a:r>
              <a:rPr lang="zh-TW" altLang="en-US" dirty="0" smtClean="0"/>
              <a:t>「我說這話是為你們的益處，不是要牢籠你們，乃是要叫你們行合宜的事，得以殷勤服事主，沒有分心的事。</a:t>
            </a:r>
            <a:endParaRPr lang="en-US" altLang="zh-TW" dirty="0" smtClean="0"/>
          </a:p>
          <a:p>
            <a:endParaRPr lang="zh-TW" altLang="en-US" dirty="0" smtClean="0"/>
          </a:p>
          <a:p>
            <a:r>
              <a:rPr lang="zh-TW" altLang="en-US" dirty="0" smtClean="0"/>
              <a:t>你是不是聽過所謂的中年危機嗎？這可能是因為在生命中</a:t>
            </a:r>
            <a:r>
              <a:rPr lang="en-US" altLang="zh-TW" dirty="0" smtClean="0"/>
              <a:t>, </a:t>
            </a:r>
            <a:r>
              <a:rPr lang="zh-TW" altLang="en-US" dirty="0" smtClean="0"/>
              <a:t>他們發現一切努力</a:t>
            </a:r>
            <a:r>
              <a:rPr lang="en-US" altLang="zh-TW" dirty="0" smtClean="0"/>
              <a:t>, </a:t>
            </a:r>
            <a:r>
              <a:rPr lang="zh-TW" altLang="en-US" dirty="0" smtClean="0"/>
              <a:t>包括孩子們沒有得到所預期的實際 和目的</a:t>
            </a:r>
            <a:r>
              <a:rPr lang="en-US" altLang="zh-TW" dirty="0" smtClean="0"/>
              <a:t>. </a:t>
            </a:r>
            <a:r>
              <a:rPr lang="zh-TW" altLang="en-US" dirty="0" smtClean="0"/>
              <a:t>因此帶來 沮喪和抑鬱 </a:t>
            </a:r>
            <a:r>
              <a:rPr lang="en-US" altLang="zh-TW" dirty="0" smtClean="0"/>
              <a:t>. </a:t>
            </a:r>
          </a:p>
          <a:p>
            <a:endParaRPr lang="en-US" altLang="zh-TW" dirty="0"/>
          </a:p>
          <a:p>
            <a:r>
              <a:rPr lang="zh-TW" altLang="en-US" dirty="0" smtClean="0"/>
              <a:t>聖經教導我們，除了全心全意地 信靠 耶穌 </a:t>
            </a:r>
            <a:r>
              <a:rPr lang="en-US" altLang="zh-TW" dirty="0" smtClean="0"/>
              <a:t>,</a:t>
            </a:r>
            <a:r>
              <a:rPr lang="zh-TW" altLang="en-US" dirty="0" smtClean="0"/>
              <a:t>讓他在一切的事上居首位</a:t>
            </a:r>
            <a:r>
              <a:rPr lang="en-US" altLang="zh-TW" dirty="0" smtClean="0"/>
              <a:t>. </a:t>
            </a:r>
            <a:r>
              <a:rPr lang="zh-TW" altLang="en-US" dirty="0" smtClean="0"/>
              <a:t>否則，你我找不到生命的的意義和目的</a:t>
            </a:r>
            <a:r>
              <a:rPr lang="en-US" altLang="zh-TW" dirty="0" smtClean="0"/>
              <a:t>.</a:t>
            </a:r>
          </a:p>
          <a:p>
            <a:endParaRPr lang="en-US" altLang="zh-TW" dirty="0" smtClean="0"/>
          </a:p>
          <a:p>
            <a:r>
              <a:rPr lang="zh-TW" altLang="en-US" dirty="0" smtClean="0"/>
              <a:t>一個神的僕人</a:t>
            </a:r>
            <a:r>
              <a:rPr lang="zh-TW" altLang="en-US" dirty="0"/>
              <a:t>說  也許可以成為我們  參</a:t>
            </a:r>
            <a:r>
              <a:rPr lang="zh-TW" altLang="en-US" dirty="0" smtClean="0"/>
              <a:t>考 </a:t>
            </a:r>
            <a:r>
              <a:rPr lang="en-US" altLang="zh-TW" dirty="0" smtClean="0"/>
              <a:t>. </a:t>
            </a:r>
            <a:r>
              <a:rPr lang="zh-TW" altLang="en-US" dirty="0" smtClean="0"/>
              <a:t>家庭是是從我們延伸出來</a:t>
            </a:r>
            <a:r>
              <a:rPr lang="en-US" altLang="zh-TW" dirty="0" smtClean="0"/>
              <a:t>, </a:t>
            </a:r>
            <a:r>
              <a:rPr lang="zh-TW" altLang="en-US" dirty="0" smtClean="0"/>
              <a:t>家庭的利益往往是自我為中心的利益</a:t>
            </a:r>
            <a:r>
              <a:rPr lang="en-US" altLang="zh-TW" dirty="0" smtClean="0"/>
              <a:t>. </a:t>
            </a:r>
            <a:r>
              <a:rPr lang="zh-TW" altLang="en-US" dirty="0" smtClean="0"/>
              <a:t>我們看到我們的孩子，我們的未實現的的願望</a:t>
            </a:r>
            <a:r>
              <a:rPr lang="en-US" altLang="zh-TW" dirty="0" smtClean="0"/>
              <a:t>.</a:t>
            </a:r>
            <a:r>
              <a:rPr lang="zh-TW" altLang="en-US" dirty="0" smtClean="0"/>
              <a:t>我們從我們的孩子看到自己</a:t>
            </a:r>
            <a:r>
              <a:rPr lang="en-US" altLang="zh-TW" dirty="0" smtClean="0"/>
              <a:t>, </a:t>
            </a:r>
            <a:r>
              <a:rPr lang="zh-TW" altLang="en-US" dirty="0" smtClean="0"/>
              <a:t>這就是為什麼我們被試 探讓家庭得益 居首位</a:t>
            </a:r>
            <a:r>
              <a:rPr lang="en-US" altLang="zh-TW" dirty="0" smtClean="0"/>
              <a:t>, </a:t>
            </a:r>
            <a:r>
              <a:rPr lang="zh-TW" altLang="en-US" dirty="0" smtClean="0"/>
              <a:t>而不是耶穌居首位</a:t>
            </a:r>
            <a:r>
              <a:rPr lang="en-US" altLang="zh-TW" dirty="0"/>
              <a:t> </a:t>
            </a:r>
            <a:r>
              <a:rPr lang="en-US" altLang="zh-TW" dirty="0" smtClean="0"/>
              <a:t>? </a:t>
            </a:r>
            <a:r>
              <a:rPr lang="ja-JP" altLang="en-US" dirty="0">
                <a:latin typeface="PMingLiU" panose="02020500000000000000" pitchFamily="18" charset="-120"/>
                <a:ea typeface="PMingLiU" panose="02020500000000000000" pitchFamily="18" charset="-120"/>
              </a:rPr>
              <a:t>是不</a:t>
            </a:r>
            <a:r>
              <a:rPr lang="ja-JP" altLang="en-US" dirty="0" smtClean="0">
                <a:latin typeface="PMingLiU" panose="02020500000000000000" pitchFamily="18" charset="-120"/>
                <a:ea typeface="PMingLiU" panose="02020500000000000000" pitchFamily="18" charset="-120"/>
              </a:rPr>
              <a:t>是 </a:t>
            </a:r>
            <a:r>
              <a:rPr lang="en-US" altLang="ja-JP" dirty="0" smtClean="0">
                <a:latin typeface="PMingLiU" panose="02020500000000000000" pitchFamily="18" charset="-120"/>
                <a:ea typeface="PMingLiU" panose="02020500000000000000" pitchFamily="18" charset="-120"/>
              </a:rPr>
              <a:t>?</a:t>
            </a:r>
            <a:endParaRPr lang="en-US" altLang="zh-TW" dirty="0" smtClean="0">
              <a:latin typeface="PMingLiU" panose="02020500000000000000" pitchFamily="18" charset="-120"/>
              <a:ea typeface="PMingLiU" panose="02020500000000000000" pitchFamily="18" charset="-120"/>
            </a:endParaRPr>
          </a:p>
          <a:p>
            <a:endParaRPr lang="en-US" altLang="zh-TW"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20</a:t>
            </a:fld>
            <a:endParaRPr lang="en-US"/>
          </a:p>
        </p:txBody>
      </p:sp>
    </p:spTree>
    <p:extLst>
      <p:ext uri="{BB962C8B-B14F-4D97-AF65-F5344CB8AC3E}">
        <p14:creationId xmlns:p14="http://schemas.microsoft.com/office/powerpoint/2010/main" xmlns="" val="18494210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910" y="3335973"/>
            <a:ext cx="7533640" cy="4366577"/>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PMingLiU" panose="02020500000000000000" pitchFamily="18" charset="-120"/>
                <a:ea typeface="PMingLiU" panose="02020500000000000000" pitchFamily="18" charset="-120"/>
              </a:rPr>
              <a:t>說</a:t>
            </a:r>
            <a:r>
              <a:rPr lang="zh-TW" altLang="en-US" sz="1200" kern="1200" dirty="0" smtClean="0">
                <a:effectLst/>
                <a:latin typeface="PMingLiU" panose="02020500000000000000" pitchFamily="18" charset="-120"/>
                <a:ea typeface="PMingLiU" panose="02020500000000000000" pitchFamily="18" charset="-120"/>
              </a:rPr>
              <a:t>到</a:t>
            </a:r>
            <a:r>
              <a:rPr lang="ja-JP" altLang="en-US" dirty="0" smtClean="0">
                <a:latin typeface="PMingLiU" panose="02020500000000000000" pitchFamily="18" charset="-120"/>
                <a:ea typeface="PMingLiU" panose="02020500000000000000" pitchFamily="18" charset="-120"/>
              </a:rPr>
              <a:t>妻子凡事順服</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事實上也 </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是說</a:t>
            </a:r>
            <a:r>
              <a:rPr lang="zh-TW" altLang="en-US" sz="1200" kern="1200" dirty="0" smtClean="0">
                <a:effectLst/>
                <a:latin typeface="PMingLiU" panose="02020500000000000000" pitchFamily="18" charset="-120"/>
                <a:ea typeface="PMingLiU" panose="02020500000000000000" pitchFamily="18" charset="-120"/>
              </a:rPr>
              <a:t>到</a:t>
            </a:r>
            <a:r>
              <a:rPr lang="ja-JP" altLang="en-US" dirty="0" smtClean="0">
                <a:latin typeface="PMingLiU" panose="02020500000000000000" pitchFamily="18" charset="-120"/>
                <a:ea typeface="PMingLiU" panose="02020500000000000000" pitchFamily="18" charset="-120"/>
              </a:rPr>
              <a:t>丈夫要凡事順服主  愛妻子</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如同基督愛教會 為教會捨 己</a:t>
            </a:r>
            <a:r>
              <a:rPr lang="en-US" altLang="ja-JP" smtClean="0">
                <a:latin typeface="PMingLiU" panose="02020500000000000000" pitchFamily="18" charset="-120"/>
                <a:ea typeface="PMingLiU" panose="02020500000000000000" pitchFamily="18" charset="-120"/>
              </a:rPr>
              <a:t>.  . </a:t>
            </a:r>
            <a:r>
              <a:rPr lang="zh-TW" altLang="en-US" sz="1200" kern="1200" dirty="0" smtClean="0">
                <a:effectLst/>
                <a:latin typeface="PMingLiU" panose="02020500000000000000" pitchFamily="18" charset="-120"/>
                <a:ea typeface="PMingLiU" panose="02020500000000000000" pitchFamily="18" charset="-120"/>
              </a:rPr>
              <a:t>女人</a:t>
            </a:r>
            <a:r>
              <a:rPr lang="zh-TW" altLang="en-US" dirty="0" smtClean="0">
                <a:latin typeface="PMingLiU" panose="02020500000000000000" pitchFamily="18" charset="-120"/>
                <a:ea typeface="PMingLiU" panose="02020500000000000000" pitchFamily="18" charset="-120"/>
              </a:rPr>
              <a:t>的</a:t>
            </a:r>
            <a:r>
              <a:rPr lang="ja-JP" altLang="en-US" dirty="0" smtClean="0">
                <a:latin typeface="PMingLiU" panose="02020500000000000000" pitchFamily="18" charset="-120"/>
                <a:ea typeface="PMingLiU" panose="02020500000000000000" pitchFamily="18" charset="-120"/>
              </a:rPr>
              <a:t>順服是提醒男</a:t>
            </a:r>
            <a:r>
              <a:rPr lang="zh-TW" altLang="en-US" sz="1200" kern="1200" dirty="0" smtClean="0">
                <a:effectLst/>
                <a:latin typeface="PMingLiU" panose="02020500000000000000" pitchFamily="18" charset="-120"/>
                <a:ea typeface="PMingLiU" panose="02020500000000000000" pitchFamily="18" charset="-120"/>
              </a:rPr>
              <a:t>人</a:t>
            </a:r>
            <a:r>
              <a:rPr lang="ja-JP" altLang="en-US" dirty="0" smtClean="0">
                <a:latin typeface="PMingLiU" panose="02020500000000000000" pitchFamily="18" charset="-120"/>
                <a:ea typeface="PMingLiU" panose="02020500000000000000" pitchFamily="18" charset="-120"/>
              </a:rPr>
              <a:t>要凡事順服主</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林 前 </a:t>
            </a:r>
            <a:r>
              <a:rPr lang="en-US" altLang="ja-JP" dirty="0" smtClean="0">
                <a:latin typeface="PMingLiU" panose="02020500000000000000" pitchFamily="18" charset="-120"/>
                <a:ea typeface="PMingLiU" panose="02020500000000000000" pitchFamily="18" charset="-120"/>
              </a:rPr>
              <a:t>(1 </a:t>
            </a:r>
            <a:r>
              <a:rPr lang="en-US" altLang="ja-JP" dirty="0" err="1" smtClean="0">
                <a:latin typeface="PMingLiU" panose="02020500000000000000" pitchFamily="18" charset="-120"/>
                <a:ea typeface="PMingLiU" panose="02020500000000000000" pitchFamily="18" charset="-120"/>
              </a:rPr>
              <a:t>Cor</a:t>
            </a:r>
            <a:r>
              <a:rPr lang="en-US" altLang="ja-JP" baseline="0" dirty="0" smtClean="0">
                <a:latin typeface="PMingLiU" panose="02020500000000000000" pitchFamily="18" charset="-120"/>
                <a:ea typeface="PMingLiU" panose="02020500000000000000" pitchFamily="18" charset="-120"/>
              </a:rPr>
              <a:t> ) 11:10 </a:t>
            </a:r>
            <a:r>
              <a:rPr lang="zh-TW" altLang="en-US" dirty="0" smtClean="0">
                <a:latin typeface="PMingLiU" panose="02020500000000000000" pitchFamily="18" charset="-120"/>
                <a:ea typeface="PMingLiU" panose="02020500000000000000" pitchFamily="18" charset="-120"/>
              </a:rPr>
              <a:t>女 人 為 天 使 的 緣 故 、 應 當 在 頭 上 有 服 權 柄 的 記 號</a:t>
            </a:r>
            <a:r>
              <a:rPr lang="en-US" altLang="zh-TW"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撒但的墮落是</a:t>
            </a:r>
            <a:r>
              <a:rPr lang="zh-TW" altLang="en-US" dirty="0" smtClean="0">
                <a:latin typeface="PMingLiU" panose="02020500000000000000" pitchFamily="18" charset="-120"/>
                <a:ea typeface="PMingLiU" panose="02020500000000000000" pitchFamily="18" charset="-120"/>
              </a:rPr>
              <a:t>因不服神的權柄</a:t>
            </a:r>
            <a:r>
              <a:rPr lang="en-US" altLang="zh-TW"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  因此，神有意藉著原比天使微小的人</a:t>
            </a:r>
            <a:r>
              <a:rPr lang="en-US" altLang="zh-TW"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來二</a:t>
            </a:r>
            <a:r>
              <a:rPr lang="en-US" altLang="zh-TW" dirty="0" smtClean="0">
                <a:latin typeface="PMingLiU" panose="02020500000000000000" pitchFamily="18" charset="-120"/>
                <a:ea typeface="PMingLiU" panose="02020500000000000000" pitchFamily="18" charset="-120"/>
              </a:rPr>
              <a:t>7)</a:t>
            </a:r>
            <a:r>
              <a:rPr lang="zh-TW" altLang="en-US" dirty="0" smtClean="0">
                <a:latin typeface="PMingLiU" panose="02020500000000000000" pitchFamily="18" charset="-120"/>
                <a:ea typeface="PMingLiU" panose="02020500000000000000" pitchFamily="18" charset="-120"/>
              </a:rPr>
              <a:t>，</a:t>
            </a:r>
            <a:endParaRPr lang="en-US" altLang="zh-TW" dirty="0" smtClean="0">
              <a:latin typeface="PMingLiU" panose="02020500000000000000" pitchFamily="18" charset="-120"/>
              <a:ea typeface="PMingLiU" panose="02020500000000000000" pitchFamily="18" charset="-120"/>
            </a:endParaRPr>
          </a:p>
          <a:p>
            <a:r>
              <a:rPr lang="zh-TW" altLang="en-US" dirty="0" smtClean="0">
                <a:latin typeface="PMingLiU" panose="02020500000000000000" pitchFamily="18" charset="-120"/>
                <a:ea typeface="PMingLiU" panose="02020500000000000000" pitchFamily="18" charset="-120"/>
              </a:rPr>
              <a:t>作順服的見證 給天使看   表明神在祂所救贖的人身上得著了該有的榮耀</a:t>
            </a:r>
            <a:r>
              <a:rPr lang="en-US" altLang="zh-TW" dirty="0" smtClean="0">
                <a:latin typeface="PMingLiU" panose="02020500000000000000" pitchFamily="18" charset="-120"/>
                <a:ea typeface="PMingLiU" panose="02020500000000000000" pitchFamily="18" charset="-120"/>
              </a:rPr>
              <a:t>.</a:t>
            </a:r>
          </a:p>
          <a:p>
            <a:endParaRPr lang="en-US" altLang="zh-TW" dirty="0" smtClean="0"/>
          </a:p>
          <a:p>
            <a:r>
              <a:rPr lang="zh-TW" altLang="en-US" dirty="0" smtClean="0">
                <a:latin typeface="PMingLiU" panose="02020500000000000000" pitchFamily="18" charset="-120"/>
                <a:ea typeface="PMingLiU" panose="02020500000000000000" pitchFamily="18" charset="-120"/>
              </a:rPr>
              <a:t>許多 女人想與男人爭平等</a:t>
            </a:r>
            <a:r>
              <a:rPr lang="en-US" altLang="zh-TW"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但上帝創造男人 為女人的頭</a:t>
            </a:r>
            <a:r>
              <a:rPr lang="en-US" altLang="zh-TW"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因此在地位上就無法平等</a:t>
            </a:r>
            <a:r>
              <a:rPr lang="en-US" altLang="zh-TW"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關於婚姻關係</a:t>
            </a:r>
            <a:r>
              <a:rPr lang="en-US" altLang="zh-TW"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將來在天上就沒有婚姻關係</a:t>
            </a:r>
            <a:r>
              <a:rPr lang="en-US" altLang="zh-TW"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神通過婚姻來讓我們明白基督和教會關係</a:t>
            </a:r>
            <a:r>
              <a:rPr lang="en-US" altLang="zh-TW"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我們同基督關係就像丈夫和妻子關係</a:t>
            </a:r>
            <a:r>
              <a:rPr lang="en-US" altLang="zh-TW" dirty="0" smtClean="0">
                <a:latin typeface="PMingLiU" panose="02020500000000000000" pitchFamily="18" charset="-120"/>
                <a:ea typeface="PMingLiU" panose="02020500000000000000" pitchFamily="18" charset="-120"/>
              </a:rPr>
              <a:t>. </a:t>
            </a:r>
          </a:p>
          <a:p>
            <a:endParaRPr lang="en-US" altLang="zh-TW" dirty="0" smtClean="0">
              <a:latin typeface="PMingLiU" panose="02020500000000000000" pitchFamily="18" charset="-120"/>
              <a:ea typeface="PMingLiU" panose="02020500000000000000" pitchFamily="18" charset="-120"/>
            </a:endParaRPr>
          </a:p>
          <a:p>
            <a:pPr>
              <a:defRPr/>
            </a:pPr>
            <a:r>
              <a:rPr lang="ja-JP" altLang="en-US" dirty="0" smtClean="0">
                <a:latin typeface="PMingLiU" panose="02020500000000000000" pitchFamily="18" charset="-120"/>
                <a:ea typeface="PMingLiU" panose="02020500000000000000" pitchFamily="18" charset="-120"/>
              </a:rPr>
              <a:t>有一個家庭孩的</a:t>
            </a:r>
            <a:r>
              <a:rPr lang="zh-TW" altLang="en-US" sz="1200" kern="1200" dirty="0" smtClean="0">
                <a:solidFill>
                  <a:schemeClr val="tx1"/>
                </a:solidFill>
                <a:effectLst/>
                <a:latin typeface="PMingLiU" panose="02020500000000000000" pitchFamily="18" charset="-120"/>
                <a:ea typeface="PMingLiU" panose="02020500000000000000" pitchFamily="18" charset="-120"/>
              </a:rPr>
              <a:t>父親</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經</a:t>
            </a:r>
            <a:r>
              <a:rPr lang="ja-JP" altLang="en-US" dirty="0">
                <a:latin typeface="PMingLiU" panose="02020500000000000000" pitchFamily="18" charset="-120"/>
                <a:ea typeface="PMingLiU" panose="02020500000000000000" pitchFamily="18" charset="-120"/>
              </a:rPr>
              <a:t>常當他宣佈家</a:t>
            </a:r>
            <a:r>
              <a:rPr lang="zh-TW" altLang="en-US" sz="1200" kern="1200" dirty="0" smtClean="0">
                <a:solidFill>
                  <a:schemeClr val="tx1"/>
                </a:solidFill>
                <a:effectLst/>
                <a:latin typeface="PMingLiU" panose="02020500000000000000" pitchFamily="18" charset="-120"/>
                <a:ea typeface="PMingLiU" panose="02020500000000000000" pitchFamily="18" charset="-120"/>
              </a:rPr>
              <a:t>庭事務的決</a:t>
            </a:r>
            <a:r>
              <a:rPr lang="zh-TW" altLang="en-US" dirty="0">
                <a:latin typeface="PMingLiU" panose="02020500000000000000" pitchFamily="18" charset="-120"/>
                <a:ea typeface="PMingLiU" panose="02020500000000000000" pitchFamily="18" charset="-120"/>
              </a:rPr>
              <a:t>定時</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孩子們就說</a:t>
            </a:r>
            <a:r>
              <a:rPr lang="en-US" altLang="ja-JP"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這一定又是媽媽</a:t>
            </a:r>
            <a:r>
              <a:rPr lang="zh-TW" altLang="en-US" dirty="0">
                <a:latin typeface="PMingLiU" panose="02020500000000000000" pitchFamily="18" charset="-120"/>
                <a:ea typeface="PMingLiU" panose="02020500000000000000" pitchFamily="18" charset="-120"/>
              </a:rPr>
              <a:t>的決定</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這</a:t>
            </a:r>
            <a:r>
              <a:rPr lang="zh-TW" altLang="en-US" sz="1200" kern="1200" dirty="0" smtClean="0">
                <a:solidFill>
                  <a:schemeClr val="tx1"/>
                </a:solidFill>
                <a:effectLst/>
                <a:latin typeface="PMingLiU" panose="02020500000000000000" pitchFamily="18" charset="-120"/>
                <a:ea typeface="PMingLiU" panose="02020500000000000000" pitchFamily="18" charset="-120"/>
              </a:rPr>
              <a:t>媽媽是順服主</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ja-JP" altLang="en-US" sz="1200" kern="1200" dirty="0" smtClean="0">
                <a:solidFill>
                  <a:schemeClr val="tx1"/>
                </a:solidFill>
                <a:effectLst/>
                <a:latin typeface="PMingLiU" panose="02020500000000000000" pitchFamily="18" charset="-120"/>
                <a:ea typeface="PMingLiU" panose="02020500000000000000" pitchFamily="18" charset="-120"/>
              </a:rPr>
              <a:t> 聽服從主話的媽媽</a:t>
            </a:r>
            <a:r>
              <a:rPr lang="en-US" altLang="ja-JP"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尊重她的</a:t>
            </a:r>
            <a:r>
              <a:rPr lang="ja-JP" altLang="en-US" dirty="0" smtClean="0">
                <a:latin typeface="PMingLiU" panose="02020500000000000000" pitchFamily="18" charset="-120"/>
                <a:ea typeface="PMingLiU" panose="02020500000000000000" pitchFamily="18" charset="-120"/>
              </a:rPr>
              <a:t>丈夫</a:t>
            </a:r>
            <a:r>
              <a:rPr lang="en-US" altLang="ja-JP" dirty="0" smtClean="0">
                <a:latin typeface="PMingLiU" panose="02020500000000000000" pitchFamily="18" charset="-120"/>
                <a:ea typeface="PMingLiU" panose="02020500000000000000" pitchFamily="18" charset="-120"/>
              </a:rPr>
              <a:t>,</a:t>
            </a:r>
            <a:r>
              <a:rPr lang="ja-JP" altLang="en-US" dirty="0" smtClean="0">
                <a:latin typeface="PMingLiU" panose="02020500000000000000" pitchFamily="18" charset="-120"/>
                <a:ea typeface="PMingLiU" panose="02020500000000000000" pitchFamily="18" charset="-120"/>
              </a:rPr>
              <a:t> 他成為一家之主</a:t>
            </a:r>
            <a:r>
              <a:rPr lang="en-US" altLang="ja-JP"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不管丈夫做什麼決定。她總是支持他</a:t>
            </a:r>
            <a:r>
              <a:rPr lang="en-US" altLang="zh-TW"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因為主說丈夫是</a:t>
            </a:r>
            <a:r>
              <a:rPr lang="ja-JP" altLang="en-US" dirty="0" smtClean="0">
                <a:latin typeface="PMingLiU" panose="02020500000000000000" pitchFamily="18" charset="-120"/>
                <a:ea typeface="PMingLiU" panose="02020500000000000000" pitchFamily="18" charset="-120"/>
              </a:rPr>
              <a:t>妻子</a:t>
            </a:r>
            <a:r>
              <a:rPr lang="zh-TW" altLang="en-US" sz="1200" kern="1200" dirty="0" smtClean="0">
                <a:solidFill>
                  <a:schemeClr val="tx1"/>
                </a:solidFill>
                <a:effectLst/>
                <a:latin typeface="PMingLiU" panose="02020500000000000000" pitchFamily="18" charset="-120"/>
                <a:ea typeface="PMingLiU" panose="02020500000000000000" pitchFamily="18" charset="-120"/>
              </a:rPr>
              <a:t>的頭</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PMingLiU" panose="02020500000000000000" pitchFamily="18" charset="-120"/>
                <a:ea typeface="PMingLiU" panose="02020500000000000000" pitchFamily="18" charset="-120"/>
              </a:rPr>
              <a:t>她的家成了充滿歡樂 挺有希望的家</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PMingLiU" panose="02020500000000000000" pitchFamily="18" charset="-120"/>
                <a:ea typeface="PMingLiU" panose="02020500000000000000" pitchFamily="18" charset="-120"/>
              </a:rPr>
              <a:t>讓的人羡慕的家</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這是主</a:t>
            </a:r>
            <a:r>
              <a:rPr lang="ja-JP" altLang="en-US" sz="1200" kern="1200" dirty="0" smtClean="0">
                <a:solidFill>
                  <a:schemeClr val="tx1"/>
                </a:solidFill>
                <a:effectLst/>
                <a:latin typeface="PMingLiU" panose="02020500000000000000" pitchFamily="18" charset="-120"/>
                <a:ea typeface="PMingLiU" panose="02020500000000000000" pitchFamily="18" charset="-120"/>
              </a:rPr>
              <a:t>的恩典。之前她的性格</a:t>
            </a:r>
            <a:r>
              <a:rPr lang="zh-TW" altLang="en-US" sz="1200" kern="1200" dirty="0" smtClean="0">
                <a:solidFill>
                  <a:schemeClr val="tx1"/>
                </a:solidFill>
                <a:effectLst/>
                <a:latin typeface="PMingLiU" panose="02020500000000000000" pitchFamily="18" charset="-120"/>
                <a:ea typeface="PMingLiU" panose="02020500000000000000" pitchFamily="18" charset="-120"/>
              </a:rPr>
              <a:t> 是女強 人</a:t>
            </a:r>
            <a:r>
              <a:rPr lang="ja-JP" altLang="en-US" sz="1200" kern="1200" dirty="0" smtClean="0">
                <a:solidFill>
                  <a:schemeClr val="tx1"/>
                </a:solidFill>
                <a:effectLst/>
                <a:latin typeface="PMingLiU" panose="02020500000000000000" pitchFamily="18" charset="-120"/>
                <a:ea typeface="PMingLiU" panose="02020500000000000000" pitchFamily="18" charset="-120"/>
              </a:rPr>
              <a:t>的性格</a:t>
            </a:r>
            <a:r>
              <a:rPr lang="en-US" altLang="ja-JP"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喜歡發號 </a:t>
            </a:r>
            <a:r>
              <a:rPr lang="en-US" altLang="ja-JP" sz="1200" kern="1200" dirty="0" err="1" smtClean="0">
                <a:solidFill>
                  <a:schemeClr val="tx1"/>
                </a:solidFill>
                <a:effectLst/>
                <a:latin typeface="PMingLiU" panose="02020500000000000000" pitchFamily="18" charset="-120"/>
                <a:ea typeface="PMingLiU" panose="02020500000000000000" pitchFamily="18" charset="-120"/>
              </a:rPr>
              <a:t>su</a:t>
            </a:r>
            <a:r>
              <a:rPr lang="ja-JP" altLang="en-US" sz="1200" kern="1200" dirty="0" smtClean="0">
                <a:solidFill>
                  <a:schemeClr val="tx1"/>
                </a:solidFill>
                <a:effectLst/>
                <a:latin typeface="PMingLiU" panose="02020500000000000000" pitchFamily="18" charset="-120"/>
                <a:ea typeface="PMingLiU" panose="02020500000000000000" pitchFamily="18" charset="-120"/>
              </a:rPr>
              <a:t>令</a:t>
            </a:r>
            <a:r>
              <a:rPr lang="en-US" altLang="ja-JP" sz="1200" kern="1200" dirty="0" smtClean="0">
                <a:solidFill>
                  <a:schemeClr val="tx1"/>
                </a:solidFill>
                <a:effectLst/>
                <a:latin typeface="PMingLiU" panose="02020500000000000000" pitchFamily="18" charset="-120"/>
                <a:ea typeface="PMingLiU" panose="02020500000000000000" pitchFamily="18" charset="-120"/>
              </a:rPr>
              <a:t>.</a:t>
            </a:r>
            <a:r>
              <a:rPr lang="ja-JP" altLang="en-US" sz="1200" kern="1200" dirty="0" smtClean="0">
                <a:solidFill>
                  <a:schemeClr val="tx1"/>
                </a:solidFill>
                <a:effectLst/>
                <a:latin typeface="PMingLiU" panose="02020500000000000000" pitchFamily="18" charset="-120"/>
                <a:ea typeface="PMingLiU" panose="02020500000000000000" pitchFamily="18" charset="-120"/>
              </a:rPr>
              <a:t> 做指揮官</a:t>
            </a:r>
            <a:r>
              <a:rPr lang="en-US" altLang="ja-JP" sz="1200" kern="1200" dirty="0" smtClean="0">
                <a:solidFill>
                  <a:schemeClr val="tx1"/>
                </a:solidFill>
                <a:effectLst/>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PMingLiU" panose="02020500000000000000" pitchFamily="18" charset="-120"/>
                <a:ea typeface="PMingLiU" panose="02020500000000000000" pitchFamily="18" charset="-120"/>
              </a:rPr>
              <a:t>但她自已沒有這種感覺</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有一次她的朋友提 醒她</a:t>
            </a:r>
            <a:r>
              <a:rPr lang="en-US" altLang="ja-JP" sz="1200" kern="1200" dirty="0" smtClean="0">
                <a:solidFill>
                  <a:schemeClr val="tx1"/>
                </a:solidFill>
                <a:effectLst/>
                <a:latin typeface="PMingLiU" panose="02020500000000000000" pitchFamily="18" charset="-120"/>
                <a:ea typeface="PMingLiU" panose="02020500000000000000" pitchFamily="18" charset="-120"/>
              </a:rPr>
              <a:t>,</a:t>
            </a:r>
            <a:r>
              <a:rPr lang="ja-JP" altLang="en-US" sz="1200" kern="1200" dirty="0" smtClean="0">
                <a:solidFill>
                  <a:schemeClr val="tx1"/>
                </a:solidFill>
                <a:effectLst/>
                <a:latin typeface="PMingLiU" panose="02020500000000000000" pitchFamily="18" charset="-120"/>
                <a:ea typeface="PMingLiU" panose="02020500000000000000" pitchFamily="18" charset="-120"/>
              </a:rPr>
              <a:t> 要注意</a:t>
            </a:r>
            <a:r>
              <a:rPr lang="en-US" altLang="ja-JP" sz="1200" kern="1200" dirty="0" smtClean="0">
                <a:solidFill>
                  <a:schemeClr val="tx1"/>
                </a:solidFill>
                <a:effectLst/>
                <a:latin typeface="PMingLiU" panose="02020500000000000000" pitchFamily="18" charset="-120"/>
                <a:ea typeface="PMingLiU" panose="02020500000000000000" pitchFamily="18" charset="-120"/>
              </a:rPr>
              <a:t>.</a:t>
            </a:r>
            <a:r>
              <a:rPr lang="zh-TW" altLang="en-US" sz="1200" kern="1200" dirty="0" smtClean="0">
                <a:solidFill>
                  <a:schemeClr val="tx1"/>
                </a:solidFill>
                <a:effectLst/>
                <a:latin typeface="PMingLiU" panose="02020500000000000000" pitchFamily="18" charset="-120"/>
                <a:ea typeface="PMingLiU" panose="02020500000000000000" pitchFamily="18" charset="-120"/>
              </a:rPr>
              <a:t> 開始她不太同意</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ja-JP" altLang="en-US" sz="1200" kern="1200" dirty="0" smtClean="0">
                <a:solidFill>
                  <a:schemeClr val="tx1"/>
                </a:solidFill>
                <a:effectLst/>
                <a:latin typeface="PMingLiU" panose="02020500000000000000" pitchFamily="18" charset="-120"/>
                <a:ea typeface="PMingLiU" panose="02020500000000000000" pitchFamily="18" charset="-120"/>
              </a:rPr>
              <a:t> 後來主幫助她</a:t>
            </a:r>
            <a:r>
              <a:rPr lang="en-US" altLang="ja-JP" sz="1200" kern="1200" dirty="0" smtClean="0">
                <a:solidFill>
                  <a:schemeClr val="tx1"/>
                </a:solidFill>
                <a:effectLst/>
                <a:latin typeface="PMingLiU" panose="02020500000000000000" pitchFamily="18" charset="-120"/>
                <a:ea typeface="PMingLiU" panose="02020500000000000000" pitchFamily="18" charset="-120"/>
              </a:rPr>
              <a:t>.</a:t>
            </a:r>
            <a:r>
              <a:rPr lang="zh-TW" altLang="en-US" sz="1200" kern="1200" dirty="0" smtClean="0">
                <a:solidFill>
                  <a:schemeClr val="tx1"/>
                </a:solidFill>
                <a:effectLst/>
                <a:latin typeface="PMingLiU" panose="02020500000000000000" pitchFamily="18" charset="-120"/>
                <a:ea typeface="PMingLiU" panose="02020500000000000000" pitchFamily="18" charset="-120"/>
              </a:rPr>
              <a:t> 看到她對待先生像對待孩子一樣</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mn-lt"/>
                <a:ea typeface="+mn-ea"/>
                <a:cs typeface="+mn-cs"/>
              </a:rPr>
              <a:t>管她的先生 要按照她的想法去做事</a:t>
            </a:r>
            <a:r>
              <a:rPr lang="en-US" altLang="zh-TW" sz="1200" kern="1200" dirty="0" smtClean="0">
                <a:solidFill>
                  <a:schemeClr val="tx1"/>
                </a:solidFill>
                <a:effectLst/>
                <a:latin typeface="+mn-lt"/>
                <a:ea typeface="+mn-ea"/>
                <a:cs typeface="+mn-cs"/>
              </a:rPr>
              <a:t>.</a:t>
            </a:r>
            <a:r>
              <a:rPr lang="ja-JP" altLang="en-US" sz="1200" kern="1200" dirty="0" smtClean="0">
                <a:solidFill>
                  <a:schemeClr val="tx1"/>
                </a:solidFill>
                <a:effectLst/>
                <a:latin typeface="+mn-lt"/>
                <a:ea typeface="+mn-ea"/>
                <a:cs typeface="+mn-cs"/>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然後她就認罪悔改</a:t>
            </a:r>
            <a:r>
              <a:rPr lang="en-US" altLang="ja-JP" sz="1200" kern="1200" dirty="0" smtClean="0">
                <a:solidFill>
                  <a:schemeClr val="tx1"/>
                </a:solidFill>
                <a:effectLst/>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PMingLiU" panose="02020500000000000000" pitchFamily="18" charset="-120"/>
                <a:ea typeface="PMingLiU" panose="02020500000000000000" pitchFamily="18" charset="-120"/>
              </a:rPr>
              <a:t>起初她有一些掙扎</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讓丈夫</a:t>
            </a:r>
            <a:r>
              <a:rPr lang="ja-JP" altLang="en-US" dirty="0" smtClean="0">
                <a:latin typeface="PMingLiU" panose="02020500000000000000" pitchFamily="18" charset="-120"/>
                <a:ea typeface="PMingLiU" panose="02020500000000000000" pitchFamily="18" charset="-120"/>
              </a:rPr>
              <a:t>他成為一家之主</a:t>
            </a:r>
            <a:r>
              <a:rPr lang="en-US" altLang="ja-JP" dirty="0" smtClean="0">
                <a:latin typeface="PMingLiU" panose="02020500000000000000" pitchFamily="18" charset="-120"/>
                <a:ea typeface="PMingLiU" panose="02020500000000000000" pitchFamily="18" charset="-120"/>
              </a:rPr>
              <a:t>,</a:t>
            </a:r>
            <a:r>
              <a:rPr lang="ja-JP" altLang="en-US" dirty="0" smtClean="0">
                <a:latin typeface="PMingLiU" panose="02020500000000000000" pitchFamily="18" charset="-120"/>
                <a:ea typeface="PMingLiU" panose="02020500000000000000" pitchFamily="18" charset="-120"/>
              </a:rPr>
              <a:t> 自站在幫助</a:t>
            </a:r>
            <a:r>
              <a:rPr lang="zh-TW" altLang="en-US" dirty="0" smtClean="0">
                <a:latin typeface="PMingLiU" panose="02020500000000000000" pitchFamily="18" charset="-120"/>
                <a:ea typeface="PMingLiU" panose="02020500000000000000" pitchFamily="18" charset="-120"/>
              </a:rPr>
              <a:t>的地位上</a:t>
            </a:r>
            <a:r>
              <a:rPr lang="en-US" altLang="zh-TW" dirty="0" smtClean="0">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萬一丈夫做錯怎麼辦</a:t>
            </a:r>
            <a:r>
              <a:rPr lang="en-US" altLang="ja-JP" sz="1200" kern="1200" baseline="0" dirty="0" smtClean="0">
                <a:solidFill>
                  <a:schemeClr val="tx1"/>
                </a:solidFill>
                <a:effectLst/>
                <a:latin typeface="PMingLiU" panose="02020500000000000000" pitchFamily="18" charset="-120"/>
                <a:ea typeface="PMingLiU" panose="02020500000000000000" pitchFamily="18" charset="-120"/>
              </a:rPr>
              <a:t> ? </a:t>
            </a:r>
            <a:r>
              <a:rPr lang="zh-TW" altLang="en-US" sz="1200" kern="1200" baseline="0" dirty="0" smtClean="0">
                <a:solidFill>
                  <a:schemeClr val="tx1"/>
                </a:solidFill>
                <a:effectLst/>
                <a:latin typeface="PMingLiU" panose="02020500000000000000" pitchFamily="18" charset="-120"/>
                <a:ea typeface="PMingLiU" panose="02020500000000000000" pitchFamily="18" charset="-120"/>
              </a:rPr>
              <a:t>但上帝讓她看</a:t>
            </a:r>
            <a:r>
              <a:rPr lang="zh-TW" altLang="en-US" sz="1200" kern="1200" baseline="0" dirty="0" smtClean="0">
                <a:solidFill>
                  <a:schemeClr val="tx1"/>
                </a:solidFill>
                <a:effectLst/>
                <a:latin typeface="+mn-lt"/>
                <a:ea typeface="+mn-ea"/>
                <a:cs typeface="+mn-cs"/>
              </a:rPr>
              <a:t>見讓</a:t>
            </a:r>
            <a:r>
              <a:rPr lang="zh-TW" altLang="en-US" dirty="0" smtClean="0">
                <a:latin typeface="PMingLiU" panose="02020500000000000000" pitchFamily="18" charset="-120"/>
                <a:ea typeface="PMingLiU" panose="02020500000000000000" pitchFamily="18" charset="-120"/>
              </a:rPr>
              <a:t>丈夫</a:t>
            </a:r>
            <a:r>
              <a:rPr lang="ja-JP" altLang="en-US" dirty="0" smtClean="0">
                <a:latin typeface="PMingLiU" panose="02020500000000000000" pitchFamily="18" charset="-120"/>
                <a:ea typeface="PMingLiU" panose="02020500000000000000" pitchFamily="18" charset="-120"/>
              </a:rPr>
              <a:t>成為一家之主</a:t>
            </a:r>
            <a:r>
              <a:rPr lang="en-US" altLang="ja-JP" dirty="0" smtClean="0">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mn-lt"/>
                <a:ea typeface="+mn-ea"/>
                <a:cs typeface="+mn-cs"/>
              </a:rPr>
              <a:t>是上帝的旨意</a:t>
            </a:r>
            <a:r>
              <a:rPr lang="en-US" altLang="zh-TW" sz="1200" kern="1200" dirty="0" smtClean="0">
                <a:solidFill>
                  <a:schemeClr val="tx1"/>
                </a:solidFill>
                <a:effectLst/>
                <a:latin typeface="+mn-lt"/>
                <a:ea typeface="+mn-ea"/>
                <a:cs typeface="+mn-cs"/>
              </a:rPr>
              <a:t>,</a:t>
            </a:r>
            <a:r>
              <a:rPr lang="ja-JP" altLang="en-US" sz="1200" kern="1200" dirty="0" smtClean="0">
                <a:solidFill>
                  <a:schemeClr val="tx1"/>
                </a:solidFill>
                <a:effectLst/>
                <a:latin typeface="+mn-lt"/>
                <a:ea typeface="+mn-ea"/>
                <a:cs typeface="+mn-cs"/>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上帝</a:t>
            </a:r>
            <a:r>
              <a:rPr lang="zh-TW" altLang="en-US" dirty="0"/>
              <a:t>為讓他</a:t>
            </a:r>
            <a:r>
              <a:rPr lang="zh-TW" altLang="en-US" sz="1200" kern="1200" dirty="0" smtClean="0">
                <a:solidFill>
                  <a:schemeClr val="tx1"/>
                </a:solidFill>
                <a:effectLst/>
                <a:latin typeface="+mn-lt"/>
                <a:ea typeface="+mn-ea"/>
                <a:cs typeface="+mn-cs"/>
              </a:rPr>
              <a:t>的旨意 不失敗</a:t>
            </a:r>
            <a:r>
              <a:rPr lang="en-US" altLang="zh-TW" sz="1200" kern="1200" dirty="0" smtClean="0">
                <a:solidFill>
                  <a:schemeClr val="tx1"/>
                </a:solidFill>
                <a:effectLst/>
                <a:latin typeface="+mn-lt"/>
                <a:ea typeface="+mn-ea"/>
                <a:cs typeface="+mn-cs"/>
              </a:rPr>
              <a:t>, </a:t>
            </a:r>
            <a:r>
              <a:rPr lang="zh-TW" altLang="en-US" dirty="0"/>
              <a:t>就會插</a:t>
            </a:r>
            <a:r>
              <a:rPr lang="zh-TW" altLang="en-US" sz="1200" kern="1200" dirty="0" smtClean="0">
                <a:solidFill>
                  <a:schemeClr val="tx1"/>
                </a:solidFill>
                <a:effectLst/>
                <a:latin typeface="+mn-lt"/>
                <a:ea typeface="+mn-ea"/>
                <a:cs typeface="+mn-cs"/>
              </a:rPr>
              <a:t>手進來  不</a:t>
            </a:r>
            <a:r>
              <a:rPr lang="zh-TW" altLang="en-US" sz="1200" kern="1200" baseline="0" dirty="0" smtClean="0">
                <a:solidFill>
                  <a:schemeClr val="tx1"/>
                </a:solidFill>
                <a:effectLst/>
                <a:latin typeface="+mn-lt"/>
                <a:ea typeface="+mn-ea"/>
                <a:cs typeface="+mn-cs"/>
              </a:rPr>
              <a:t>讓她的</a:t>
            </a:r>
            <a:r>
              <a:rPr lang="ja-JP" altLang="en-US" dirty="0" smtClean="0">
                <a:latin typeface="PMingLiU" panose="02020500000000000000" pitchFamily="18" charset="-120"/>
                <a:ea typeface="PMingLiU" panose="02020500000000000000" pitchFamily="18" charset="-120"/>
              </a:rPr>
              <a:t>一家之主</a:t>
            </a:r>
            <a:r>
              <a:rPr lang="zh-TW" altLang="en-US" sz="1200" kern="1200" dirty="0" smtClean="0">
                <a:solidFill>
                  <a:schemeClr val="tx1"/>
                </a:solidFill>
                <a:effectLst/>
                <a:latin typeface="+mn-lt"/>
                <a:ea typeface="+mn-ea"/>
                <a:cs typeface="+mn-cs"/>
              </a:rPr>
              <a:t>下倒去</a:t>
            </a:r>
            <a:r>
              <a:rPr lang="en-US" altLang="zh-TW" sz="1200" kern="1200" dirty="0" smtClean="0">
                <a:solidFill>
                  <a:schemeClr val="tx1"/>
                </a:solidFill>
                <a:effectLst/>
                <a:latin typeface="+mn-lt"/>
                <a:ea typeface="+mn-ea"/>
                <a:cs typeface="+mn-cs"/>
              </a:rPr>
              <a:t>. </a:t>
            </a:r>
            <a:r>
              <a:rPr lang="zh-TW" altLang="en-US" dirty="0"/>
              <a:t>上帝使</a:t>
            </a:r>
            <a:r>
              <a:rPr lang="zh-TW" altLang="en-US" sz="1200" kern="1200" dirty="0" smtClean="0">
                <a:solidFill>
                  <a:schemeClr val="tx1"/>
                </a:solidFill>
                <a:effectLst/>
                <a:latin typeface="+mn-lt"/>
                <a:ea typeface="+mn-ea"/>
                <a:cs typeface="+mn-cs"/>
              </a:rPr>
              <a:t>用這方面的經驗幫助許多姐妹</a:t>
            </a:r>
            <a:r>
              <a:rPr lang="en-US" altLang="zh-TW" sz="1200" kern="1200" dirty="0" smtClean="0">
                <a:solidFill>
                  <a:schemeClr val="tx1"/>
                </a:solidFill>
                <a:effectLst/>
                <a:latin typeface="+mn-lt"/>
                <a:ea typeface="+mn-ea"/>
                <a:cs typeface="+mn-cs"/>
              </a:rPr>
              <a:t>. </a:t>
            </a:r>
            <a:endParaRPr lang="zh-TW" alt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mn-lt"/>
                <a:ea typeface="+mn-ea"/>
                <a:cs typeface="+mn-cs"/>
              </a:rPr>
              <a:t>一個猶大女士願意讓她丈夫為一位家主</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三幾個月以後她丈夫就信主</a:t>
            </a:r>
            <a:r>
              <a:rPr lang="en-US" altLang="zh-TW"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a:defRPr/>
            </a:pPr>
            <a:r>
              <a:rPr lang="ja-JP" altLang="en-US" dirty="0" smtClean="0">
                <a:latin typeface="PMingLiU" panose="02020500000000000000" pitchFamily="18" charset="-120"/>
                <a:ea typeface="PMingLiU" panose="02020500000000000000" pitchFamily="18" charset="-120"/>
              </a:rPr>
              <a:t>這</a:t>
            </a:r>
            <a:r>
              <a:rPr lang="zh-TW" altLang="en-US" dirty="0" smtClean="0">
                <a:latin typeface="PMingLiU" panose="02020500000000000000" pitchFamily="18" charset="-120"/>
                <a:ea typeface="PMingLiU" panose="02020500000000000000" pitchFamily="18" charset="-120"/>
              </a:rPr>
              <a:t>被 主</a:t>
            </a:r>
            <a:r>
              <a:rPr lang="zh-TW" altLang="en-US" dirty="0">
                <a:latin typeface="PMingLiU" panose="02020500000000000000" pitchFamily="18" charset="-120"/>
                <a:ea typeface="PMingLiU" panose="02020500000000000000" pitchFamily="18" charset="-120"/>
              </a:rPr>
              <a:t>使用姐妹 繼續說</a:t>
            </a:r>
            <a:endParaRPr lang="en-US" altLang="zh-TW" sz="1200" kern="1200" dirty="0" smtClean="0">
              <a:solidFill>
                <a:schemeClr val="tx1"/>
              </a:solidFill>
              <a:effectLst/>
              <a:latin typeface="+mn-lt"/>
              <a:ea typeface="+mn-ea"/>
              <a:cs typeface="+mn-cs"/>
            </a:endParaRPr>
          </a:p>
          <a:p>
            <a:pPr>
              <a:defRPr/>
            </a:pPr>
            <a:r>
              <a:rPr lang="zh-TW" altLang="en-US" dirty="0"/>
              <a:t>如果丈夫是頭那成就不會頭痛</a:t>
            </a:r>
            <a:r>
              <a:rPr lang="en-US" altLang="zh-TW" dirty="0"/>
              <a:t>, </a:t>
            </a:r>
            <a:r>
              <a:rPr lang="zh-TW" altLang="en-US" dirty="0"/>
              <a:t>否則就會頭痛不已</a:t>
            </a:r>
            <a:r>
              <a:rPr lang="en-US" altLang="zh-TW" dirty="0"/>
              <a:t>. </a:t>
            </a:r>
            <a:r>
              <a:rPr lang="zh-TW" altLang="en-US" dirty="0"/>
              <a:t>有些時候</a:t>
            </a:r>
            <a:r>
              <a:rPr lang="en-US" altLang="zh-TW" dirty="0"/>
              <a:t>, </a:t>
            </a:r>
            <a:r>
              <a:rPr lang="zh-TW" altLang="en-US" dirty="0"/>
              <a:t>丈夫不能信主因為主要妻子學習一些功課</a:t>
            </a:r>
            <a:r>
              <a:rPr lang="en-US" altLang="zh-TW" dirty="0"/>
              <a:t>, </a:t>
            </a:r>
            <a:r>
              <a:rPr lang="zh-TW" altLang="en-US" dirty="0"/>
              <a:t>有時妻子太自已為是</a:t>
            </a:r>
            <a:r>
              <a:rPr lang="en-US" altLang="zh-TW" dirty="0"/>
              <a:t>, </a:t>
            </a:r>
            <a:r>
              <a:rPr lang="zh-TW" altLang="en-US" dirty="0"/>
              <a:t>因此丈夫厭惡教</a:t>
            </a:r>
            <a:r>
              <a:rPr lang="zh-TW" altLang="en-US" dirty="0" smtClean="0"/>
              <a:t>會</a:t>
            </a:r>
            <a:r>
              <a:rPr lang="en-US" altLang="zh-TW" dirty="0" smtClean="0"/>
              <a:t>, </a:t>
            </a:r>
            <a:r>
              <a:rPr lang="zh-TW" altLang="en-US" dirty="0" smtClean="0"/>
              <a:t> 讓</a:t>
            </a:r>
            <a:r>
              <a:rPr lang="zh-TW" altLang="en-US" dirty="0"/>
              <a:t>丈夫覺得他是一大罪人</a:t>
            </a:r>
            <a:r>
              <a:rPr lang="en-US" altLang="zh-TW" dirty="0"/>
              <a:t>, </a:t>
            </a:r>
            <a:r>
              <a:rPr lang="ja-JP" altLang="en-US" dirty="0">
                <a:latin typeface="PMingLiU" panose="02020500000000000000" pitchFamily="18" charset="-120"/>
                <a:ea typeface="PMingLiU" panose="02020500000000000000" pitchFamily="18" charset="-120"/>
              </a:rPr>
              <a:t>丈夫不願意相信</a:t>
            </a:r>
            <a:r>
              <a:rPr lang="ja-JP" altLang="en-US" dirty="0" smtClean="0">
                <a:latin typeface="PMingLiU" panose="02020500000000000000" pitchFamily="18" charset="-120"/>
                <a:ea typeface="PMingLiU" panose="02020500000000000000" pitchFamily="18" charset="-120"/>
              </a:rPr>
              <a:t>主</a:t>
            </a:r>
            <a:r>
              <a:rPr lang="ja-JP" altLang="en-US" dirty="0" smtClean="0"/>
              <a:t> </a:t>
            </a:r>
            <a:r>
              <a:rPr lang="en-US" altLang="ja-JP" dirty="0" smtClean="0"/>
              <a:t>.</a:t>
            </a:r>
            <a:r>
              <a:rPr lang="zh-TW" altLang="en-US" dirty="0"/>
              <a:t> 請你不</a:t>
            </a:r>
            <a:r>
              <a:rPr lang="zh-TW" altLang="en-US" dirty="0" smtClean="0"/>
              <a:t>灰心</a:t>
            </a:r>
            <a:endParaRPr lang="en-US" altLang="zh-TW" dirty="0"/>
          </a:p>
          <a:p>
            <a:pPr>
              <a:defRPr/>
            </a:pPr>
            <a:r>
              <a:rPr lang="en-US" altLang="zh-TW" dirty="0" smtClean="0"/>
              <a:t> </a:t>
            </a:r>
            <a:r>
              <a:rPr lang="zh-TW" altLang="en-US" dirty="0" smtClean="0"/>
              <a:t>趕</a:t>
            </a:r>
            <a:r>
              <a:rPr lang="zh-TW" altLang="en-US" dirty="0"/>
              <a:t>快學習主所要你學習的功課</a:t>
            </a:r>
            <a:r>
              <a:rPr lang="en-US" altLang="zh-TW" dirty="0" smtClean="0"/>
              <a:t>,</a:t>
            </a:r>
            <a:r>
              <a:rPr lang="zh-TW" altLang="en-US" dirty="0" smtClean="0"/>
              <a:t>讓</a:t>
            </a:r>
            <a:r>
              <a:rPr lang="zh-TW" altLang="en-US" dirty="0"/>
              <a:t>你的丈夫 成</a:t>
            </a:r>
            <a:r>
              <a:rPr lang="zh-TW" altLang="en-US" dirty="0" smtClean="0"/>
              <a:t>為</a:t>
            </a:r>
            <a:r>
              <a:rPr lang="zh-TW" altLang="en-US" dirty="0"/>
              <a:t>一 家之 主 </a:t>
            </a:r>
            <a:r>
              <a:rPr lang="zh-TW" altLang="en-US" dirty="0" smtClean="0"/>
              <a:t> 或</a:t>
            </a:r>
            <a:r>
              <a:rPr lang="zh-TW" altLang="en-US" dirty="0"/>
              <a:t>許有一</a:t>
            </a:r>
            <a:r>
              <a:rPr lang="zh-TW" altLang="en-US" dirty="0" smtClean="0"/>
              <a:t>天你的</a:t>
            </a:r>
            <a:r>
              <a:rPr lang="zh-TW" altLang="en-US" dirty="0"/>
              <a:t>丈夫</a:t>
            </a:r>
            <a:r>
              <a:rPr lang="zh-TW" altLang="en-US" dirty="0" smtClean="0"/>
              <a:t>會</a:t>
            </a:r>
            <a:r>
              <a:rPr lang="zh-TW" altLang="en-US" dirty="0"/>
              <a:t>清醒過來說</a:t>
            </a:r>
            <a:r>
              <a:rPr lang="en-US" altLang="zh-TW" dirty="0"/>
              <a:t>, </a:t>
            </a:r>
            <a:r>
              <a:rPr lang="zh-TW" altLang="en-US" dirty="0"/>
              <a:t>這是您的教會教導你的吗</a:t>
            </a:r>
            <a:r>
              <a:rPr lang="en-US" altLang="zh-TW" dirty="0"/>
              <a:t>, </a:t>
            </a:r>
            <a:r>
              <a:rPr lang="zh-TW" altLang="en-US" dirty="0"/>
              <a:t>那我也要去教會</a:t>
            </a:r>
            <a:r>
              <a:rPr lang="en-US" altLang="zh-TW" dirty="0" smtClean="0"/>
              <a:t>. </a:t>
            </a:r>
            <a:r>
              <a:rPr lang="zh-TW" altLang="en-US" dirty="0" smtClean="0"/>
              <a:t>如</a:t>
            </a:r>
            <a:r>
              <a:rPr lang="zh-TW" altLang="en-US" dirty="0"/>
              <a:t>果想要順服從</a:t>
            </a:r>
            <a:r>
              <a:rPr lang="zh-TW" altLang="en-US" dirty="0" smtClean="0"/>
              <a:t>主  您</a:t>
            </a:r>
            <a:r>
              <a:rPr lang="zh-TW" altLang="en-US" dirty="0"/>
              <a:t>丈夫會因你得福</a:t>
            </a:r>
            <a:r>
              <a:rPr lang="en-US" altLang="zh-TW"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a:defRPr/>
            </a:pPr>
            <a:r>
              <a:rPr lang="zh-TW" altLang="en-US" sz="1200" kern="1200" dirty="0" smtClean="0">
                <a:solidFill>
                  <a:schemeClr val="tx1"/>
                </a:solidFill>
                <a:effectLst/>
                <a:latin typeface="+mn-lt"/>
                <a:ea typeface="+mn-ea"/>
                <a:cs typeface="+mn-cs"/>
              </a:rPr>
              <a:t>一個妻子非常憤怒 向我說 她丈夫 要跟她離婚</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要和他的秘書結婚</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她感覺整個人要崩潰</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她的朋友安慰她說只要有神成就有希望</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神是行奇跡的神</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可以使詛咒自成為祝福</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使黑暗成為光明，這妻子接受主耶穌為救主</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按照聖經教教導 尊重她的丈夫</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六幾個月以後我再次遇見她</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她笑得合不了 嘴 </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我問她 怎麼回事</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請看我的戒子</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她說</a:t>
            </a:r>
            <a:r>
              <a:rPr lang="en-US" altLang="zh-TW" sz="1200" kern="1200" dirty="0" smtClean="0">
                <a:solidFill>
                  <a:schemeClr val="tx1"/>
                </a:solidFill>
                <a:effectLst/>
                <a:latin typeface="+mn-lt"/>
                <a:ea typeface="+mn-ea"/>
                <a:cs typeface="+mn-cs"/>
              </a:rPr>
              <a:t>, </a:t>
            </a:r>
            <a:r>
              <a:rPr lang="zh-TW" altLang="en-US" sz="1200" kern="1200" dirty="0" smtClean="0">
                <a:solidFill>
                  <a:schemeClr val="tx1"/>
                </a:solidFill>
                <a:effectLst/>
                <a:latin typeface="+mn-lt"/>
                <a:ea typeface="+mn-ea"/>
                <a:cs typeface="+mn-cs"/>
              </a:rPr>
              <a:t>我丈夫 與我合好了</a:t>
            </a:r>
            <a:r>
              <a:rPr lang="en-US" altLang="zh-TW"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a:xfrm>
            <a:off x="4883150" y="6559550"/>
            <a:ext cx="4033943" cy="351155"/>
          </a:xfrm>
        </p:spPr>
        <p:txBody>
          <a:bodyPr/>
          <a:lstStyle/>
          <a:p>
            <a:fld id="{1584E63F-C390-462B-A99C-2AAA5F9EF75C}" type="slidenum">
              <a:rPr lang="en-US" smtClean="0"/>
              <a:pPr/>
              <a:t>21</a:t>
            </a:fld>
            <a:endParaRPr lang="en-US" dirty="0"/>
          </a:p>
        </p:txBody>
      </p:sp>
    </p:spTree>
    <p:extLst>
      <p:ext uri="{BB962C8B-B14F-4D97-AF65-F5344CB8AC3E}">
        <p14:creationId xmlns:p14="http://schemas.microsoft.com/office/powerpoint/2010/main" xmlns="" val="1171803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0750" y="3359150"/>
            <a:ext cx="7447280" cy="3160395"/>
          </a:xfrm>
        </p:spPr>
        <p:txBody>
          <a:bodyPr/>
          <a:lstStyle/>
          <a:p>
            <a:r>
              <a:rPr lang="zh-TW" altLang="en-US" dirty="0"/>
              <a:t>這個姐妹 另一種觀點可以成為參考</a:t>
            </a:r>
            <a:r>
              <a:rPr lang="en-US" altLang="zh-TW" dirty="0"/>
              <a:t>. </a:t>
            </a:r>
            <a:r>
              <a:rPr lang="zh-TW" altLang="en-US" dirty="0"/>
              <a:t>愛丈夫的表示</a:t>
            </a:r>
            <a:r>
              <a:rPr lang="en-US" altLang="zh-TW" dirty="0"/>
              <a:t>, </a:t>
            </a:r>
            <a:r>
              <a:rPr lang="ja-JP" altLang="en-US" dirty="0" smtClean="0">
                <a:latin typeface="PMingLiU" panose="02020500000000000000" pitchFamily="18" charset="-120"/>
                <a:ea typeface="PMingLiU" panose="02020500000000000000" pitchFamily="18" charset="-120"/>
              </a:rPr>
              <a:t>是</a:t>
            </a:r>
            <a:r>
              <a:rPr lang="zh-TW" altLang="en-US" dirty="0" smtClean="0"/>
              <a:t>接納對</a:t>
            </a:r>
            <a:r>
              <a:rPr lang="zh-TW" altLang="en-US" dirty="0"/>
              <a:t>方 並且 </a:t>
            </a:r>
            <a:r>
              <a:rPr lang="zh-TW" altLang="en-US" dirty="0" smtClean="0"/>
              <a:t>說</a:t>
            </a:r>
            <a:r>
              <a:rPr lang="zh-TW" altLang="en-US" dirty="0"/>
              <a:t>造就人的好話</a:t>
            </a:r>
            <a:r>
              <a:rPr lang="en-US" altLang="zh-TW" dirty="0"/>
              <a:t>, </a:t>
            </a:r>
            <a:r>
              <a:rPr lang="zh-TW" altLang="en-US" dirty="0"/>
              <a:t>即會欣賞對方</a:t>
            </a:r>
            <a:r>
              <a:rPr lang="en-US" altLang="zh-TW" dirty="0"/>
              <a:t>. </a:t>
            </a:r>
            <a:r>
              <a:rPr lang="zh-TW" altLang="en-US" dirty="0"/>
              <a:t>男人渴望您的欣賞</a:t>
            </a:r>
            <a:r>
              <a:rPr lang="en-US" altLang="zh-TW" dirty="0"/>
              <a:t>, </a:t>
            </a:r>
            <a:r>
              <a:rPr lang="zh-TW" altLang="en-US" dirty="0"/>
              <a:t>女人希望被憐惜</a:t>
            </a:r>
            <a:r>
              <a:rPr lang="en-US" altLang="zh-TW" dirty="0"/>
              <a:t>. </a:t>
            </a:r>
            <a:r>
              <a:rPr lang="zh-TW" altLang="en-US" dirty="0"/>
              <a:t>能被欣賞 就是被愛</a:t>
            </a:r>
            <a:r>
              <a:rPr lang="en-US" altLang="zh-TW" dirty="0"/>
              <a:t>. </a:t>
            </a:r>
            <a:r>
              <a:rPr lang="zh-TW" altLang="en-US" dirty="0"/>
              <a:t>想想你丈夫的 優點</a:t>
            </a:r>
            <a:r>
              <a:rPr lang="en-US" altLang="zh-TW" dirty="0"/>
              <a:t>, </a:t>
            </a:r>
            <a:r>
              <a:rPr lang="zh-TW" altLang="en-US" dirty="0"/>
              <a:t>如果想不出來。然後請禱告</a:t>
            </a:r>
            <a:r>
              <a:rPr lang="en-US" altLang="zh-TW" dirty="0"/>
              <a:t>,</a:t>
            </a:r>
            <a:r>
              <a:rPr lang="zh-TW" altLang="en-US" dirty="0"/>
              <a:t>想一想你們戀愛的時</a:t>
            </a:r>
            <a:r>
              <a:rPr lang="en-US" altLang="zh-TW" dirty="0"/>
              <a:t>, </a:t>
            </a:r>
            <a:r>
              <a:rPr lang="zh-TW" altLang="en-US" dirty="0"/>
              <a:t>第一次約會時</a:t>
            </a:r>
            <a:r>
              <a:rPr lang="en-US" altLang="zh-TW" dirty="0"/>
              <a:t>. </a:t>
            </a:r>
            <a:r>
              <a:rPr lang="zh-TW" altLang="en-US" dirty="0"/>
              <a:t>一定是他有優點</a:t>
            </a:r>
            <a:r>
              <a:rPr lang="en-US" altLang="zh-TW" dirty="0"/>
              <a:t>.</a:t>
            </a:r>
            <a:r>
              <a:rPr lang="zh-TW" altLang="en-US" dirty="0"/>
              <a:t>否則你會不會嫁給 </a:t>
            </a:r>
            <a:r>
              <a:rPr lang="en-US" altLang="zh-TW" dirty="0"/>
              <a:t>? </a:t>
            </a:r>
            <a:r>
              <a:rPr lang="zh-TW" altLang="en-US" dirty="0"/>
              <a:t>在那個時候，你如何欣賞他</a:t>
            </a:r>
            <a:r>
              <a:rPr lang="en-US" altLang="zh-TW" dirty="0"/>
              <a:t>, </a:t>
            </a:r>
            <a:r>
              <a:rPr lang="zh-TW" altLang="en-US" dirty="0"/>
              <a:t>現在再試一次</a:t>
            </a:r>
            <a:r>
              <a:rPr lang="en-US" altLang="zh-TW" dirty="0"/>
              <a:t>. </a:t>
            </a:r>
            <a:r>
              <a:rPr lang="ja-JP" altLang="en-US" dirty="0">
                <a:latin typeface="PMingLiU" panose="02020500000000000000" pitchFamily="18" charset="-120"/>
                <a:ea typeface="PMingLiU" panose="02020500000000000000" pitchFamily="18" charset="-120"/>
              </a:rPr>
              <a:t>一</a:t>
            </a:r>
            <a:r>
              <a:rPr lang="ja-JP" altLang="en-US" dirty="0" smtClean="0">
                <a:latin typeface="PMingLiU" panose="02020500000000000000" pitchFamily="18" charset="-120"/>
                <a:ea typeface="PMingLiU" panose="02020500000000000000" pitchFamily="18" charset="-120"/>
              </a:rPr>
              <a:t>個</a:t>
            </a:r>
            <a:r>
              <a:rPr lang="zh-TW" altLang="en-US" dirty="0"/>
              <a:t>孩子</a:t>
            </a:r>
            <a:r>
              <a:rPr lang="ja-JP" altLang="en-US" dirty="0" smtClean="0"/>
              <a:t>說</a:t>
            </a:r>
            <a:r>
              <a:rPr lang="ja-JP" altLang="en-US" dirty="0">
                <a:latin typeface="PMingLiU" panose="02020500000000000000" pitchFamily="18" charset="-120"/>
                <a:ea typeface="PMingLiU" panose="02020500000000000000" pitchFamily="18" charset="-120"/>
              </a:rPr>
              <a:t>他最害怕是 父母  不能彼此接</a:t>
            </a:r>
            <a:r>
              <a:rPr lang="ja-JP" altLang="en-US" dirty="0" smtClean="0">
                <a:latin typeface="PMingLiU" panose="02020500000000000000" pitchFamily="18" charset="-120"/>
                <a:ea typeface="PMingLiU" panose="02020500000000000000" pitchFamily="18" charset="-120"/>
              </a:rPr>
              <a:t>受 </a:t>
            </a:r>
            <a:r>
              <a:rPr lang="en-US" altLang="ja-JP" dirty="0" smtClean="0">
                <a:latin typeface="PMingLiU" panose="02020500000000000000" pitchFamily="18" charset="-120"/>
                <a:ea typeface="PMingLiU" panose="02020500000000000000" pitchFamily="18" charset="-120"/>
              </a:rPr>
              <a:t>,</a:t>
            </a:r>
            <a:r>
              <a:rPr lang="en-US" altLang="ja-JP" dirty="0" err="1" smtClean="0">
                <a:latin typeface="PMingLiU" panose="02020500000000000000" pitchFamily="18" charset="-120"/>
                <a:ea typeface="PMingLiU" panose="02020500000000000000" pitchFamily="18" charset="-120"/>
              </a:rPr>
              <a:t>chu</a:t>
            </a:r>
            <a:r>
              <a:rPr lang="ja-JP" altLang="en-US" dirty="0" smtClean="0">
                <a:latin typeface="PMingLiU" panose="02020500000000000000" pitchFamily="18" charset="-120"/>
                <a:ea typeface="PMingLiU" panose="02020500000000000000" pitchFamily="18" charset="-120"/>
              </a:rPr>
              <a:t> 架</a:t>
            </a:r>
            <a:r>
              <a:rPr lang="en-US" altLang="ja-JP" dirty="0" smtClean="0">
                <a:latin typeface="PMingLiU" panose="02020500000000000000" pitchFamily="18" charset="-120"/>
                <a:ea typeface="PMingLiU" panose="02020500000000000000" pitchFamily="18" charset="-120"/>
              </a:rPr>
              <a:t>,</a:t>
            </a:r>
            <a:r>
              <a:rPr lang="ja-JP" altLang="en-US" dirty="0">
                <a:latin typeface="PMingLiU" panose="02020500000000000000" pitchFamily="18" charset="-120"/>
                <a:ea typeface="PMingLiU" panose="02020500000000000000" pitchFamily="18" charset="-120"/>
              </a:rPr>
              <a:t> 不能聚在一</a:t>
            </a:r>
            <a:r>
              <a:rPr lang="ja-JP" altLang="en-US" dirty="0" smtClean="0">
                <a:latin typeface="PMingLiU" panose="02020500000000000000" pitchFamily="18" charset="-120"/>
                <a:ea typeface="PMingLiU" panose="02020500000000000000" pitchFamily="18" charset="-120"/>
              </a:rPr>
              <a:t>起</a:t>
            </a:r>
            <a:r>
              <a:rPr lang="en-US" altLang="ja-JP" dirty="0" smtClean="0">
                <a:latin typeface="PMingLiU" panose="02020500000000000000" pitchFamily="18" charset="-120"/>
                <a:ea typeface="PMingLiU" panose="02020500000000000000" pitchFamily="18" charset="-120"/>
              </a:rPr>
              <a:t>.</a:t>
            </a:r>
          </a:p>
          <a:p>
            <a:r>
              <a:rPr lang="ja-JP" altLang="en-US" dirty="0" smtClean="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是不</a:t>
            </a:r>
            <a:r>
              <a:rPr lang="ja-JP" altLang="en-US" dirty="0" smtClean="0">
                <a:latin typeface="PMingLiU" panose="02020500000000000000" pitchFamily="18" charset="-120"/>
                <a:ea typeface="PMingLiU" panose="02020500000000000000" pitchFamily="18" charset="-120"/>
              </a:rPr>
              <a:t>是</a:t>
            </a:r>
            <a:r>
              <a:rPr lang="zh-TW" altLang="en-US" dirty="0"/>
              <a:t>給孩子最大安全的感</a:t>
            </a:r>
            <a:r>
              <a:rPr lang="en-US" altLang="zh-TW" dirty="0"/>
              <a:t>, </a:t>
            </a:r>
            <a:r>
              <a:rPr lang="zh-TW" altLang="en-US" dirty="0"/>
              <a:t>就是 父母彼此彼此接納彼此相</a:t>
            </a:r>
            <a:r>
              <a:rPr lang="zh-TW" altLang="en-US" dirty="0" smtClean="0"/>
              <a:t>愛</a:t>
            </a:r>
            <a:r>
              <a:rPr lang="en-US" altLang="zh-TW" dirty="0" smtClean="0"/>
              <a:t>.</a:t>
            </a:r>
            <a:endParaRPr lang="ja-JP" altLang="en-US" dirty="0"/>
          </a:p>
          <a:p>
            <a:r>
              <a:rPr lang="en-US" altLang="zh-TW" dirty="0" smtClean="0"/>
              <a:t> </a:t>
            </a:r>
          </a:p>
          <a:p>
            <a:pPr fontAlgn="t"/>
            <a:r>
              <a:rPr lang="zh-TW" altLang="en-US" dirty="0"/>
              <a:t>一些妻子抱怨她丈夫是不忠實</a:t>
            </a:r>
            <a:r>
              <a:rPr lang="en-US" dirty="0"/>
              <a:t>, </a:t>
            </a:r>
            <a:r>
              <a:rPr lang="zh-TW" altLang="en-US" dirty="0"/>
              <a:t>這也許其他女人不接受他丈夫人才有的結果</a:t>
            </a:r>
            <a:r>
              <a:rPr lang="en-US" dirty="0"/>
              <a:t>.</a:t>
            </a:r>
          </a:p>
          <a:p>
            <a:pPr fontAlgn="t"/>
            <a:r>
              <a:rPr lang="zh-TW" altLang="en-US" dirty="0"/>
              <a:t>如果你可以沒有接受您丈夫</a:t>
            </a:r>
            <a:r>
              <a:rPr lang="en-US" dirty="0" smtClean="0"/>
              <a:t>, </a:t>
            </a:r>
            <a:r>
              <a:rPr lang="zh-TW" altLang="en-US" dirty="0" smtClean="0"/>
              <a:t>您</a:t>
            </a:r>
            <a:r>
              <a:rPr lang="zh-TW" altLang="en-US" dirty="0"/>
              <a:t>丈夫將了飢不擇食</a:t>
            </a:r>
            <a:r>
              <a:rPr lang="en-US" dirty="0"/>
              <a:t>. </a:t>
            </a:r>
            <a:r>
              <a:rPr lang="zh-TW" altLang="en-US" dirty="0"/>
              <a:t>如果你不供應他他所需要的</a:t>
            </a:r>
            <a:endParaRPr lang="en-US" dirty="0"/>
          </a:p>
          <a:p>
            <a:pPr fontAlgn="t"/>
            <a:r>
              <a:rPr lang="zh-TW" altLang="en-US" dirty="0"/>
              <a:t>那就是把他從你的身邊把他</a:t>
            </a:r>
            <a:r>
              <a:rPr lang="en-US" dirty="0">
                <a:latin typeface="PMingLiU" panose="02020500000000000000" pitchFamily="18" charset="-120"/>
                <a:ea typeface="PMingLiU" panose="02020500000000000000" pitchFamily="18" charset="-120"/>
              </a:rPr>
              <a:t>Kung</a:t>
            </a:r>
            <a:r>
              <a:rPr lang="zh-TW" altLang="en-US" dirty="0"/>
              <a:t>走</a:t>
            </a:r>
            <a:r>
              <a:rPr lang="en-US" dirty="0"/>
              <a:t>. </a:t>
            </a:r>
            <a:r>
              <a:rPr lang="ja-JP" altLang="en-US" dirty="0">
                <a:latin typeface="PMingLiU" panose="02020500000000000000" pitchFamily="18" charset="-120"/>
                <a:ea typeface="PMingLiU" panose="02020500000000000000" pitchFamily="18" charset="-120"/>
              </a:rPr>
              <a:t>這</a:t>
            </a:r>
            <a:r>
              <a:rPr lang="zh-TW" altLang="en-US" dirty="0" smtClean="0"/>
              <a:t>不</a:t>
            </a:r>
            <a:r>
              <a:rPr lang="zh-TW" altLang="en-US" dirty="0"/>
              <a:t>是說丈夫不忠實是</a:t>
            </a:r>
            <a:r>
              <a:rPr lang="en-US" dirty="0">
                <a:latin typeface="PMingLiU" panose="02020500000000000000" pitchFamily="18" charset="-120"/>
                <a:ea typeface="PMingLiU" panose="02020500000000000000" pitchFamily="18" charset="-120"/>
              </a:rPr>
              <a:t>對</a:t>
            </a:r>
            <a:r>
              <a:rPr lang="zh-TW" altLang="en-US" dirty="0">
                <a:latin typeface="PMingLiU" panose="02020500000000000000" pitchFamily="18" charset="-120"/>
                <a:ea typeface="PMingLiU" panose="02020500000000000000" pitchFamily="18" charset="-120"/>
              </a:rPr>
              <a:t>的</a:t>
            </a:r>
            <a:r>
              <a:rPr lang="en-US" dirty="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仍</a:t>
            </a:r>
            <a:r>
              <a:rPr lang="zh-TW" altLang="en-US" dirty="0"/>
              <a:t>是說你應接受您丈夫</a:t>
            </a:r>
            <a:r>
              <a:rPr lang="en-US" dirty="0"/>
              <a:t>,</a:t>
            </a:r>
          </a:p>
          <a:p>
            <a:r>
              <a:rPr lang="zh-TW" altLang="en-US" dirty="0"/>
              <a:t>不要讓其他女人替換你去做</a:t>
            </a:r>
            <a:r>
              <a:rPr lang="en-US" dirty="0"/>
              <a:t>. </a:t>
            </a:r>
            <a:r>
              <a:rPr lang="en-US" dirty="0" smtClean="0"/>
              <a:t> </a:t>
            </a:r>
            <a:r>
              <a:rPr lang="zh-TW" altLang="en-US" dirty="0" smtClean="0"/>
              <a:t>您</a:t>
            </a:r>
            <a:r>
              <a:rPr lang="zh-TW" altLang="en-US" dirty="0"/>
              <a:t>丈夫將就感覺你是在這世界最美</a:t>
            </a:r>
            <a:r>
              <a:rPr lang="zh-TW" altLang="en-US" dirty="0" smtClean="0"/>
              <a:t>麗  優</a:t>
            </a:r>
            <a:r>
              <a:rPr lang="zh-TW" altLang="en-US" dirty="0"/>
              <a:t>雅妻子</a:t>
            </a:r>
            <a:r>
              <a:rPr lang="en-US" dirty="0" smtClean="0"/>
              <a:t>, </a:t>
            </a:r>
            <a:r>
              <a:rPr lang="zh-TW" altLang="en-US" dirty="0" smtClean="0"/>
              <a:t>他</a:t>
            </a:r>
            <a:r>
              <a:rPr lang="zh-TW" altLang="en-US" dirty="0"/>
              <a:t>就不有</a:t>
            </a:r>
            <a:r>
              <a:rPr lang="zh-TW" altLang="en-US" dirty="0" smtClean="0"/>
              <a:t>壞 的想法</a:t>
            </a:r>
            <a:r>
              <a:rPr lang="en-US" altLang="zh-TW" dirty="0" smtClean="0"/>
              <a:t>.</a:t>
            </a:r>
          </a:p>
          <a:p>
            <a:endParaRPr lang="en-US" altLang="zh-TW" dirty="0"/>
          </a:p>
          <a:p>
            <a:r>
              <a:rPr lang="zh-TW" altLang="en-US" dirty="0"/>
              <a:t>有一位太太	希望她的先生傾倒垃圾</a:t>
            </a:r>
            <a:r>
              <a:rPr lang="en-US" altLang="zh-TW" dirty="0"/>
              <a:t>, </a:t>
            </a:r>
            <a:r>
              <a:rPr lang="zh-TW" altLang="en-US" dirty="0"/>
              <a:t>一再 提醒</a:t>
            </a:r>
            <a:r>
              <a:rPr lang="en-US" altLang="zh-TW" dirty="0"/>
              <a:t>, </a:t>
            </a:r>
            <a:r>
              <a:rPr lang="zh-TW" altLang="en-US" dirty="0"/>
              <a:t>最後還是自己去倒垃圾</a:t>
            </a:r>
            <a:r>
              <a:rPr lang="en-US" altLang="zh-TW" dirty="0"/>
              <a:t>. </a:t>
            </a:r>
            <a:r>
              <a:rPr lang="zh-TW" altLang="en-US" dirty="0"/>
              <a:t>有一天，她想如果我稱</a:t>
            </a:r>
            <a:r>
              <a:rPr lang="zh-TW" altLang="en-US" dirty="0" smtClean="0"/>
              <a:t>讚</a:t>
            </a:r>
            <a:r>
              <a:rPr lang="zh-TW" altLang="en-US" dirty="0"/>
              <a:t>他</a:t>
            </a:r>
            <a:r>
              <a:rPr lang="en-US" altLang="zh-TW" dirty="0" smtClean="0"/>
              <a:t>, </a:t>
            </a:r>
            <a:r>
              <a:rPr lang="zh-TW" altLang="en-US" dirty="0"/>
              <a:t>他肯定會看穿我的動機</a:t>
            </a:r>
            <a:r>
              <a:rPr lang="en-US" altLang="zh-TW" dirty="0"/>
              <a:t>, </a:t>
            </a:r>
            <a:r>
              <a:rPr lang="en-US" altLang="zh-TW" dirty="0" smtClean="0"/>
              <a:t> </a:t>
            </a:r>
            <a:r>
              <a:rPr lang="zh-TW" altLang="en-US" dirty="0" smtClean="0"/>
              <a:t>但</a:t>
            </a:r>
            <a:r>
              <a:rPr lang="zh-TW" altLang="en-US" dirty="0"/>
              <a:t>反正</a:t>
            </a:r>
            <a:r>
              <a:rPr lang="en-US" altLang="zh-TW" dirty="0"/>
              <a:t>, </a:t>
            </a:r>
            <a:r>
              <a:rPr lang="zh-TW" altLang="en-US" dirty="0"/>
              <a:t>我學習說造成就人的好</a:t>
            </a:r>
            <a:r>
              <a:rPr lang="zh-TW" altLang="en-US" dirty="0" smtClean="0"/>
              <a:t>話</a:t>
            </a:r>
            <a:r>
              <a:rPr lang="zh-TW" altLang="en-US" dirty="0"/>
              <a:t>的</a:t>
            </a:r>
            <a:r>
              <a:rPr lang="en-US" altLang="zh-TW" dirty="0" smtClean="0"/>
              <a:t>.</a:t>
            </a:r>
            <a:r>
              <a:rPr lang="ja-JP" altLang="en-US" dirty="0" smtClean="0">
                <a:latin typeface="PMingLiU" panose="02020500000000000000" pitchFamily="18" charset="-120"/>
                <a:ea typeface="PMingLiU" panose="02020500000000000000" pitchFamily="18" charset="-120"/>
              </a:rPr>
              <a:t>功</a:t>
            </a:r>
            <a:r>
              <a:rPr lang="ja-JP" altLang="en-US" dirty="0">
                <a:latin typeface="PMingLiU" panose="02020500000000000000" pitchFamily="18" charset="-120"/>
                <a:ea typeface="PMingLiU" panose="02020500000000000000" pitchFamily="18" charset="-120"/>
              </a:rPr>
              <a:t>課</a:t>
            </a:r>
            <a:r>
              <a:rPr lang="en-US" altLang="zh-TW" dirty="0" smtClean="0">
                <a:latin typeface="PMingLiU" panose="02020500000000000000" pitchFamily="18" charset="-120"/>
                <a:ea typeface="PMingLiU" panose="02020500000000000000" pitchFamily="18" charset="-120"/>
              </a:rPr>
              <a:t> , </a:t>
            </a:r>
            <a:r>
              <a:rPr lang="zh-TW" altLang="en-US" dirty="0" smtClean="0"/>
              <a:t>我</a:t>
            </a:r>
            <a:r>
              <a:rPr lang="zh-TW" altLang="en-US" dirty="0"/>
              <a:t>就試試看</a:t>
            </a:r>
            <a:r>
              <a:rPr lang="en-US" altLang="zh-TW" dirty="0"/>
              <a:t>, </a:t>
            </a:r>
            <a:r>
              <a:rPr lang="ja-JP" altLang="en-US" dirty="0">
                <a:latin typeface="PMingLiU" panose="02020500000000000000" pitchFamily="18" charset="-120"/>
                <a:ea typeface="PMingLiU" panose="02020500000000000000" pitchFamily="18" charset="-120"/>
              </a:rPr>
              <a:t>這位太太就說</a:t>
            </a:r>
            <a:r>
              <a:rPr lang="zh-TW" altLang="en-US" dirty="0" smtClean="0"/>
              <a:t>您</a:t>
            </a:r>
            <a:r>
              <a:rPr lang="zh-TW" altLang="en-US" dirty="0"/>
              <a:t>是否願意成為我的男子漢幫助我倒垃圾</a:t>
            </a:r>
            <a:r>
              <a:rPr lang="en-US" altLang="zh-TW" dirty="0" smtClean="0"/>
              <a:t>, </a:t>
            </a:r>
            <a:r>
              <a:rPr lang="zh-TW" altLang="en-US" dirty="0" smtClean="0"/>
              <a:t>我</a:t>
            </a:r>
            <a:r>
              <a:rPr lang="zh-TW" altLang="en-US" dirty="0"/>
              <a:t>會很感激</a:t>
            </a:r>
            <a:r>
              <a:rPr lang="en-US" altLang="zh-TW" dirty="0"/>
              <a:t>. </a:t>
            </a:r>
            <a:r>
              <a:rPr lang="en-US" altLang="zh-TW" dirty="0" smtClean="0"/>
              <a:t> </a:t>
            </a:r>
            <a:r>
              <a:rPr lang="zh-TW" altLang="en-US" dirty="0" smtClean="0"/>
              <a:t>從</a:t>
            </a:r>
            <a:r>
              <a:rPr lang="zh-TW" altLang="en-US" dirty="0"/>
              <a:t>那天起這個丈夫天</a:t>
            </a:r>
            <a:r>
              <a:rPr lang="zh-TW" altLang="en-US" dirty="0" smtClean="0"/>
              <a:t>天 幫</a:t>
            </a:r>
            <a:r>
              <a:rPr lang="zh-TW" altLang="en-US" dirty="0"/>
              <a:t>他的妻子倒垃圾</a:t>
            </a:r>
            <a:r>
              <a:rPr lang="en-US" altLang="zh-TW" dirty="0"/>
              <a:t>. </a:t>
            </a:r>
            <a:r>
              <a:rPr lang="en-US" altLang="zh-TW" dirty="0" smtClean="0"/>
              <a:t> </a:t>
            </a:r>
            <a:r>
              <a:rPr lang="zh-TW" altLang="en-US" dirty="0" smtClean="0"/>
              <a:t>因</a:t>
            </a:r>
            <a:r>
              <a:rPr lang="zh-TW" altLang="en-US" dirty="0"/>
              <a:t>為他想被稱為男子漢</a:t>
            </a:r>
            <a:r>
              <a:rPr lang="en-US" altLang="zh-TW" dirty="0"/>
              <a:t>. </a:t>
            </a:r>
            <a:endParaRPr lang="en-US" altLang="zh-TW" dirty="0" smtClean="0"/>
          </a:p>
          <a:p>
            <a:r>
              <a:rPr lang="zh-TW" altLang="en-US" dirty="0" smtClean="0"/>
              <a:t>很</a:t>
            </a:r>
            <a:r>
              <a:rPr lang="zh-TW" altLang="en-US" dirty="0"/>
              <a:t>多男人能做的事</a:t>
            </a:r>
            <a:r>
              <a:rPr lang="en-US" altLang="zh-TW" dirty="0"/>
              <a:t>, </a:t>
            </a:r>
            <a:r>
              <a:rPr lang="zh-TW" altLang="en-US" dirty="0"/>
              <a:t>女人也可以做</a:t>
            </a:r>
            <a:r>
              <a:rPr lang="en-US" altLang="zh-TW" dirty="0"/>
              <a:t>. </a:t>
            </a:r>
            <a:r>
              <a:rPr lang="en-US" altLang="zh-TW" dirty="0" smtClean="0"/>
              <a:t> </a:t>
            </a:r>
            <a:r>
              <a:rPr lang="zh-TW" altLang="en-US" dirty="0" smtClean="0"/>
              <a:t>但</a:t>
            </a:r>
            <a:r>
              <a:rPr lang="zh-TW" altLang="en-US" dirty="0"/>
              <a:t>是不是學習</a:t>
            </a:r>
            <a:r>
              <a:rPr lang="zh-TW" altLang="en-US" dirty="0" smtClean="0"/>
              <a:t>有些</a:t>
            </a:r>
            <a:r>
              <a:rPr lang="zh-TW" altLang="en-US" dirty="0"/>
              <a:t>智</a:t>
            </a:r>
            <a:r>
              <a:rPr lang="zh-TW" altLang="en-US" dirty="0" smtClean="0"/>
              <a:t>慧  讓</a:t>
            </a:r>
            <a:r>
              <a:rPr lang="zh-TW" altLang="en-US" dirty="0"/>
              <a:t>丈夫知道，他是被 需要</a:t>
            </a:r>
            <a:r>
              <a:rPr lang="en-US" altLang="zh-TW" dirty="0"/>
              <a:t>. </a:t>
            </a:r>
            <a:r>
              <a:rPr lang="zh-TW" altLang="en-US" dirty="0"/>
              <a:t>給他 地</a:t>
            </a:r>
            <a:r>
              <a:rPr lang="zh-TW" altLang="en-US" dirty="0" smtClean="0"/>
              <a:t>位 多</a:t>
            </a:r>
            <a:r>
              <a:rPr lang="zh-TW" altLang="en-US" dirty="0"/>
              <a:t>稱讚鼓勵他</a:t>
            </a:r>
            <a:r>
              <a:rPr lang="en-US" altLang="zh-TW" dirty="0"/>
              <a:t>. </a:t>
            </a:r>
            <a:endParaRPr lang="en-US" altLang="zh-TW" dirty="0" smtClean="0"/>
          </a:p>
          <a:p>
            <a:r>
              <a:rPr lang="zh-TW" altLang="en-US" dirty="0" smtClean="0"/>
              <a:t>告</a:t>
            </a:r>
            <a:r>
              <a:rPr lang="zh-TW" altLang="en-US" dirty="0"/>
              <a:t>訴他你感激他</a:t>
            </a:r>
            <a:r>
              <a:rPr lang="en-US" altLang="zh-TW" dirty="0"/>
              <a:t>. </a:t>
            </a:r>
            <a:r>
              <a:rPr lang="zh-TW" altLang="en-US" dirty="0"/>
              <a:t>這個是表示欣賞方式之一</a:t>
            </a:r>
            <a:r>
              <a:rPr lang="en-US" altLang="zh-TW" dirty="0" smtClean="0"/>
              <a:t>.</a:t>
            </a:r>
            <a:r>
              <a:rPr lang="zh-TW" altLang="en-US" dirty="0"/>
              <a:t>這一次去加州</a:t>
            </a:r>
            <a:r>
              <a:rPr lang="en-US" altLang="zh-TW" dirty="0"/>
              <a:t>, </a:t>
            </a:r>
            <a:r>
              <a:rPr lang="zh-TW" altLang="en-US" dirty="0"/>
              <a:t>聽到我的姐姐的丈夫說</a:t>
            </a:r>
            <a:r>
              <a:rPr lang="en-US" altLang="zh-TW" dirty="0"/>
              <a:t>,</a:t>
            </a:r>
            <a:r>
              <a:rPr lang="ja-JP" altLang="en-US" dirty="0"/>
              <a:t> </a:t>
            </a:r>
            <a:r>
              <a:rPr lang="ja-JP" altLang="en-US" dirty="0">
                <a:latin typeface="PMingLiU" panose="02020500000000000000" pitchFamily="18" charset="-120"/>
                <a:ea typeface="PMingLiU" panose="02020500000000000000" pitchFamily="18" charset="-120"/>
              </a:rPr>
              <a:t>四年前 開始到</a:t>
            </a:r>
            <a:r>
              <a:rPr lang="zh-TW" altLang="en-US" dirty="0"/>
              <a:t>加州服事主</a:t>
            </a:r>
          </a:p>
          <a:p>
            <a:r>
              <a:rPr lang="zh-TW" altLang="en-US" dirty="0" smtClean="0"/>
              <a:t>時</a:t>
            </a:r>
            <a:r>
              <a:rPr lang="en-US" altLang="zh-TW" dirty="0" smtClean="0"/>
              <a:t>, </a:t>
            </a:r>
            <a:r>
              <a:rPr lang="ja-JP" altLang="en-US" dirty="0">
                <a:latin typeface="PMingLiU" panose="02020500000000000000" pitchFamily="18" charset="-120"/>
                <a:ea typeface="PMingLiU" panose="02020500000000000000" pitchFamily="18" charset="-120"/>
              </a:rPr>
              <a:t>有一對夫</a:t>
            </a:r>
            <a:r>
              <a:rPr lang="ja-JP" altLang="en-US" dirty="0" smtClean="0">
                <a:latin typeface="PMingLiU" panose="02020500000000000000" pitchFamily="18" charset="-120"/>
                <a:ea typeface="PMingLiU" panose="02020500000000000000" pitchFamily="18" charset="-120"/>
              </a:rPr>
              <a:t>婦</a:t>
            </a:r>
            <a:r>
              <a:rPr lang="zh-TW" altLang="en-US" dirty="0">
                <a:latin typeface="PMingLiU" panose="02020500000000000000" pitchFamily="18" charset="-120"/>
                <a:ea typeface="PMingLiU" panose="02020500000000000000" pitchFamily="18" charset="-120"/>
              </a:rPr>
              <a:t>剛剛退</a:t>
            </a:r>
            <a:r>
              <a:rPr lang="zh-TW" altLang="en-US" dirty="0" smtClean="0">
                <a:latin typeface="PMingLiU" panose="02020500000000000000" pitchFamily="18" charset="-120"/>
                <a:ea typeface="PMingLiU" panose="02020500000000000000" pitchFamily="18" charset="-120"/>
              </a:rPr>
              <a:t>休</a:t>
            </a:r>
            <a:r>
              <a:rPr lang="en-US" altLang="zh-TW" dirty="0" smtClean="0">
                <a:latin typeface="PMingLiU" panose="02020500000000000000" pitchFamily="18" charset="-120"/>
                <a:ea typeface="PMingLiU" panose="02020500000000000000" pitchFamily="18" charset="-120"/>
              </a:rPr>
              <a:t>,</a:t>
            </a:r>
            <a:r>
              <a:rPr lang="ja-JP" altLang="en-US" dirty="0">
                <a:latin typeface="PMingLiU" panose="02020500000000000000" pitchFamily="18" charset="-120"/>
                <a:ea typeface="PMingLiU" panose="02020500000000000000" pitchFamily="18" charset="-120"/>
              </a:rPr>
              <a:t> 太太</a:t>
            </a:r>
            <a:r>
              <a:rPr lang="ja-JP" altLang="en-US" dirty="0" smtClean="0">
                <a:latin typeface="PMingLiU" panose="02020500000000000000" pitchFamily="18" charset="-120"/>
                <a:ea typeface="PMingLiU" panose="02020500000000000000" pitchFamily="18" charset="-120"/>
              </a:rPr>
              <a:t>就</a:t>
            </a:r>
            <a:r>
              <a:rPr lang="zh-TW" altLang="en-US" dirty="0"/>
              <a:t>主被 接 去離開世</a:t>
            </a:r>
            <a:r>
              <a:rPr lang="zh-TW" altLang="en-US" dirty="0" smtClean="0"/>
              <a:t>界</a:t>
            </a:r>
            <a:r>
              <a:rPr lang="en-US" altLang="zh-TW" dirty="0" smtClean="0"/>
              <a:t>,</a:t>
            </a:r>
            <a:r>
              <a:rPr lang="zh-TW" altLang="en-US" dirty="0"/>
              <a:t> 這是他舉行葬禮第一個</a:t>
            </a:r>
            <a:r>
              <a:rPr lang="zh-TW" altLang="en-US" dirty="0" smtClean="0"/>
              <a:t>在</a:t>
            </a:r>
            <a:r>
              <a:rPr lang="zh-TW" altLang="en-US" dirty="0"/>
              <a:t>加州的葬禮</a:t>
            </a:r>
            <a:r>
              <a:rPr lang="en-US" altLang="zh-TW" dirty="0" smtClean="0"/>
              <a:t>. </a:t>
            </a:r>
            <a:r>
              <a:rPr lang="ja-JP" altLang="en-US" dirty="0">
                <a:latin typeface="PMingLiU" panose="02020500000000000000" pitchFamily="18" charset="-120"/>
                <a:ea typeface="PMingLiU" panose="02020500000000000000" pitchFamily="18" charset="-120"/>
              </a:rPr>
              <a:t>在追思敬拜聚會</a:t>
            </a:r>
            <a:r>
              <a:rPr lang="ja-JP" altLang="en-US" dirty="0" smtClean="0">
                <a:latin typeface="PMingLiU" panose="02020500000000000000" pitchFamily="18" charset="-120"/>
                <a:ea typeface="PMingLiU" panose="02020500000000000000" pitchFamily="18" charset="-120"/>
              </a:rPr>
              <a:t>時</a:t>
            </a:r>
            <a:r>
              <a:rPr lang="en-US" altLang="ja-JP" dirty="0" smtClean="0">
                <a:latin typeface="PMingLiU" panose="02020500000000000000" pitchFamily="18" charset="-120"/>
                <a:ea typeface="PMingLiU" panose="02020500000000000000" pitchFamily="18" charset="-120"/>
              </a:rPr>
              <a:t>,</a:t>
            </a:r>
            <a:r>
              <a:rPr lang="ja-JP" altLang="en-US" dirty="0">
                <a:latin typeface="PMingLiU" panose="02020500000000000000" pitchFamily="18" charset="-120"/>
                <a:ea typeface="PMingLiU" panose="02020500000000000000" pitchFamily="18" charset="-120"/>
              </a:rPr>
              <a:t> 看到姐姐的照片是一個美麗  充微</a:t>
            </a:r>
            <a:r>
              <a:rPr lang="ja-JP" altLang="en-US" dirty="0" smtClean="0">
                <a:latin typeface="PMingLiU" panose="02020500000000000000" pitchFamily="18" charset="-120"/>
                <a:ea typeface="PMingLiU" panose="02020500000000000000" pitchFamily="18" charset="-120"/>
              </a:rPr>
              <a:t>笑</a:t>
            </a:r>
            <a:r>
              <a:rPr lang="ja-JP" altLang="en-US" dirty="0">
                <a:latin typeface="PMingLiU" panose="02020500000000000000" pitchFamily="18" charset="-120"/>
                <a:ea typeface="PMingLiU" panose="02020500000000000000" pitchFamily="18" charset="-120"/>
              </a:rPr>
              <a:t>照</a:t>
            </a:r>
            <a:r>
              <a:rPr lang="ja-JP" altLang="en-US" dirty="0" smtClean="0">
                <a:latin typeface="PMingLiU" panose="02020500000000000000" pitchFamily="18" charset="-120"/>
                <a:ea typeface="PMingLiU" panose="02020500000000000000" pitchFamily="18" charset="-120"/>
              </a:rPr>
              <a:t>片</a:t>
            </a:r>
            <a:r>
              <a:rPr lang="en-US" altLang="ja-JP" dirty="0" smtClean="0">
                <a:latin typeface="PMingLiU" panose="02020500000000000000" pitchFamily="18" charset="-120"/>
                <a:ea typeface="PMingLiU" panose="02020500000000000000" pitchFamily="18" charset="-120"/>
              </a:rPr>
              <a:t>, </a:t>
            </a:r>
            <a:r>
              <a:rPr lang="zh-TW" altLang="en-US" dirty="0">
                <a:latin typeface="PMingLiU" panose="02020500000000000000" pitchFamily="18" charset="-120"/>
                <a:ea typeface="PMingLiU" panose="02020500000000000000" pitchFamily="18" charset="-120"/>
              </a:rPr>
              <a:t>感謝上帝，她已經與主同 </a:t>
            </a:r>
            <a:r>
              <a:rPr lang="zh-TW" altLang="en-US" dirty="0" smtClean="0">
                <a:latin typeface="PMingLiU" panose="02020500000000000000" pitchFamily="18" charset="-120"/>
                <a:ea typeface="PMingLiU" panose="02020500000000000000" pitchFamily="18" charset="-120"/>
              </a:rPr>
              <a:t>在</a:t>
            </a:r>
            <a:r>
              <a:rPr lang="ja-JP" altLang="en-US" dirty="0">
                <a:latin typeface="PMingLiU" panose="02020500000000000000" pitchFamily="18" charset="-120"/>
                <a:ea typeface="PMingLiU" panose="02020500000000000000" pitchFamily="18" charset="-120"/>
              </a:rPr>
              <a:t>美好</a:t>
            </a:r>
            <a:r>
              <a:rPr lang="zh-TW" altLang="en-US" dirty="0" smtClean="0">
                <a:latin typeface="PMingLiU" panose="02020500000000000000" pitchFamily="18" charset="-120"/>
                <a:ea typeface="PMingLiU" panose="02020500000000000000" pitchFamily="18" charset="-120"/>
              </a:rPr>
              <a:t>無</a:t>
            </a:r>
            <a:r>
              <a:rPr lang="zh-TW" altLang="en-US" dirty="0">
                <a:latin typeface="PMingLiU" panose="02020500000000000000" pitchFamily="18" charset="-120"/>
                <a:ea typeface="PMingLiU" panose="02020500000000000000" pitchFamily="18" charset="-120"/>
              </a:rPr>
              <a:t>法</a:t>
            </a:r>
            <a:r>
              <a:rPr lang="zh-TW" altLang="en-US" dirty="0" smtClean="0">
                <a:latin typeface="PMingLiU" panose="02020500000000000000" pitchFamily="18" charset="-120"/>
                <a:ea typeface="PMingLiU" panose="02020500000000000000" pitchFamily="18" charset="-120"/>
              </a:rPr>
              <a:t>比</a:t>
            </a:r>
            <a:r>
              <a:rPr lang="en-US" altLang="zh-TW"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 </a:t>
            </a:r>
            <a:r>
              <a:rPr lang="zh-TW" altLang="en-US" dirty="0" smtClean="0"/>
              <a:t>神的 僕</a:t>
            </a:r>
            <a:r>
              <a:rPr lang="zh-TW" altLang="en-US" dirty="0"/>
              <a:t>人用帖撒羅尼後書來勸 勗</a:t>
            </a:r>
            <a:r>
              <a:rPr lang="en-US" altLang="zh-TW" dirty="0" smtClean="0"/>
              <a:t>, </a:t>
            </a:r>
            <a:r>
              <a:rPr lang="zh-TW" altLang="en-US" dirty="0"/>
              <a:t>將來還是會在主面前再見</a:t>
            </a:r>
            <a:r>
              <a:rPr lang="zh-TW" altLang="en-US" dirty="0" smtClean="0"/>
              <a:t>面</a:t>
            </a:r>
            <a:r>
              <a:rPr lang="en-US" altLang="zh-TW" dirty="0" smtClean="0"/>
              <a:t>. </a:t>
            </a:r>
            <a:r>
              <a:rPr lang="ja-JP" altLang="en-US" dirty="0">
                <a:latin typeface="PMingLiU" panose="02020500000000000000" pitchFamily="18" charset="-120"/>
                <a:ea typeface="PMingLiU" panose="02020500000000000000" pitchFamily="18" charset="-120"/>
              </a:rPr>
              <a:t>開始說一見</a:t>
            </a:r>
            <a:r>
              <a:rPr lang="ja-JP" altLang="en-US" dirty="0" smtClean="0">
                <a:latin typeface="PMingLiU" panose="02020500000000000000" pitchFamily="18" charset="-120"/>
                <a:ea typeface="PMingLiU" panose="02020500000000000000" pitchFamily="18" charset="-120"/>
              </a:rPr>
              <a:t>證</a:t>
            </a:r>
            <a:r>
              <a:rPr lang="ja-JP" altLang="en-US" dirty="0" smtClean="0"/>
              <a:t> </a:t>
            </a:r>
            <a:r>
              <a:rPr lang="en-US" altLang="ja-JP" dirty="0" smtClean="0"/>
              <a:t>,</a:t>
            </a:r>
            <a:r>
              <a:rPr lang="ja-JP" altLang="en-US" dirty="0"/>
              <a:t> </a:t>
            </a:r>
            <a:r>
              <a:rPr lang="ja-JP" altLang="en-US" dirty="0">
                <a:latin typeface="PMingLiU" panose="02020500000000000000" pitchFamily="18" charset="-120"/>
                <a:ea typeface="PMingLiU" panose="02020500000000000000" pitchFamily="18" charset="-120"/>
              </a:rPr>
              <a:t>一個牧</a:t>
            </a:r>
            <a:r>
              <a:rPr lang="ja-JP" altLang="en-US" dirty="0" smtClean="0">
                <a:latin typeface="PMingLiU" panose="02020500000000000000" pitchFamily="18" charset="-120"/>
                <a:ea typeface="PMingLiU" panose="02020500000000000000" pitchFamily="18" charset="-120"/>
              </a:rPr>
              <a:t>師</a:t>
            </a:r>
            <a:r>
              <a:rPr lang="zh-TW" altLang="en-US" dirty="0"/>
              <a:t>說完最後一次</a:t>
            </a:r>
          </a:p>
          <a:p>
            <a:r>
              <a:rPr lang="ja-JP" altLang="en-US" dirty="0" smtClean="0">
                <a:latin typeface="PMingLiU" panose="02020500000000000000" pitchFamily="18" charset="-120"/>
                <a:ea typeface="PMingLiU" panose="02020500000000000000" pitchFamily="18" charset="-120"/>
              </a:rPr>
              <a:t>信</a:t>
            </a:r>
            <a:r>
              <a:rPr lang="ja-JP" altLang="en-US" dirty="0">
                <a:latin typeface="PMingLiU" panose="02020500000000000000" pitchFamily="18" charset="-120"/>
                <a:ea typeface="PMingLiU" panose="02020500000000000000" pitchFamily="18" charset="-120"/>
              </a:rPr>
              <a:t>息</a:t>
            </a:r>
            <a:r>
              <a:rPr lang="ja-JP" altLang="en-US" dirty="0" smtClean="0">
                <a:latin typeface="PMingLiU" panose="02020500000000000000" pitchFamily="18" charset="-120"/>
                <a:ea typeface="PMingLiU" panose="02020500000000000000" pitchFamily="18" charset="-120"/>
              </a:rPr>
              <a:t>時</a:t>
            </a:r>
            <a:r>
              <a:rPr lang="en-US" altLang="ja-JP" dirty="0" smtClean="0">
                <a:latin typeface="PMingLiU" panose="02020500000000000000" pitchFamily="18" charset="-120"/>
                <a:ea typeface="PMingLiU" panose="02020500000000000000" pitchFamily="18" charset="-120"/>
              </a:rPr>
              <a:t>,</a:t>
            </a:r>
            <a:r>
              <a:rPr lang="ja-JP" altLang="en-US" dirty="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即</a:t>
            </a:r>
            <a:r>
              <a:rPr lang="zh-TW" altLang="en-US" dirty="0"/>
              <a:t>離開世</a:t>
            </a:r>
            <a:r>
              <a:rPr lang="zh-TW" altLang="en-US" dirty="0" smtClean="0"/>
              <a:t>界</a:t>
            </a:r>
            <a:r>
              <a:rPr lang="en-US" altLang="zh-TW" dirty="0" smtClean="0"/>
              <a:t>,</a:t>
            </a:r>
            <a:r>
              <a:rPr lang="zh-TW" altLang="en-US" dirty="0"/>
              <a:t> 他對他的太太所講最後一句話   </a:t>
            </a:r>
            <a:r>
              <a:rPr lang="en-US" altLang="zh-TW" dirty="0" smtClean="0"/>
              <a:t>Darling see you in the morning. </a:t>
            </a:r>
            <a:r>
              <a:rPr lang="zh-TW" altLang="en-US" dirty="0" smtClean="0"/>
              <a:t>親</a:t>
            </a:r>
            <a:r>
              <a:rPr lang="zh-TW" altLang="en-US" dirty="0"/>
              <a:t>愛的在復活的早晨我們再見</a:t>
            </a:r>
            <a:r>
              <a:rPr lang="zh-TW" altLang="en-US" dirty="0" smtClean="0"/>
              <a:t>面 </a:t>
            </a:r>
            <a:r>
              <a:rPr lang="en-US" altLang="zh-TW" dirty="0"/>
              <a:t>.</a:t>
            </a:r>
            <a:endParaRPr lang="en-US" altLang="zh-TW" dirty="0" smtClean="0"/>
          </a:p>
          <a:p>
            <a:endParaRPr lang="en-US" altLang="zh-TW" dirty="0"/>
          </a:p>
          <a:p>
            <a:r>
              <a:rPr lang="zh-TW" altLang="en-US" dirty="0" smtClean="0"/>
              <a:t>一</a:t>
            </a:r>
            <a:r>
              <a:rPr lang="zh-TW" altLang="en-US" dirty="0"/>
              <a:t>些人一些人會說我</a:t>
            </a:r>
            <a:r>
              <a:rPr lang="zh-TW" altLang="en-US" dirty="0" smtClean="0"/>
              <a:t>知道</a:t>
            </a:r>
            <a:r>
              <a:rPr lang="zh-TW" altLang="en-US" dirty="0"/>
              <a:t>你所說都是對  的 但對我來說  一切是都太晚了</a:t>
            </a:r>
            <a:r>
              <a:rPr lang="en-US" altLang="zh-TW" dirty="0" smtClean="0"/>
              <a:t>. </a:t>
            </a:r>
          </a:p>
          <a:p>
            <a:r>
              <a:rPr lang="zh-TW" altLang="en-US" dirty="0"/>
              <a:t>現在 對丈夫的勸告是</a:t>
            </a:r>
            <a:r>
              <a:rPr lang="en-US" altLang="zh-TW" dirty="0"/>
              <a:t>, </a:t>
            </a:r>
            <a:r>
              <a:rPr lang="en-US" altLang="zh-TW" dirty="0" smtClean="0"/>
              <a:t> </a:t>
            </a:r>
            <a:r>
              <a:rPr lang="zh-TW" altLang="en-US" dirty="0" smtClean="0"/>
              <a:t>去</a:t>
            </a:r>
            <a:r>
              <a:rPr lang="zh-TW" altLang="en-US" dirty="0"/>
              <a:t>拜訪 一個先生已經離開世界</a:t>
            </a:r>
            <a:r>
              <a:rPr lang="zh-TW" altLang="en-US" dirty="0" smtClean="0"/>
              <a:t>的</a:t>
            </a:r>
            <a:r>
              <a:rPr lang="zh-TW" altLang="en-US" dirty="0"/>
              <a:t>太太</a:t>
            </a:r>
            <a:r>
              <a:rPr lang="en-US" altLang="zh-TW" dirty="0" smtClean="0"/>
              <a:t>,  </a:t>
            </a:r>
            <a:r>
              <a:rPr lang="zh-TW" altLang="en-US" dirty="0"/>
              <a:t>也許你會得到一些啟示 </a:t>
            </a:r>
            <a:r>
              <a:rPr lang="en-US" altLang="zh-TW" dirty="0"/>
              <a:t>, </a:t>
            </a:r>
            <a:r>
              <a:rPr lang="zh-TW" altLang="en-US" dirty="0"/>
              <a:t>現在成就給您丈夫好的一切</a:t>
            </a:r>
            <a:r>
              <a:rPr lang="en-US" altLang="zh-TW" dirty="0"/>
              <a:t>, </a:t>
            </a:r>
            <a:r>
              <a:rPr lang="zh-TW" altLang="en-US" dirty="0"/>
              <a:t>現在就拿出最好的餐具</a:t>
            </a:r>
            <a:r>
              <a:rPr lang="en-US" altLang="zh-TW" dirty="0"/>
              <a:t>, </a:t>
            </a:r>
            <a:r>
              <a:rPr lang="zh-TW" altLang="en-US" dirty="0"/>
              <a:t>不要總是等到有客人才用</a:t>
            </a:r>
            <a:r>
              <a:rPr lang="en-US" altLang="zh-TW" dirty="0"/>
              <a:t>, </a:t>
            </a:r>
            <a:r>
              <a:rPr lang="zh-TW" altLang="en-US" dirty="0"/>
              <a:t>你丈夫是你</a:t>
            </a:r>
            <a:r>
              <a:rPr lang="en-US" altLang="zh-TW" dirty="0"/>
              <a:t>,  </a:t>
            </a:r>
            <a:r>
              <a:rPr lang="zh-TW" altLang="en-US" dirty="0"/>
              <a:t>一生命中 最重要的人</a:t>
            </a:r>
            <a:r>
              <a:rPr lang="en-US" altLang="zh-TW" dirty="0"/>
              <a:t>, </a:t>
            </a:r>
            <a:r>
              <a:rPr lang="zh-TW" altLang="en-US" dirty="0"/>
              <a:t>對他像國王吧 </a:t>
            </a:r>
            <a:r>
              <a:rPr lang="en-US" altLang="zh-TW" dirty="0" smtClean="0"/>
              <a:t>.    </a:t>
            </a:r>
            <a:endParaRPr lang="en-US" altLang="zh-TW" dirty="0"/>
          </a:p>
          <a:p>
            <a:r>
              <a:rPr lang="en-US" altLang="zh-TW" dirty="0" smtClean="0"/>
              <a:t> </a:t>
            </a:r>
            <a:r>
              <a:rPr lang="zh-TW" altLang="en-US" dirty="0"/>
              <a:t>我們阿門這個</a:t>
            </a:r>
            <a:r>
              <a:rPr lang="zh-TW" altLang="en-US" dirty="0" smtClean="0"/>
              <a:t>被 主所 使</a:t>
            </a:r>
            <a:r>
              <a:rPr lang="zh-TW" altLang="en-US" dirty="0"/>
              <a:t>用姐</a:t>
            </a:r>
            <a:r>
              <a:rPr lang="zh-TW" altLang="en-US" dirty="0" smtClean="0"/>
              <a:t>妹的 做</a:t>
            </a:r>
            <a:r>
              <a:rPr lang="zh-TW" altLang="en-US" dirty="0"/>
              <a:t>分</a:t>
            </a:r>
            <a:r>
              <a:rPr lang="zh-TW" altLang="en-US" dirty="0" smtClean="0"/>
              <a:t>享  </a:t>
            </a:r>
            <a:r>
              <a:rPr lang="en-US" altLang="zh-TW" dirty="0" smtClean="0"/>
              <a:t>MA ?</a:t>
            </a:r>
          </a:p>
          <a:p>
            <a:endParaRPr lang="en-US" altLang="zh-TW" dirty="0"/>
          </a:p>
          <a:p>
            <a:r>
              <a:rPr lang="zh-TW" altLang="en-US" dirty="0"/>
              <a:t>我親愛弟兄姐妹 朋友們，耶穌為你捨命他是猶太人的王。耶穌是宇宙的創造者，教會的頭， 宇宙唯一真神， 王萬王之王 萬主之主。他是阿爾法和歐米茄，首 先 的 、 我 是 末 後 的 。拿 著 死 亡 和 陰 間 的 鑰 匙。他是征服者和得勝者。他是神的羔羊，從死裡復活。他是明亮的晨星。他的名字是超 乎 萬 名 之 上 的 名。</a:t>
            </a:r>
          </a:p>
          <a:p>
            <a:r>
              <a:rPr lang="zh-TW" altLang="en-US" dirty="0"/>
              <a:t>但他也謙卑 來尋找你。要和你說話。要鼓勵你的信心。得，永遠的生命 叫你跟著他。在啟示錄中，我們讀到耶穌， “看 哪 、 我 站 在 門 外 叩 門 ． 若 有 聽 見 我 聲 音 就 開 門 的 、 我 要 進 到 他 那 裡 去 、 我 與 他 、 他 與 我 一 同 坐 席 ” （啟</a:t>
            </a:r>
            <a:r>
              <a:rPr lang="en-US" altLang="zh-TW" dirty="0"/>
              <a:t>(Rev) 3:16 </a:t>
            </a:r>
            <a:r>
              <a:rPr lang="zh-TW" altLang="en-US" dirty="0"/>
              <a:t>）</a:t>
            </a:r>
          </a:p>
          <a:p>
            <a:r>
              <a:rPr lang="zh-TW" altLang="en-US" dirty="0"/>
              <a:t>你聽到他的呼 </a:t>
            </a:r>
            <a:r>
              <a:rPr lang="en-US" altLang="zh-TW" dirty="0"/>
              <a:t>call </a:t>
            </a:r>
            <a:r>
              <a:rPr lang="zh-TW" altLang="en-US" dirty="0"/>
              <a:t>嗎？你我 願</a:t>
            </a:r>
            <a:r>
              <a:rPr lang="zh-TW" altLang="en-US" dirty="0" smtClean="0"/>
              <a:t>意</a:t>
            </a:r>
            <a:r>
              <a:rPr lang="zh-TW" altLang="en-US" dirty="0"/>
              <a:t>跟</a:t>
            </a:r>
            <a:r>
              <a:rPr lang="zh-TW" altLang="en-US" dirty="0" smtClean="0"/>
              <a:t>隨</a:t>
            </a:r>
            <a:r>
              <a:rPr lang="en-US" altLang="zh-TW" dirty="0" smtClean="0"/>
              <a:t>,</a:t>
            </a:r>
            <a:r>
              <a:rPr lang="zh-TW" altLang="en-US" dirty="0" smtClean="0"/>
              <a:t>  立</a:t>
            </a:r>
            <a:r>
              <a:rPr lang="zh-TW" altLang="en-US" dirty="0"/>
              <a:t>刻的跟隨  </a:t>
            </a:r>
            <a:r>
              <a:rPr lang="zh-TW" altLang="en-US" dirty="0" smtClean="0"/>
              <a:t> 全</a:t>
            </a:r>
            <a:r>
              <a:rPr lang="zh-TW" altLang="en-US" dirty="0"/>
              <a:t>心全意地跟隨直到他再來</a:t>
            </a:r>
          </a:p>
          <a:p>
            <a:endParaRPr lang="zh-TW" altLang="en-US" dirty="0"/>
          </a:p>
          <a:p>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22</a:t>
            </a:fld>
            <a:endParaRPr lang="en-US" dirty="0"/>
          </a:p>
        </p:txBody>
      </p:sp>
    </p:spTree>
    <p:extLst>
      <p:ext uri="{BB962C8B-B14F-4D97-AF65-F5344CB8AC3E}">
        <p14:creationId xmlns:p14="http://schemas.microsoft.com/office/powerpoint/2010/main" xmlns="" val="2413635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latin typeface="PMingLiU" panose="02020500000000000000" pitchFamily="18" charset="-120"/>
                <a:ea typeface="PMingLiU" panose="02020500000000000000" pitchFamily="18" charset="-120"/>
              </a:rPr>
              <a:t> </a:t>
            </a:r>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3</a:t>
            </a:fld>
            <a:endParaRPr lang="en-US"/>
          </a:p>
        </p:txBody>
      </p:sp>
    </p:spTree>
    <p:extLst>
      <p:ext uri="{BB962C8B-B14F-4D97-AF65-F5344CB8AC3E}">
        <p14:creationId xmlns:p14="http://schemas.microsoft.com/office/powerpoint/2010/main" xmlns="" val="3648791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dirty="0"/>
          </a:p>
          <a:p>
            <a:endParaRPr lang="ja-JP" altLang="en-US" dirty="0" smtClean="0"/>
          </a:p>
          <a:p>
            <a:r>
              <a:rPr lang="en-US" altLang="ja-JP" dirty="0" smtClean="0"/>
              <a:t> </a:t>
            </a:r>
            <a:endParaRPr lang="en-US" altLang="ja-JP"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4</a:t>
            </a:fld>
            <a:endParaRPr lang="en-US"/>
          </a:p>
        </p:txBody>
      </p:sp>
    </p:spTree>
    <p:extLst>
      <p:ext uri="{BB962C8B-B14F-4D97-AF65-F5344CB8AC3E}">
        <p14:creationId xmlns:p14="http://schemas.microsoft.com/office/powerpoint/2010/main" xmlns="" val="1269048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t>今天我們要交通</a:t>
            </a:r>
            <a:r>
              <a:rPr lang="zh-TW" altLang="en-US" dirty="0" smtClean="0"/>
              <a:t>到</a:t>
            </a:r>
            <a:r>
              <a:rPr lang="en-US" altLang="zh-TW" dirty="0" smtClean="0"/>
              <a:t>3</a:t>
            </a:r>
            <a:r>
              <a:rPr lang="ja-JP" altLang="en-US" dirty="0"/>
              <a:t>有</a:t>
            </a:r>
            <a:r>
              <a:rPr lang="zh-TW" altLang="en-US" dirty="0" smtClean="0"/>
              <a:t>人想  跟</a:t>
            </a:r>
            <a:r>
              <a:rPr lang="zh-TW" altLang="en-US" dirty="0"/>
              <a:t>隨</a:t>
            </a:r>
            <a:r>
              <a:rPr lang="zh-TW" altLang="en-US" dirty="0" smtClean="0"/>
              <a:t>主 </a:t>
            </a:r>
            <a:r>
              <a:rPr lang="en-US" altLang="zh-TW" dirty="0" smtClean="0"/>
              <a:t>, </a:t>
            </a:r>
            <a:r>
              <a:rPr lang="zh-TW" altLang="en-US" dirty="0" smtClean="0"/>
              <a:t>第</a:t>
            </a:r>
            <a:r>
              <a:rPr lang="zh-TW" altLang="en-US" dirty="0"/>
              <a:t>一人他 </a:t>
            </a:r>
            <a:r>
              <a:rPr lang="zh-TW" altLang="en-US" dirty="0" smtClean="0"/>
              <a:t>願意跟從耶穌</a:t>
            </a:r>
            <a:r>
              <a:rPr lang="en-US" altLang="zh-TW" dirty="0" smtClean="0"/>
              <a:t>.  </a:t>
            </a:r>
            <a:r>
              <a:rPr lang="zh-TW" altLang="en-US" dirty="0" smtClean="0"/>
              <a:t>是好事</a:t>
            </a:r>
            <a:r>
              <a:rPr lang="en-US" altLang="zh-TW" dirty="0" smtClean="0"/>
              <a:t>, </a:t>
            </a:r>
            <a:r>
              <a:rPr lang="zh-TW" altLang="en-US" dirty="0" smtClean="0"/>
              <a:t>這時主是向耶路撒冷而去</a:t>
            </a:r>
            <a:r>
              <a:rPr lang="en-US" altLang="zh-TW" dirty="0" smtClean="0"/>
              <a:t>. </a:t>
            </a:r>
            <a:r>
              <a:rPr lang="zh-TW" altLang="en-US" dirty="0" smtClean="0"/>
              <a:t>但主不 像 人 看 人 、 人 是 看 外 貌 、主是 看 內 心 撒上 </a:t>
            </a:r>
            <a:r>
              <a:rPr lang="en-US" altLang="zh-TW" dirty="0" smtClean="0"/>
              <a:t>(1 Samuel 16:7 )</a:t>
            </a:r>
          </a:p>
          <a:p>
            <a:r>
              <a:rPr lang="zh-TW" altLang="en-US" dirty="0" smtClean="0"/>
              <a:t>約 </a:t>
            </a:r>
            <a:r>
              <a:rPr lang="en-US" altLang="zh-TW" dirty="0" smtClean="0"/>
              <a:t>(John) 2:25 </a:t>
            </a:r>
            <a:r>
              <a:rPr lang="zh-TW" altLang="en-US" dirty="0" smtClean="0"/>
              <a:t>說 因 他 知 道 人 心 裡 所 存 的</a:t>
            </a:r>
            <a:r>
              <a:rPr lang="en-US" altLang="zh-TW" dirty="0" smtClean="0"/>
              <a:t>.  </a:t>
            </a:r>
            <a:r>
              <a:rPr lang="zh-TW" altLang="en-US" dirty="0" smtClean="0"/>
              <a:t>耶穌對這人的回答是  路九</a:t>
            </a:r>
            <a:r>
              <a:rPr lang="en-US" altLang="zh-TW" dirty="0" smtClean="0"/>
              <a:t>58 </a:t>
            </a:r>
            <a:r>
              <a:rPr lang="zh-TW" altLang="en-US" dirty="0" smtClean="0"/>
              <a:t>「耶穌說：</a:t>
            </a:r>
            <a:r>
              <a:rPr lang="en-US" altLang="zh-TW" dirty="0" smtClean="0"/>
              <a:t>『</a:t>
            </a:r>
            <a:r>
              <a:rPr lang="zh-TW" altLang="en-US" dirty="0" smtClean="0"/>
              <a:t>狐狸有洞，天空的飛鳥有窩，只是人子沒有枕頭的地方</a:t>
            </a:r>
            <a:r>
              <a:rPr lang="en-US" altLang="zh-TW" dirty="0" smtClean="0"/>
              <a:t>.</a:t>
            </a:r>
            <a:r>
              <a:rPr lang="zh-TW" altLang="en-US" dirty="0"/>
              <a:t>跟</a:t>
            </a:r>
            <a:r>
              <a:rPr lang="zh-TW" altLang="en-US" dirty="0" smtClean="0"/>
              <a:t>隨主 是</a:t>
            </a:r>
            <a:r>
              <a:rPr lang="zh-TW" altLang="en-US" dirty="0"/>
              <a:t>在打一場屬靈的戰</a:t>
            </a:r>
            <a:r>
              <a:rPr lang="zh-TW" altLang="en-US" dirty="0" smtClean="0"/>
              <a:t>爭</a:t>
            </a:r>
            <a:r>
              <a:rPr lang="en-US" altLang="zh-TW" dirty="0" smtClean="0"/>
              <a:t>. </a:t>
            </a:r>
            <a:r>
              <a:rPr lang="zh-TW" altLang="en-US" dirty="0" smtClean="0"/>
              <a:t>對於將上戰場的士兵 如果沒有讓他們先知道 將會傷害死亡是不應當的</a:t>
            </a:r>
            <a:r>
              <a:rPr lang="en-US" altLang="zh-TW" dirty="0" smtClean="0"/>
              <a:t>.</a:t>
            </a:r>
            <a:r>
              <a:rPr lang="ja-JP" altLang="en-US" dirty="0"/>
              <a:t> </a:t>
            </a:r>
            <a:r>
              <a:rPr lang="ja-JP" altLang="en-US" dirty="0">
                <a:latin typeface="PMingLiU" panose="02020500000000000000" pitchFamily="18" charset="-120"/>
                <a:ea typeface="PMingLiU" panose="02020500000000000000" pitchFamily="18" charset="-120"/>
              </a:rPr>
              <a:t>耶穌愛他才說這句</a:t>
            </a:r>
            <a:r>
              <a:rPr lang="ja-JP" altLang="en-US" dirty="0" smtClean="0">
                <a:latin typeface="PMingLiU" panose="02020500000000000000" pitchFamily="18" charset="-120"/>
                <a:ea typeface="PMingLiU" panose="02020500000000000000" pitchFamily="18" charset="-120"/>
              </a:rPr>
              <a:t>話</a:t>
            </a:r>
            <a:r>
              <a:rPr lang="en-US" altLang="ja-JP" dirty="0" smtClean="0">
                <a:latin typeface="PMingLiU" panose="02020500000000000000" pitchFamily="18" charset="-120"/>
                <a:ea typeface="PMingLiU" panose="02020500000000000000" pitchFamily="18" charset="-120"/>
              </a:rPr>
              <a:t>.</a:t>
            </a:r>
            <a:endParaRPr lang="en-US" altLang="zh-TW" dirty="0" smtClean="0">
              <a:latin typeface="PMingLiU" panose="02020500000000000000" pitchFamily="18" charset="-120"/>
              <a:ea typeface="PMingLiU" panose="02020500000000000000" pitchFamily="18" charset="-120"/>
            </a:endParaRPr>
          </a:p>
          <a:p>
            <a:r>
              <a:rPr lang="zh-TW" altLang="en-US" dirty="0" smtClean="0"/>
              <a:t>林 後</a:t>
            </a:r>
            <a:r>
              <a:rPr lang="en-US" altLang="zh-TW" dirty="0" smtClean="0"/>
              <a:t>(2 </a:t>
            </a:r>
            <a:r>
              <a:rPr lang="en-US" altLang="zh-TW" dirty="0" err="1" smtClean="0"/>
              <a:t>Cor</a:t>
            </a:r>
            <a:r>
              <a:rPr lang="en-US" altLang="zh-TW" dirty="0" smtClean="0"/>
              <a:t>) 8:9 </a:t>
            </a:r>
            <a:r>
              <a:rPr lang="zh-TW" altLang="en-US" dirty="0" smtClean="0"/>
              <a:t>他 本 來 富 足 、 卻 為 你 們 成 了 貧 窮</a:t>
            </a:r>
            <a:r>
              <a:rPr lang="en-US" altLang="zh-TW" dirty="0" smtClean="0"/>
              <a:t>.</a:t>
            </a:r>
          </a:p>
          <a:p>
            <a:r>
              <a:rPr lang="zh-TW" altLang="en-US" dirty="0" smtClean="0"/>
              <a:t>主所說的是為神的國度</a:t>
            </a:r>
            <a:r>
              <a:rPr lang="en-US" altLang="zh-TW" dirty="0" smtClean="0"/>
              <a:t>, </a:t>
            </a:r>
            <a:r>
              <a:rPr lang="zh-TW" altLang="en-US" dirty="0" smtClean="0"/>
              <a:t>就要像主</a:t>
            </a:r>
            <a:r>
              <a:rPr lang="en-US" altLang="zh-TW" dirty="0" smtClean="0"/>
              <a:t>, </a:t>
            </a:r>
            <a:r>
              <a:rPr lang="zh-TW" altLang="en-US" dirty="0" smtClean="0"/>
              <a:t>本來是富有的</a:t>
            </a:r>
            <a:r>
              <a:rPr lang="en-US" altLang="zh-TW" dirty="0" smtClean="0"/>
              <a:t>,</a:t>
            </a:r>
            <a:r>
              <a:rPr lang="zh-TW" altLang="en-US" dirty="0" smtClean="0"/>
              <a:t>為實行神的旨意 為拯救我們的緣故</a:t>
            </a:r>
            <a:r>
              <a:rPr lang="en-US" altLang="zh-TW" dirty="0" smtClean="0"/>
              <a:t>, </a:t>
            </a:r>
          </a:p>
          <a:p>
            <a:r>
              <a:rPr lang="zh-TW" altLang="en-US" dirty="0" smtClean="0"/>
              <a:t>成貧窮</a:t>
            </a:r>
            <a:r>
              <a:rPr lang="en-US" altLang="zh-TW" dirty="0" smtClean="0"/>
              <a:t>.</a:t>
            </a:r>
          </a:p>
          <a:p>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5</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330700" y="3038475"/>
            <a:ext cx="334963" cy="317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63566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smtClean="0"/>
              <a:t>這文士向基督做一個非常大的承諾</a:t>
            </a:r>
            <a:r>
              <a:rPr lang="en-US" altLang="zh-TW" dirty="0" smtClean="0"/>
              <a:t>.  </a:t>
            </a:r>
            <a:r>
              <a:rPr lang="zh-TW" altLang="en-US" dirty="0" smtClean="0"/>
              <a:t>這好象 馬</a:t>
            </a:r>
            <a:r>
              <a:rPr lang="en-US" altLang="zh-TW" dirty="0" smtClean="0"/>
              <a:t>(Matt) 26:33  </a:t>
            </a:r>
            <a:r>
              <a:rPr lang="zh-TW" altLang="en-US" dirty="0" smtClean="0"/>
              <a:t>彼得所說的  眾 人 雖 然 為 你 的 緣 故 跌 倒 、我 卻 永 不 跌 倒 </a:t>
            </a:r>
          </a:p>
          <a:p>
            <a:r>
              <a:rPr lang="zh-TW" altLang="en-US" dirty="0" smtClean="0"/>
              <a:t>但似乎過於 草率 和 倉促</a:t>
            </a:r>
            <a:r>
              <a:rPr lang="en-US" altLang="zh-TW" dirty="0" smtClean="0"/>
              <a:t>,  </a:t>
            </a:r>
            <a:r>
              <a:rPr lang="zh-TW" altLang="en-US" dirty="0" smtClean="0"/>
              <a:t>主知道當試練來到</a:t>
            </a:r>
            <a:r>
              <a:rPr lang="en-US" altLang="zh-TW" dirty="0" smtClean="0"/>
              <a:t>,</a:t>
            </a:r>
            <a:r>
              <a:rPr lang="zh-TW" altLang="en-US" dirty="0" smtClean="0"/>
              <a:t>他可能就不會再跟從主</a:t>
            </a:r>
          </a:p>
          <a:p>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6</a:t>
            </a:fld>
            <a:endParaRPr lang="en-US"/>
          </a:p>
        </p:txBody>
      </p:sp>
    </p:spTree>
    <p:extLst>
      <p:ext uri="{BB962C8B-B14F-4D97-AF65-F5344CB8AC3E}">
        <p14:creationId xmlns:p14="http://schemas.microsoft.com/office/powerpoint/2010/main" xmlns="" val="38251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73312" y="3326884"/>
            <a:ext cx="7447280" cy="3160395"/>
          </a:xfrm>
        </p:spPr>
        <p:txBody>
          <a:bodyPr/>
          <a:lstStyle/>
          <a:p>
            <a:endParaRPr lang="en-US" altLang="zh-TW" dirty="0"/>
          </a:p>
          <a:p>
            <a:endParaRPr lang="en-US" altLang="zh-TW" dirty="0"/>
          </a:p>
          <a:p>
            <a:r>
              <a:rPr lang="en-US" altLang="zh-TW" dirty="0" smtClean="0"/>
              <a:t> </a:t>
            </a:r>
            <a:r>
              <a:rPr lang="zh-TW" altLang="en-US" dirty="0" smtClean="0"/>
              <a:t>亞 伯 拉 罕 因 著 信 ， 蒙 召 的 時 候 就 遵 命 出 去 ， 往 將 來 要 得 為 業 的 地 方 去 ； 出 去 的 時 候 ， 還 不 知 往 那 裡 去</a:t>
            </a:r>
            <a:r>
              <a:rPr lang="en-US" altLang="zh-TW" dirty="0" smtClean="0"/>
              <a:t>. </a:t>
            </a:r>
          </a:p>
          <a:p>
            <a:endParaRPr lang="en-US" altLang="zh-TW" dirty="0" smtClean="0"/>
          </a:p>
          <a:p>
            <a:r>
              <a:rPr lang="en-US" altLang="ja-JP" dirty="0" smtClean="0">
                <a:latin typeface="PMingLiU" panose="02020500000000000000" pitchFamily="18" charset="-120"/>
                <a:ea typeface="PMingLiU" panose="02020500000000000000" pitchFamily="18" charset="-120"/>
              </a:rPr>
              <a:t>9 </a:t>
            </a:r>
            <a:r>
              <a:rPr lang="ja-JP" altLang="en-US" dirty="0" smtClean="0">
                <a:latin typeface="PMingLiU" panose="02020500000000000000" pitchFamily="18" charset="-120"/>
                <a:ea typeface="PMingLiU" panose="02020500000000000000" pitchFamily="18" charset="-120"/>
              </a:rPr>
              <a:t>他 因 著 信 ， 就 在 所 應 許 之 地 作 客</a:t>
            </a:r>
            <a:r>
              <a:rPr lang="en-US" altLang="ja-JP" dirty="0" smtClean="0">
                <a:latin typeface="PMingLiU" panose="02020500000000000000" pitchFamily="18" charset="-120"/>
                <a:ea typeface="PMingLiU" panose="02020500000000000000" pitchFamily="18" charset="-120"/>
              </a:rPr>
              <a:t>. </a:t>
            </a:r>
          </a:p>
          <a:p>
            <a:r>
              <a:rPr lang="en-US" dirty="0" smtClean="0">
                <a:latin typeface="PMingLiU" panose="02020500000000000000" pitchFamily="18" charset="-120"/>
                <a:ea typeface="PMingLiU" panose="02020500000000000000" pitchFamily="18" charset="-120"/>
              </a:rPr>
              <a:t>By faith he made his home in the promised land like a stranger in a foreign country.</a:t>
            </a:r>
          </a:p>
          <a:p>
            <a:endParaRPr lang="en-US" dirty="0" smtClean="0">
              <a:latin typeface="PMingLiU" panose="02020500000000000000" pitchFamily="18" charset="-120"/>
              <a:ea typeface="PMingLiU" panose="02020500000000000000" pitchFamily="18" charset="-120"/>
            </a:endParaRPr>
          </a:p>
          <a:p>
            <a:r>
              <a:rPr lang="en-US" dirty="0" smtClean="0">
                <a:latin typeface="PMingLiU" panose="02020500000000000000" pitchFamily="18" charset="-120"/>
                <a:ea typeface="PMingLiU" panose="02020500000000000000" pitchFamily="18" charset="-120"/>
              </a:rPr>
              <a:t>10 </a:t>
            </a:r>
            <a:r>
              <a:rPr lang="ja-JP" altLang="en-US" dirty="0" smtClean="0">
                <a:latin typeface="PMingLiU" panose="02020500000000000000" pitchFamily="18" charset="-120"/>
                <a:ea typeface="PMingLiU" panose="02020500000000000000" pitchFamily="18" charset="-120"/>
              </a:rPr>
              <a:t>因 為 他 等 候 那 座 有 根 基 的 城 ， 就 是 神 所 經 營 所 建 造 的</a:t>
            </a:r>
            <a:r>
              <a:rPr lang="en-US" altLang="ja-JP" dirty="0" smtClean="0">
                <a:latin typeface="PMingLiU" panose="02020500000000000000" pitchFamily="18" charset="-120"/>
                <a:ea typeface="PMingLiU" panose="02020500000000000000" pitchFamily="18" charset="-120"/>
              </a:rPr>
              <a:t>.</a:t>
            </a:r>
          </a:p>
          <a:p>
            <a:endParaRPr lang="en-US" altLang="ja-JP" dirty="0" smtClean="0">
              <a:latin typeface="PMingLiU" panose="02020500000000000000" pitchFamily="18" charset="-120"/>
              <a:ea typeface="PMingLiU" panose="02020500000000000000" pitchFamily="18" charset="-120"/>
            </a:endParaRPr>
          </a:p>
          <a:p>
            <a:r>
              <a:rPr lang="ja-JP" altLang="en-US" dirty="0" smtClean="0">
                <a:latin typeface="PMingLiU" panose="02020500000000000000" pitchFamily="18" charset="-120"/>
                <a:ea typeface="PMingLiU" panose="02020500000000000000" pitchFamily="18" charset="-120"/>
              </a:rPr>
              <a:t>我們為跟從主</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可能會失去地上一些物質的東西， 但我們將獲</a:t>
            </a:r>
            <a:r>
              <a:rPr lang="ja-JP" altLang="en-US" dirty="0">
                <a:latin typeface="PMingLiU" panose="02020500000000000000" pitchFamily="18" charset="-120"/>
                <a:ea typeface="PMingLiU" panose="02020500000000000000" pitchFamily="18" charset="-120"/>
              </a:rPr>
              <a:t>得更多主</a:t>
            </a:r>
            <a:r>
              <a:rPr lang="ja-JP" altLang="en-US" dirty="0" smtClean="0">
                <a:latin typeface="PMingLiU" panose="02020500000000000000" pitchFamily="18" charset="-120"/>
                <a:ea typeface="PMingLiU" panose="02020500000000000000" pitchFamily="18" charset="-120"/>
              </a:rPr>
              <a:t>的 喜樂</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滿足</a:t>
            </a:r>
            <a:r>
              <a:rPr lang="en-US" altLang="ja-JP" dirty="0" smtClean="0">
                <a:latin typeface="PMingLiU" panose="02020500000000000000" pitchFamily="18" charset="-120"/>
                <a:ea typeface="PMingLiU" panose="02020500000000000000" pitchFamily="18" charset="-120"/>
              </a:rPr>
              <a:t>.</a:t>
            </a:r>
            <a:r>
              <a:rPr lang="ja-JP" altLang="en-US" dirty="0" smtClean="0">
                <a:latin typeface="PMingLiU" panose="02020500000000000000" pitchFamily="18" charset="-120"/>
                <a:ea typeface="PMingLiU" panose="02020500000000000000" pitchFamily="18" charset="-120"/>
              </a:rPr>
              <a:t>和永遠的產業</a:t>
            </a:r>
            <a:r>
              <a:rPr lang="en-US" altLang="ja-JP" dirty="0" smtClean="0">
                <a:latin typeface="PMingLiU" panose="02020500000000000000" pitchFamily="18" charset="-120"/>
                <a:ea typeface="PMingLiU" panose="02020500000000000000" pitchFamily="18" charset="-120"/>
              </a:rPr>
              <a:t>, </a:t>
            </a:r>
          </a:p>
          <a:p>
            <a:r>
              <a:rPr lang="en-US" altLang="ja-JP" dirty="0" smtClean="0">
                <a:latin typeface="PMingLiU" panose="02020500000000000000" pitchFamily="18" charset="-120"/>
                <a:ea typeface="PMingLiU" panose="02020500000000000000" pitchFamily="18" charset="-120"/>
              </a:rPr>
              <a:t> </a:t>
            </a:r>
            <a:r>
              <a:rPr lang="zh-TW" altLang="en-US" dirty="0">
                <a:latin typeface="PMingLiU" panose="02020500000000000000" pitchFamily="18" charset="-120"/>
                <a:ea typeface="PMingLiU" panose="02020500000000000000" pitchFamily="18" charset="-120"/>
              </a:rPr>
              <a:t>我們再次回到</a:t>
            </a:r>
            <a:r>
              <a:rPr lang="ja-JP" altLang="en-US" dirty="0" smtClean="0">
                <a:latin typeface="PMingLiU" panose="02020500000000000000" pitchFamily="18" charset="-120"/>
                <a:ea typeface="PMingLiU" panose="02020500000000000000" pitchFamily="18" charset="-120"/>
              </a:rPr>
              <a:t>這第</a:t>
            </a:r>
            <a:r>
              <a:rPr lang="ja-JP" altLang="en-US" dirty="0">
                <a:latin typeface="PMingLiU" panose="02020500000000000000" pitchFamily="18" charset="-120"/>
                <a:ea typeface="PMingLiU" panose="02020500000000000000" pitchFamily="18" charset="-120"/>
              </a:rPr>
              <a:t>一人說</a:t>
            </a:r>
            <a:r>
              <a:rPr lang="en-US" altLang="ja-JP" dirty="0" smtClean="0">
                <a:latin typeface="PMingLiU" panose="02020500000000000000" pitchFamily="18" charset="-120"/>
                <a:ea typeface="PMingLiU" panose="02020500000000000000" pitchFamily="18" charset="-120"/>
              </a:rPr>
              <a:t>『</a:t>
            </a:r>
            <a:r>
              <a:rPr lang="ja-JP" altLang="en-US" dirty="0" smtClean="0">
                <a:latin typeface="PMingLiU" panose="02020500000000000000" pitchFamily="18" charset="-120"/>
                <a:ea typeface="PMingLiU" panose="02020500000000000000" pitchFamily="18" charset="-120"/>
              </a:rPr>
              <a:t>你無論往那裏去，我要跟從你 </a:t>
            </a:r>
            <a:r>
              <a:rPr lang="en-US" altLang="ja-JP" dirty="0" smtClean="0">
                <a:latin typeface="PMingLiU" panose="02020500000000000000" pitchFamily="18" charset="-120"/>
                <a:ea typeface="PMingLiU" panose="02020500000000000000" pitchFamily="18" charset="-120"/>
              </a:rPr>
              <a:t>. </a:t>
            </a:r>
          </a:p>
          <a:p>
            <a:r>
              <a:rPr lang="zh-TW" altLang="en-US" dirty="0">
                <a:latin typeface="PMingLiU" panose="02020500000000000000" pitchFamily="18" charset="-120"/>
                <a:ea typeface="PMingLiU" panose="02020500000000000000" pitchFamily="18" charset="-120"/>
              </a:rPr>
              <a:t>他說</a:t>
            </a:r>
            <a:r>
              <a:rPr lang="ja-JP" altLang="en-US" dirty="0">
                <a:latin typeface="PMingLiU" panose="02020500000000000000" pitchFamily="18" charset="-120"/>
                <a:ea typeface="PMingLiU" panose="02020500000000000000" pitchFamily="18" charset="-120"/>
              </a:rPr>
              <a:t>這一句話之前</a:t>
            </a:r>
            <a:r>
              <a:rPr lang="en-US" altLang="ja-JP" dirty="0" smtClean="0">
                <a:latin typeface="PMingLiU" panose="02020500000000000000" pitchFamily="18" charset="-120"/>
                <a:ea typeface="PMingLiU" panose="02020500000000000000" pitchFamily="18" charset="-120"/>
              </a:rPr>
              <a:t>,</a:t>
            </a:r>
            <a:r>
              <a:rPr lang="ja-JP" altLang="en-US" dirty="0">
                <a:latin typeface="PMingLiU" panose="02020500000000000000" pitchFamily="18" charset="-120"/>
                <a:ea typeface="PMingLiU" panose="02020500000000000000" pitchFamily="18" charset="-120"/>
              </a:rPr>
              <a:t>沒有先禱告 和 </a:t>
            </a:r>
            <a:r>
              <a:rPr lang="ja-JP" altLang="en-US" dirty="0" smtClean="0">
                <a:latin typeface="PMingLiU" panose="02020500000000000000" pitchFamily="18" charset="-120"/>
                <a:ea typeface="PMingLiU" panose="02020500000000000000" pitchFamily="18" charset="-120"/>
              </a:rPr>
              <a:t>先計算代價</a:t>
            </a:r>
            <a:r>
              <a:rPr lang="en-US" altLang="ja-JP" dirty="0" smtClean="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 </a:t>
            </a:r>
            <a:endParaRPr lang="en-US" altLang="ja-JP" dirty="0" smtClean="0">
              <a:latin typeface="PMingLiU" panose="02020500000000000000" pitchFamily="18" charset="-120"/>
              <a:ea typeface="PMingLiU" panose="02020500000000000000" pitchFamily="18" charset="-120"/>
            </a:endParaRPr>
          </a:p>
          <a:p>
            <a:r>
              <a:rPr lang="ja-JP" altLang="en-US" dirty="0" smtClean="0">
                <a:latin typeface="PMingLiU" panose="02020500000000000000" pitchFamily="18" charset="-120"/>
                <a:ea typeface="PMingLiU" panose="02020500000000000000" pitchFamily="18" charset="-120"/>
              </a:rPr>
              <a:t>他是</a:t>
            </a:r>
            <a:r>
              <a:rPr lang="ja-JP" altLang="en-US" dirty="0">
                <a:latin typeface="PMingLiU" panose="02020500000000000000" pitchFamily="18" charset="-120"/>
                <a:ea typeface="PMingLiU" panose="02020500000000000000" pitchFamily="18" charset="-120"/>
              </a:rPr>
              <a:t>個人是做文士的工</a:t>
            </a:r>
            <a:r>
              <a:rPr lang="ja-JP" altLang="en-US" dirty="0" smtClean="0">
                <a:latin typeface="PMingLiU" panose="02020500000000000000" pitchFamily="18" charset="-120"/>
                <a:ea typeface="PMingLiU" panose="02020500000000000000" pitchFamily="18" charset="-120"/>
              </a:rPr>
              <a:t>作</a:t>
            </a:r>
            <a:r>
              <a:rPr lang="en-US" altLang="ja-JP" dirty="0" smtClean="0">
                <a:latin typeface="PMingLiU" panose="02020500000000000000" pitchFamily="18" charset="-120"/>
                <a:ea typeface="PMingLiU" panose="02020500000000000000" pitchFamily="18" charset="-120"/>
              </a:rPr>
              <a:t>,</a:t>
            </a:r>
            <a:r>
              <a:rPr lang="ja-JP" altLang="en-US" dirty="0">
                <a:latin typeface="PMingLiU" panose="02020500000000000000" pitchFamily="18" charset="-120"/>
                <a:ea typeface="PMingLiU" panose="02020500000000000000" pitchFamily="18" charset="-120"/>
              </a:rPr>
              <a:t> 操寫聖</a:t>
            </a:r>
            <a:r>
              <a:rPr lang="ja-JP" altLang="en-US" dirty="0" smtClean="0">
                <a:latin typeface="PMingLiU" panose="02020500000000000000" pitchFamily="18" charset="-120"/>
                <a:ea typeface="PMingLiU" panose="02020500000000000000" pitchFamily="18" charset="-120"/>
              </a:rPr>
              <a:t>經</a:t>
            </a:r>
            <a:r>
              <a:rPr lang="en-US" altLang="ja-JP" dirty="0" smtClean="0">
                <a:latin typeface="PMingLiU" panose="02020500000000000000" pitchFamily="18" charset="-120"/>
                <a:ea typeface="PMingLiU" panose="02020500000000000000" pitchFamily="18" charset="-120"/>
              </a:rPr>
              <a:t>,</a:t>
            </a:r>
            <a:r>
              <a:rPr lang="ja-JP" altLang="en-US" dirty="0" smtClean="0">
                <a:latin typeface="PMingLiU" panose="02020500000000000000" pitchFamily="18" charset="-120"/>
                <a:ea typeface="PMingLiU" panose="02020500000000000000" pitchFamily="18" charset="-120"/>
              </a:rPr>
              <a:t>在聖殿裡是受尊</a:t>
            </a:r>
            <a:r>
              <a:rPr lang="ja-JP" altLang="en-US" dirty="0">
                <a:latin typeface="PMingLiU" panose="02020500000000000000" pitchFamily="18" charset="-120"/>
                <a:ea typeface="PMingLiU" panose="02020500000000000000" pitchFamily="18" charset="-120"/>
              </a:rPr>
              <a:t>重的服</a:t>
            </a:r>
            <a:r>
              <a:rPr lang="ja-JP" altLang="en-US" dirty="0" smtClean="0">
                <a:latin typeface="PMingLiU" panose="02020500000000000000" pitchFamily="18" charset="-120"/>
                <a:ea typeface="PMingLiU" panose="02020500000000000000" pitchFamily="18" charset="-120"/>
              </a:rPr>
              <a:t>事</a:t>
            </a:r>
            <a:r>
              <a:rPr lang="en-US" altLang="ja-JP" dirty="0" smtClean="0">
                <a:latin typeface="PMingLiU" panose="02020500000000000000" pitchFamily="18" charset="-120"/>
                <a:ea typeface="PMingLiU" panose="02020500000000000000" pitchFamily="18" charset="-120"/>
              </a:rPr>
              <a:t>.  </a:t>
            </a:r>
          </a:p>
          <a:p>
            <a:r>
              <a:rPr lang="ja-JP" altLang="en-US" dirty="0" smtClean="0">
                <a:latin typeface="PMingLiU" panose="02020500000000000000" pitchFamily="18" charset="-120"/>
                <a:ea typeface="PMingLiU" panose="02020500000000000000" pitchFamily="18" charset="-120"/>
              </a:rPr>
              <a:t>這</a:t>
            </a:r>
            <a:r>
              <a:rPr lang="ja-JP" altLang="en-US" dirty="0">
                <a:latin typeface="PMingLiU" panose="02020500000000000000" pitchFamily="18" charset="-120"/>
                <a:ea typeface="PMingLiU" panose="02020500000000000000" pitchFamily="18" charset="-120"/>
              </a:rPr>
              <a:t>文士</a:t>
            </a:r>
            <a:r>
              <a:rPr lang="ja-JP" altLang="en-US" dirty="0" smtClean="0">
                <a:latin typeface="PMingLiU" panose="02020500000000000000" pitchFamily="18" charset="-120"/>
                <a:ea typeface="PMingLiU" panose="02020500000000000000" pitchFamily="18" charset="-120"/>
              </a:rPr>
              <a:t>是個堅強的人</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覺靠自己 能夠實行所做的決定</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他可能是因見到主耶穌會醫病趕鬼，想要從祂得些神奇的能力，期在宗宗教世界</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得榮耀</a:t>
            </a:r>
            <a:r>
              <a:rPr lang="en-US" altLang="ja-JP" dirty="0" smtClean="0">
                <a:latin typeface="PMingLiU" panose="02020500000000000000" pitchFamily="18" charset="-120"/>
                <a:ea typeface="PMingLiU" panose="02020500000000000000" pitchFamily="18" charset="-120"/>
              </a:rPr>
              <a:t>.</a:t>
            </a:r>
          </a:p>
          <a:p>
            <a:endParaRPr lang="en-US" altLang="ja-JP" dirty="0" smtClean="0"/>
          </a:p>
          <a:p>
            <a:r>
              <a:rPr lang="zh-TW" altLang="en-US" dirty="0" smtClean="0"/>
              <a:t>主說出這個人所沒有說的</a:t>
            </a:r>
            <a:r>
              <a:rPr lang="en-US" altLang="zh-TW" dirty="0" smtClean="0"/>
              <a:t>, </a:t>
            </a:r>
            <a:r>
              <a:rPr lang="zh-TW" altLang="en-US" dirty="0" smtClean="0"/>
              <a:t>為幫助他知道  如何跟從主</a:t>
            </a:r>
            <a:r>
              <a:rPr lang="en-US" altLang="zh-TW" dirty="0" smtClean="0"/>
              <a:t>.  </a:t>
            </a:r>
            <a:r>
              <a:rPr lang="zh-TW" altLang="en-US" dirty="0" smtClean="0"/>
              <a:t>你說你會跟隨我到任何地方。但我沒有自己的家 我沒有一個地方 可以稱為家</a:t>
            </a:r>
            <a:r>
              <a:rPr lang="en-US" altLang="zh-TW" dirty="0" smtClean="0"/>
              <a:t>, </a:t>
            </a:r>
            <a:r>
              <a:rPr lang="zh-TW" altLang="en-US" dirty="0" smtClean="0"/>
              <a:t>我也沒有擁有自己的一張床</a:t>
            </a:r>
            <a:r>
              <a:rPr lang="en-US" altLang="zh-TW" dirty="0" smtClean="0"/>
              <a:t>,  </a:t>
            </a:r>
            <a:r>
              <a:rPr lang="zh-TW" altLang="en-US" dirty="0" smtClean="0"/>
              <a:t>你 還是願意跟著我嗎？</a:t>
            </a:r>
          </a:p>
          <a:p>
            <a:r>
              <a:rPr lang="zh-TW" altLang="en-US" dirty="0" smtClean="0"/>
              <a:t>顯然，這人的承諾，是要跟隨主“在任何地方他去</a:t>
            </a:r>
            <a:r>
              <a:rPr lang="en-US" altLang="zh-TW" dirty="0" smtClean="0"/>
              <a:t>, </a:t>
            </a:r>
            <a:r>
              <a:rPr lang="zh-TW" altLang="en-US" dirty="0" smtClean="0"/>
              <a:t>他的跟隨是有限</a:t>
            </a:r>
            <a:r>
              <a:rPr lang="en-US" altLang="zh-TW" dirty="0" smtClean="0"/>
              <a:t>.</a:t>
            </a:r>
            <a:r>
              <a:rPr lang="zh-TW" altLang="en-US" dirty="0" smtClean="0"/>
              <a:t>他的的  重點是他願意去的地方</a:t>
            </a:r>
            <a:r>
              <a:rPr lang="en-US" altLang="zh-TW" dirty="0" smtClean="0"/>
              <a:t>, </a:t>
            </a:r>
            <a:r>
              <a:rPr lang="zh-TW" altLang="en-US" dirty="0" smtClean="0"/>
              <a:t>耶穌的重點是要為主所捨棄一切的事物</a:t>
            </a:r>
            <a:r>
              <a:rPr lang="en-US" altLang="zh-TW" dirty="0" smtClean="0"/>
              <a:t>.</a:t>
            </a:r>
            <a:r>
              <a:rPr lang="zh-TW" altLang="en-US" dirty="0" smtClean="0"/>
              <a:t>這捨棄包括  需要離開家</a:t>
            </a:r>
            <a:r>
              <a:rPr lang="en-US" altLang="zh-TW" dirty="0" smtClean="0"/>
              <a:t>. </a:t>
            </a:r>
            <a:r>
              <a:rPr lang="zh-TW" altLang="en-US" dirty="0" smtClean="0"/>
              <a:t>狐狸有洞</a:t>
            </a:r>
            <a:r>
              <a:rPr lang="en-US" altLang="zh-TW" dirty="0" smtClean="0"/>
              <a:t>, </a:t>
            </a:r>
            <a:r>
              <a:rPr lang="zh-TW" altLang="en-US" dirty="0" smtClean="0"/>
              <a:t>洞是它的家</a:t>
            </a:r>
            <a:r>
              <a:rPr lang="en-US" altLang="zh-TW" dirty="0" smtClean="0"/>
              <a:t>. </a:t>
            </a:r>
            <a:r>
              <a:rPr lang="zh-TW" altLang="en-US" dirty="0" smtClean="0"/>
              <a:t>也是它的小狐狸居住的地方</a:t>
            </a:r>
            <a:r>
              <a:rPr lang="en-US" altLang="zh-TW" dirty="0" smtClean="0"/>
              <a:t>. </a:t>
            </a:r>
            <a:r>
              <a:rPr lang="zh-TW" altLang="en-US" dirty="0" smtClean="0"/>
              <a:t>鳥有 窩  窩 中有 母鳥 和小鳥</a:t>
            </a:r>
            <a:r>
              <a:rPr lang="en-US" altLang="zh-TW" dirty="0" smtClean="0"/>
              <a:t>.  </a:t>
            </a:r>
          </a:p>
          <a:p>
            <a:r>
              <a:rPr lang="zh-TW" altLang="en-US" dirty="0" smtClean="0"/>
              <a:t>耶穌向這人說，“你真的不明白你在說什麼。 為了跟隨我， 你必須願意放下一切，甚至你所謂的</a:t>
            </a:r>
            <a:r>
              <a:rPr lang="en-US" altLang="zh-TW" dirty="0" smtClean="0"/>
              <a:t>'</a:t>
            </a:r>
            <a:r>
              <a:rPr lang="zh-TW" altLang="en-US" dirty="0" smtClean="0"/>
              <a:t>家‘</a:t>
            </a:r>
            <a:r>
              <a:rPr lang="en-US" altLang="zh-TW" dirty="0" smtClean="0"/>
              <a:t>.  </a:t>
            </a:r>
            <a:r>
              <a:rPr lang="zh-TW" altLang="en-US" dirty="0" smtClean="0"/>
              <a:t>最後的結果是什麼 </a:t>
            </a:r>
            <a:r>
              <a:rPr lang="en-US" altLang="zh-TW" dirty="0" smtClean="0"/>
              <a:t>? </a:t>
            </a:r>
          </a:p>
          <a:p>
            <a:r>
              <a:rPr lang="en-US" altLang="zh-TW" dirty="0" smtClean="0"/>
              <a:t> </a:t>
            </a:r>
            <a:r>
              <a:rPr lang="zh-TW" altLang="en-US" dirty="0" smtClean="0"/>
              <a:t>他走了，搖搖頭，像年輕富有的官一樣</a:t>
            </a:r>
            <a:r>
              <a:rPr lang="en-US" altLang="zh-TW" dirty="0" smtClean="0"/>
              <a:t>. </a:t>
            </a:r>
            <a:r>
              <a:rPr lang="zh-TW" altLang="en-US" dirty="0" smtClean="0"/>
              <a:t>這士向學習到一事 </a:t>
            </a:r>
            <a:r>
              <a:rPr lang="en-US" altLang="zh-TW" dirty="0" smtClean="0"/>
              <a:t>,</a:t>
            </a:r>
            <a:r>
              <a:rPr lang="zh-TW" altLang="en-US" dirty="0" smtClean="0"/>
              <a:t>他所認識 什麼是門徒的定義 與主 所說的</a:t>
            </a:r>
            <a:r>
              <a:rPr lang="en-US" altLang="zh-TW" dirty="0" smtClean="0"/>
              <a:t>, </a:t>
            </a:r>
            <a:r>
              <a:rPr lang="zh-TW" altLang="en-US" dirty="0" smtClean="0"/>
              <a:t>是大不相同。</a:t>
            </a:r>
          </a:p>
          <a:p>
            <a:endParaRPr lang="zh-TW" altLang="en-US" dirty="0" smtClean="0"/>
          </a:p>
          <a:p>
            <a:endParaRPr lang="en-US" altLang="ja-JP" dirty="0" smtClean="0"/>
          </a:p>
          <a:p>
            <a:endParaRPr lang="en-US" dirty="0"/>
          </a:p>
        </p:txBody>
      </p:sp>
      <p:sp>
        <p:nvSpPr>
          <p:cNvPr id="4" name="Slide Number Placeholder 3"/>
          <p:cNvSpPr>
            <a:spLocks noGrp="1"/>
          </p:cNvSpPr>
          <p:nvPr>
            <p:ph type="sldNum" sz="quarter" idx="10"/>
          </p:nvPr>
        </p:nvSpPr>
        <p:spPr/>
        <p:txBody>
          <a:bodyPr/>
          <a:lstStyle/>
          <a:p>
            <a:r>
              <a:rPr lang="ja-JP" altLang="en-US" dirty="0"/>
              <a:t>的</a:t>
            </a:r>
            <a:fld id="{1584E63F-C390-462B-A99C-2AAA5F9EF75C}" type="slidenum">
              <a:rPr lang="en-US" smtClean="0"/>
              <a:pPr/>
              <a:t>7</a:t>
            </a:fld>
            <a:endParaRPr lang="en-US" dirty="0"/>
          </a:p>
        </p:txBody>
      </p:sp>
      <p:sp>
        <p:nvSpPr>
          <p:cNvPr id="5" name="Rectangle 4"/>
          <p:cNvSpPr/>
          <p:nvPr/>
        </p:nvSpPr>
        <p:spPr>
          <a:xfrm>
            <a:off x="844550" y="3326884"/>
            <a:ext cx="4614867" cy="276999"/>
          </a:xfrm>
          <a:prstGeom prst="rect">
            <a:avLst/>
          </a:prstGeom>
        </p:spPr>
        <p:txBody>
          <a:bodyPr wrap="square">
            <a:spAutoFit/>
          </a:bodyPr>
          <a:lstStyle/>
          <a:p>
            <a:r>
              <a:rPr lang="ja-JP" altLang="en-US" sz="1200" dirty="0">
                <a:latin typeface="PMingLiU" panose="02020500000000000000" pitchFamily="18" charset="-120"/>
                <a:ea typeface="PMingLiU" panose="02020500000000000000" pitchFamily="18" charset="-120"/>
              </a:rPr>
              <a:t>我們需要有亞伯拉罕的信心</a:t>
            </a:r>
            <a:r>
              <a:rPr lang="en-US" altLang="ja-JP" sz="1200" dirty="0">
                <a:latin typeface="PMingLiU" panose="02020500000000000000" pitchFamily="18" charset="-120"/>
                <a:ea typeface="PMingLiU" panose="02020500000000000000" pitchFamily="18" charset="-120"/>
              </a:rPr>
              <a:t>, </a:t>
            </a:r>
            <a:r>
              <a:rPr lang="ja-JP" altLang="en-US" sz="1200" dirty="0">
                <a:latin typeface="PMingLiU" panose="02020500000000000000" pitchFamily="18" charset="-120"/>
                <a:ea typeface="PMingLiU" panose="02020500000000000000" pitchFamily="18" charset="-120"/>
              </a:rPr>
              <a:t>在 來</a:t>
            </a:r>
            <a:r>
              <a:rPr lang="en-US" altLang="ja-JP" sz="1200" dirty="0">
                <a:latin typeface="PMingLiU" panose="02020500000000000000" pitchFamily="18" charset="-120"/>
                <a:ea typeface="PMingLiU" panose="02020500000000000000" pitchFamily="18" charset="-120"/>
              </a:rPr>
              <a:t>(</a:t>
            </a:r>
            <a:r>
              <a:rPr lang="en-US" sz="1200" dirty="0" err="1">
                <a:latin typeface="PMingLiU" panose="02020500000000000000" pitchFamily="18" charset="-120"/>
                <a:ea typeface="PMingLiU" panose="02020500000000000000" pitchFamily="18" charset="-120"/>
              </a:rPr>
              <a:t>Heb</a:t>
            </a:r>
            <a:r>
              <a:rPr lang="en-US" sz="1200" dirty="0">
                <a:latin typeface="PMingLiU" panose="02020500000000000000" pitchFamily="18" charset="-120"/>
                <a:ea typeface="PMingLiU" panose="02020500000000000000" pitchFamily="18" charset="-120"/>
              </a:rPr>
              <a:t>)11:8 </a:t>
            </a:r>
          </a:p>
        </p:txBody>
      </p:sp>
    </p:spTree>
    <p:extLst>
      <p:ext uri="{BB962C8B-B14F-4D97-AF65-F5344CB8AC3E}">
        <p14:creationId xmlns:p14="http://schemas.microsoft.com/office/powerpoint/2010/main" xmlns="" val="9684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r>
              <a:rPr lang="ja-JP" altLang="en-US" dirty="0" smtClean="0">
                <a:latin typeface="PMingLiU" panose="02020500000000000000" pitchFamily="18" charset="-120"/>
                <a:ea typeface="PMingLiU" panose="02020500000000000000" pitchFamily="18" charset="-120"/>
              </a:rPr>
              <a:t>這第二個人跟隨乃根據他的方便</a:t>
            </a:r>
            <a:r>
              <a:rPr lang="en-US" altLang="ja-JP"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他還沒有準備好</a:t>
            </a:r>
            <a:r>
              <a:rPr lang="ja-JP" altLang="en-US" dirty="0" smtClean="0">
                <a:latin typeface="PMingLiU" panose="02020500000000000000" pitchFamily="18" charset="-120"/>
                <a:ea typeface="PMingLiU" panose="02020500000000000000" pitchFamily="18" charset="-120"/>
              </a:rPr>
              <a:t>跟隨主</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一個人</a:t>
            </a:r>
            <a:r>
              <a:rPr lang="zh-TW" altLang="en-US" dirty="0" smtClean="0">
                <a:latin typeface="PMingLiU" panose="02020500000000000000" pitchFamily="18" charset="-120"/>
                <a:ea typeface="PMingLiU" panose="02020500000000000000" pitchFamily="18" charset="-120"/>
              </a:rPr>
              <a:t>當他的父親死了</a:t>
            </a:r>
            <a:r>
              <a:rPr lang="en-US" altLang="zh-TW"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 安葬他父親 </a:t>
            </a:r>
            <a:r>
              <a:rPr lang="en-US" altLang="zh-TW"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 是不是是應該</a:t>
            </a:r>
            <a:r>
              <a:rPr lang="ja-JP" altLang="en-US" dirty="0" smtClean="0">
                <a:latin typeface="PMingLiU" panose="02020500000000000000" pitchFamily="18" charset="-120"/>
                <a:ea typeface="PMingLiU" panose="02020500000000000000" pitchFamily="18" charset="-120"/>
              </a:rPr>
              <a:t>的 </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為什麼耶穌對他說 </a:t>
            </a:r>
            <a:r>
              <a:rPr lang="zh-TW" altLang="en-US" dirty="0" smtClean="0">
                <a:latin typeface="PMingLiU" panose="02020500000000000000" pitchFamily="18" charset="-120"/>
                <a:ea typeface="PMingLiU" panose="02020500000000000000" pitchFamily="18" charset="-120"/>
              </a:rPr>
              <a:t>任憑死人埋葬他們的死人</a:t>
            </a:r>
            <a:r>
              <a:rPr lang="en-US" altLang="zh-TW" dirty="0" smtClean="0">
                <a:latin typeface="PMingLiU" panose="02020500000000000000" pitchFamily="18" charset="-120"/>
                <a:ea typeface="PMingLiU" panose="02020500000000000000" pitchFamily="18" charset="-120"/>
              </a:rPr>
              <a:t>.</a:t>
            </a:r>
            <a:r>
              <a:rPr lang="en-US" altLang="zh-TW" baseline="0"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你只管去傳揚神國的道</a:t>
            </a:r>
            <a:r>
              <a:rPr lang="en-US" altLang="zh-TW" dirty="0" smtClean="0">
                <a:latin typeface="PMingLiU" panose="02020500000000000000" pitchFamily="18" charset="-120"/>
                <a:ea typeface="PMingLiU" panose="02020500000000000000" pitchFamily="18" charset="-120"/>
              </a:rPr>
              <a:t>. </a:t>
            </a:r>
          </a:p>
          <a:p>
            <a:pPr defTabSz="933237"/>
            <a:r>
              <a:rPr lang="zh-TW" altLang="en-US" dirty="0" smtClean="0">
                <a:latin typeface="PMingLiU" panose="02020500000000000000" pitchFamily="18" charset="-120"/>
                <a:ea typeface="PMingLiU" panose="02020500000000000000" pitchFamily="18" charset="-120"/>
              </a:rPr>
              <a:t>事實上是，他的父親還沒死</a:t>
            </a:r>
            <a:r>
              <a:rPr lang="en-US" altLang="zh-TW"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還活著</a:t>
            </a:r>
            <a:r>
              <a:rPr lang="en-US" altLang="zh-TW"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讓他要求主讓他 先好</a:t>
            </a:r>
            <a:r>
              <a:rPr lang="zh-TW" altLang="en-US" dirty="0" smtClean="0">
                <a:latin typeface="PMingLiU" panose="02020500000000000000" pitchFamily="18" charset="-120"/>
                <a:ea typeface="PMingLiU" panose="02020500000000000000" pitchFamily="18" charset="-120"/>
              </a:rPr>
              <a:t>照顧他的父親和家人</a:t>
            </a:r>
            <a:r>
              <a:rPr lang="en-US" altLang="zh-TW" dirty="0" smtClean="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然後才來跟從主</a:t>
            </a:r>
            <a:r>
              <a:rPr lang="en-US" altLang="zh-TW" dirty="0">
                <a:latin typeface="PMingLiU" panose="02020500000000000000" pitchFamily="18" charset="-120"/>
                <a:ea typeface="PMingLiU" panose="02020500000000000000" pitchFamily="18" charset="-120"/>
              </a:rPr>
              <a:t>. </a:t>
            </a:r>
            <a:endParaRPr lang="zh-TW" altLang="en-US" dirty="0">
              <a:latin typeface="PMingLiU" panose="02020500000000000000" pitchFamily="18" charset="-120"/>
              <a:ea typeface="PMingLiU" panose="02020500000000000000" pitchFamily="18" charset="-120"/>
            </a:endParaRPr>
          </a:p>
          <a:p>
            <a:endParaRPr lang="en-US" altLang="zh-TW" dirty="0" smtClean="0">
              <a:latin typeface="PMingLiU" panose="02020500000000000000" pitchFamily="18" charset="-120"/>
              <a:ea typeface="PMingLiU" panose="02020500000000000000" pitchFamily="18" charset="-120"/>
            </a:endParaRPr>
          </a:p>
          <a:p>
            <a:r>
              <a:rPr lang="ja-JP" altLang="en-US" dirty="0" smtClean="0">
                <a:latin typeface="PMingLiU" panose="02020500000000000000" pitchFamily="18" charset="-120"/>
                <a:ea typeface="PMingLiU" panose="02020500000000000000" pitchFamily="18" charset="-120"/>
              </a:rPr>
              <a:t>這</a:t>
            </a:r>
            <a:r>
              <a:rPr lang="zh-TW" altLang="en-US" dirty="0" smtClean="0">
                <a:latin typeface="PMingLiU" panose="02020500000000000000" pitchFamily="18" charset="-120"/>
                <a:ea typeface="PMingLiU" panose="02020500000000000000" pitchFamily="18" charset="-120"/>
              </a:rPr>
              <a:t>不意味著神 不關心家庭關係和責任</a:t>
            </a:r>
            <a:r>
              <a:rPr lang="en-US" altLang="zh-TW" dirty="0" smtClean="0">
                <a:latin typeface="PMingLiU" panose="02020500000000000000" pitchFamily="18" charset="-120"/>
                <a:ea typeface="PMingLiU" panose="02020500000000000000" pitchFamily="18" charset="-120"/>
              </a:rPr>
              <a:t>.</a:t>
            </a:r>
            <a:r>
              <a:rPr lang="ja-JP" altLang="en-US" dirty="0" smtClean="0">
                <a:latin typeface="PMingLiU" panose="02020500000000000000" pitchFamily="18" charset="-120"/>
                <a:ea typeface="PMingLiU" panose="02020500000000000000" pitchFamily="18" charset="-120"/>
              </a:rPr>
              <a:t>主所說</a:t>
            </a:r>
            <a:r>
              <a:rPr lang="zh-TW" altLang="en-US" dirty="0" smtClean="0">
                <a:latin typeface="PMingLiU" panose="02020500000000000000" pitchFamily="18" charset="-120"/>
                <a:ea typeface="PMingLiU" panose="02020500000000000000" pitchFamily="18" charset="-120"/>
              </a:rPr>
              <a:t>的 </a:t>
            </a:r>
            <a:r>
              <a:rPr lang="ja-JP" altLang="en-US" dirty="0" smtClean="0">
                <a:latin typeface="PMingLiU" panose="02020500000000000000" pitchFamily="18" charset="-120"/>
                <a:ea typeface="PMingLiU" panose="02020500000000000000" pitchFamily="18" charset="-120"/>
              </a:rPr>
              <a:t>第一個</a:t>
            </a:r>
            <a:r>
              <a:rPr lang="zh-TW" altLang="en-US" dirty="0" smtClean="0">
                <a:latin typeface="PMingLiU" panose="02020500000000000000" pitchFamily="18" charset="-120"/>
                <a:ea typeface="PMingLiU" panose="02020500000000000000" pitchFamily="18" charset="-120"/>
              </a:rPr>
              <a:t>死</a:t>
            </a:r>
            <a:r>
              <a:rPr lang="ja-JP" altLang="en-US" dirty="0" smtClean="0">
                <a:latin typeface="PMingLiU" panose="02020500000000000000" pitchFamily="18" charset="-120"/>
                <a:ea typeface="PMingLiU" panose="02020500000000000000" pitchFamily="18" charset="-120"/>
              </a:rPr>
              <a:t>人</a:t>
            </a:r>
            <a:r>
              <a:rPr lang="en-US" altLang="ja-JP"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是指沒有得救的人和</a:t>
            </a:r>
            <a:r>
              <a:rPr lang="en-US" altLang="zh-TW"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他</a:t>
            </a:r>
            <a:r>
              <a:rPr lang="zh-TW" altLang="en-US" dirty="0" smtClean="0">
                <a:latin typeface="PMingLiU" panose="02020500000000000000" pitchFamily="18" charset="-120"/>
                <a:ea typeface="PMingLiU" panose="02020500000000000000" pitchFamily="18" charset="-120"/>
              </a:rPr>
              <a:t>的</a:t>
            </a:r>
            <a:r>
              <a:rPr lang="ja-JP" altLang="en-US" dirty="0" smtClean="0">
                <a:latin typeface="PMingLiU" panose="02020500000000000000" pitchFamily="18" charset="-120"/>
                <a:ea typeface="PMingLiU" panose="02020500000000000000" pitchFamily="18" charset="-120"/>
              </a:rPr>
              <a:t>親戚與朋友</a:t>
            </a:r>
            <a:r>
              <a:rPr lang="en-US" altLang="ja-JP"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主的意思</a:t>
            </a:r>
            <a:r>
              <a:rPr lang="zh-TW" altLang="en-US" strike="noStrike" dirty="0" smtClean="0">
                <a:effectLst>
                  <a:outerShdw blurRad="38100" dist="38100" dir="2700000" algn="tl">
                    <a:srgbClr val="000000">
                      <a:alpha val="43137"/>
                    </a:srgbClr>
                  </a:outerShdw>
                </a:effectLst>
                <a:latin typeface="PMingLiU" panose="02020500000000000000" pitchFamily="18" charset="-120"/>
                <a:ea typeface="PMingLiU" panose="02020500000000000000" pitchFamily="18" charset="-120"/>
              </a:rPr>
              <a:t>是你要</a:t>
            </a:r>
            <a:r>
              <a:rPr lang="ja-JP" altLang="en-US" dirty="0" smtClean="0">
                <a:latin typeface="PMingLiU" panose="02020500000000000000" pitchFamily="18" charset="-120"/>
                <a:ea typeface="PMingLiU" panose="02020500000000000000" pitchFamily="18" charset="-120"/>
              </a:rPr>
              <a:t>先</a:t>
            </a:r>
            <a:r>
              <a:rPr lang="zh-TW" altLang="en-US" strike="noStrike" dirty="0" smtClean="0">
                <a:effectLst>
                  <a:outerShdw blurRad="38100" dist="38100" dir="2700000" algn="tl">
                    <a:srgbClr val="000000">
                      <a:alpha val="43137"/>
                    </a:srgbClr>
                  </a:outerShdw>
                </a:effectLst>
                <a:latin typeface="PMingLiU" panose="02020500000000000000" pitchFamily="18" charset="-120"/>
                <a:ea typeface="PMingLiU" panose="02020500000000000000" pitchFamily="18" charset="-120"/>
              </a:rPr>
              <a:t>來</a:t>
            </a:r>
            <a:r>
              <a:rPr lang="zh-TW" altLang="en-US" dirty="0" smtClean="0">
                <a:latin typeface="PMingLiU" panose="02020500000000000000" pitchFamily="18" charset="-120"/>
                <a:ea typeface="PMingLiU" panose="02020500000000000000" pitchFamily="18" charset="-120"/>
              </a:rPr>
              <a:t>跟從我</a:t>
            </a:r>
            <a:r>
              <a:rPr lang="zh-TW" altLang="en-US" strike="sngStrike" dirty="0" smtClean="0">
                <a:effectLst>
                  <a:outerShdw blurRad="38100" dist="38100" dir="2700000" algn="tl">
                    <a:srgbClr val="000000">
                      <a:alpha val="43137"/>
                    </a:srgbClr>
                  </a:outerShdw>
                </a:effectLst>
                <a:latin typeface="PMingLiU" panose="02020500000000000000" pitchFamily="18" charset="-120"/>
                <a:ea typeface="PMingLiU" panose="02020500000000000000" pitchFamily="18" charset="-120"/>
              </a:rPr>
              <a:t> </a:t>
            </a:r>
            <a:r>
              <a:rPr lang="en-US" altLang="zh-TW"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 </a:t>
            </a:r>
            <a:r>
              <a:rPr lang="en-US" altLang="zh-TW"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這第二個人所說的都 是讓我先 </a:t>
            </a:r>
            <a:r>
              <a:rPr lang="zh-TW" altLang="en-US" sz="1200" kern="1200" dirty="0" smtClean="0">
                <a:solidFill>
                  <a:schemeClr val="tx1"/>
                </a:solidFill>
                <a:effectLst/>
                <a:latin typeface="PMingLiU" panose="02020500000000000000" pitchFamily="18" charset="-120"/>
                <a:ea typeface="PMingLiU" panose="02020500000000000000" pitchFamily="18" charset="-120"/>
              </a:rPr>
              <a:t>辦完我的事</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然後</a:t>
            </a:r>
            <a:r>
              <a:rPr lang="zh-TW" altLang="en-US" strike="noStrike" dirty="0" smtClean="0">
                <a:effectLst>
                  <a:outerShdw blurRad="38100" dist="38100" dir="2700000" algn="tl">
                    <a:srgbClr val="000000">
                      <a:alpha val="43137"/>
                    </a:srgbClr>
                  </a:outerShdw>
                </a:effectLst>
                <a:latin typeface="PMingLiU" panose="02020500000000000000" pitchFamily="18" charset="-120"/>
                <a:ea typeface="PMingLiU" panose="02020500000000000000" pitchFamily="18" charset="-120"/>
              </a:rPr>
              <a:t>來</a:t>
            </a:r>
            <a:r>
              <a:rPr lang="zh-TW" altLang="en-US" dirty="0" smtClean="0">
                <a:latin typeface="PMingLiU" panose="02020500000000000000" pitchFamily="18" charset="-120"/>
                <a:ea typeface="PMingLiU" panose="02020500000000000000" pitchFamily="18" charset="-120"/>
              </a:rPr>
              <a:t>跟從</a:t>
            </a:r>
            <a:r>
              <a:rPr lang="ja-JP" altLang="en-US" dirty="0" smtClean="0">
                <a:latin typeface="PMingLiU" panose="02020500000000000000" pitchFamily="18" charset="-120"/>
                <a:ea typeface="PMingLiU" panose="02020500000000000000" pitchFamily="18" charset="-120"/>
              </a:rPr>
              <a:t>主</a:t>
            </a:r>
            <a:r>
              <a:rPr lang="en-US" altLang="ja-JP"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他必須呆在家裡隨著父母，直到</a:t>
            </a:r>
            <a:r>
              <a:rPr lang="en-US" altLang="zh-TW" dirty="0" smtClean="0">
                <a:latin typeface="PMingLiU" panose="02020500000000000000" pitchFamily="18" charset="-120"/>
                <a:ea typeface="PMingLiU" panose="02020500000000000000" pitchFamily="18" charset="-120"/>
              </a:rPr>
              <a:t>.</a:t>
            </a:r>
            <a:r>
              <a:rPr lang="zh-TW" altLang="en-US" dirty="0" smtClean="0">
                <a:latin typeface="PMingLiU" panose="02020500000000000000" pitchFamily="18" charset="-120"/>
                <a:ea typeface="PMingLiU" panose="02020500000000000000" pitchFamily="18" charset="-120"/>
              </a:rPr>
              <a:t>他的父親去世</a:t>
            </a:r>
            <a:r>
              <a:rPr lang="en-US" altLang="zh-TW" dirty="0" smtClean="0">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PMingLiU" panose="02020500000000000000" pitchFamily="18" charset="-120"/>
                <a:ea typeface="PMingLiU" panose="02020500000000000000" pitchFamily="18" charset="-120"/>
              </a:rPr>
              <a:t>這可能是數年後的事</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PMingLiU" panose="02020500000000000000" pitchFamily="18" charset="-120"/>
                <a:ea typeface="PMingLiU" panose="02020500000000000000" pitchFamily="18" charset="-120"/>
              </a:rPr>
              <a:t>埋葬這人的父親意味著什麼？它包括一切葬禮</a:t>
            </a:r>
            <a:r>
              <a:rPr lang="ja-JP" altLang="en-US" dirty="0" smtClean="0">
                <a:latin typeface="PMingLiU" panose="02020500000000000000" pitchFamily="18" charset="-120"/>
                <a:ea typeface="PMingLiU" panose="02020500000000000000" pitchFamily="18" charset="-120"/>
              </a:rPr>
              <a:t>的程序</a:t>
            </a:r>
            <a:r>
              <a:rPr lang="en-US" altLang="ja-JP"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在一般情況</a:t>
            </a:r>
            <a:r>
              <a:rPr lang="zh-TW" altLang="en-US" sz="1200" kern="1200" dirty="0" smtClean="0">
                <a:solidFill>
                  <a:schemeClr val="tx1"/>
                </a:solidFill>
                <a:effectLst/>
                <a:latin typeface="PMingLiU" panose="02020500000000000000" pitchFamily="18" charset="-120"/>
                <a:ea typeface="PMingLiU" panose="02020500000000000000" pitchFamily="18" charset="-120"/>
              </a:rPr>
              <a:t>葬禮 </a:t>
            </a:r>
            <a:r>
              <a:rPr lang="ja-JP" altLang="en-US" dirty="0" smtClean="0">
                <a:latin typeface="PMingLiU" panose="02020500000000000000" pitchFamily="18" charset="-120"/>
                <a:ea typeface="PMingLiU" panose="02020500000000000000" pitchFamily="18" charset="-120"/>
              </a:rPr>
              <a:t>是</a:t>
            </a:r>
            <a:r>
              <a:rPr lang="zh-TW" altLang="en-US" dirty="0" smtClean="0">
                <a:latin typeface="PMingLiU" panose="02020500000000000000" pitchFamily="18" charset="-120"/>
                <a:ea typeface="PMingLiU" panose="02020500000000000000" pitchFamily="18" charset="-120"/>
              </a:rPr>
              <a:t>需要孩子來舉行 </a:t>
            </a:r>
            <a:r>
              <a:rPr lang="en-US" altLang="zh-TW" dirty="0" smtClean="0">
                <a:latin typeface="PMingLiU" panose="02020500000000000000" pitchFamily="18" charset="-120"/>
                <a:ea typeface="PMingLiU" panose="02020500000000000000" pitchFamily="18" charset="-120"/>
              </a:rPr>
              <a:t>, </a:t>
            </a:r>
            <a:r>
              <a:rPr lang="zh-TW" altLang="en-US" dirty="0" smtClean="0">
                <a:latin typeface="PMingLiU" panose="02020500000000000000" pitchFamily="18" charset="-120"/>
                <a:ea typeface="PMingLiU" panose="02020500000000000000" pitchFamily="18" charset="-120"/>
              </a:rPr>
              <a:t>但在特殊情況下</a:t>
            </a:r>
            <a:r>
              <a:rPr lang="en-US" altLang="zh-TW" dirty="0" smtClean="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因為主特殊</a:t>
            </a:r>
            <a:r>
              <a:rPr lang="zh-TW" altLang="en-US" dirty="0" smtClean="0">
                <a:latin typeface="PMingLiU" panose="02020500000000000000" pitchFamily="18" charset="-120"/>
                <a:ea typeface="PMingLiU" panose="02020500000000000000" pitchFamily="18" charset="-120"/>
              </a:rPr>
              <a:t>的呼</a:t>
            </a:r>
            <a:r>
              <a:rPr lang="en-US" altLang="zh-TW" dirty="0" smtClean="0">
                <a:latin typeface="PMingLiU" panose="02020500000000000000" pitchFamily="18" charset="-120"/>
                <a:ea typeface="PMingLiU" panose="02020500000000000000" pitchFamily="18" charset="-120"/>
              </a:rPr>
              <a:t>call,</a:t>
            </a:r>
          </a:p>
          <a:p>
            <a:pPr>
              <a:defRPr/>
            </a:pPr>
            <a:r>
              <a:rPr lang="zh-TW" altLang="en-US" sz="1200" kern="1200" dirty="0" smtClean="0">
                <a:solidFill>
                  <a:schemeClr val="tx1"/>
                </a:solidFill>
                <a:effectLst/>
                <a:latin typeface="PMingLiU" panose="02020500000000000000" pitchFamily="18" charset="-120"/>
                <a:ea typeface="PMingLiU" panose="02020500000000000000" pitchFamily="18" charset="-120"/>
              </a:rPr>
              <a:t>葬禮</a:t>
            </a:r>
            <a:r>
              <a:rPr lang="ja-JP" altLang="en-US" sz="1200" kern="1200" dirty="0" smtClean="0">
                <a:solidFill>
                  <a:schemeClr val="tx1"/>
                </a:solidFill>
                <a:effectLst/>
                <a:latin typeface="PMingLiU" panose="02020500000000000000" pitchFamily="18" charset="-120"/>
                <a:ea typeface="PMingLiU" panose="02020500000000000000" pitchFamily="18" charset="-120"/>
              </a:rPr>
              <a:t>是</a:t>
            </a:r>
            <a:r>
              <a:rPr lang="zh-TW" altLang="en-US" dirty="0" smtClean="0">
                <a:latin typeface="PMingLiU" panose="02020500000000000000" pitchFamily="18" charset="-120"/>
                <a:ea typeface="PMingLiU" panose="02020500000000000000" pitchFamily="18" charset="-120"/>
              </a:rPr>
              <a:t>不</a:t>
            </a:r>
            <a:r>
              <a:rPr lang="ja-JP" altLang="en-US" sz="1200" kern="1200" dirty="0" smtClean="0">
                <a:solidFill>
                  <a:schemeClr val="tx1"/>
                </a:solidFill>
                <a:effectLst/>
                <a:latin typeface="PMingLiU" panose="02020500000000000000" pitchFamily="18" charset="-120"/>
                <a:ea typeface="PMingLiU" panose="02020500000000000000" pitchFamily="18" charset="-120"/>
              </a:rPr>
              <a:t>是</a:t>
            </a:r>
            <a:r>
              <a:rPr lang="zh-TW" altLang="en-US" sz="1200" kern="1200" dirty="0" smtClean="0">
                <a:solidFill>
                  <a:schemeClr val="tx1"/>
                </a:solidFill>
                <a:effectLst/>
                <a:latin typeface="PMingLiU" panose="02020500000000000000" pitchFamily="18" charset="-120"/>
                <a:ea typeface="PMingLiU" panose="02020500000000000000" pitchFamily="18" charset="-120"/>
              </a:rPr>
              <a:t>一定要兒女來舉行 </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en-US" altLang="zh-TW" sz="1200" kern="1200" baseline="0" dirty="0" smtClean="0">
                <a:solidFill>
                  <a:schemeClr val="tx1"/>
                </a:solidFill>
                <a:effectLst/>
                <a:latin typeface="PMingLiU" panose="02020500000000000000" pitchFamily="18" charset="-120"/>
                <a:ea typeface="PMingLiU" panose="02020500000000000000" pitchFamily="18" charset="-120"/>
              </a:rPr>
              <a:t>  </a:t>
            </a:r>
            <a:r>
              <a:rPr lang="ja-JP" altLang="en-US" sz="1200" kern="1200" baseline="0" dirty="0" smtClean="0">
                <a:solidFill>
                  <a:schemeClr val="tx1"/>
                </a:solidFill>
                <a:effectLst/>
                <a:latin typeface="PMingLiU" panose="02020500000000000000" pitchFamily="18" charset="-120"/>
                <a:ea typeface="PMingLiU" panose="02020500000000000000" pitchFamily="18" charset="-120"/>
              </a:rPr>
              <a:t>換其他人</a:t>
            </a:r>
            <a:r>
              <a:rPr lang="zh-TW" altLang="en-US" dirty="0" smtClean="0">
                <a:latin typeface="PMingLiU" panose="02020500000000000000" pitchFamily="18" charset="-120"/>
                <a:ea typeface="PMingLiU" panose="02020500000000000000" pitchFamily="18" charset="-120"/>
              </a:rPr>
              <a:t>行不行 </a:t>
            </a:r>
            <a:r>
              <a:rPr lang="en-US" altLang="zh-TW" dirty="0" smtClean="0">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PMingLiU" panose="02020500000000000000" pitchFamily="18" charset="-120"/>
                <a:ea typeface="PMingLiU" panose="02020500000000000000" pitchFamily="18" charset="-120"/>
              </a:rPr>
              <a:t> 主說，</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zh-TW" altLang="en-US" sz="1200" kern="1200" dirty="0" smtClean="0">
                <a:solidFill>
                  <a:schemeClr val="tx1"/>
                </a:solidFill>
                <a:effectLst/>
                <a:latin typeface="PMingLiU" panose="02020500000000000000" pitchFamily="18" charset="-120"/>
                <a:ea typeface="PMingLiU" panose="02020500000000000000" pitchFamily="18" charset="-120"/>
              </a:rPr>
              <a:t>讓死人埋葬他們的死人，</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zh-TW" altLang="en-US" sz="1200" kern="1200" dirty="0" smtClean="0">
                <a:solidFill>
                  <a:schemeClr val="tx1"/>
                </a:solidFill>
                <a:effectLst/>
                <a:latin typeface="PMingLiU" panose="02020500000000000000" pitchFamily="18" charset="-120"/>
                <a:ea typeface="PMingLiU" panose="02020500000000000000" pitchFamily="18" charset="-120"/>
              </a:rPr>
              <a:t>他</a:t>
            </a:r>
            <a:r>
              <a:rPr lang="zh-TW" altLang="en-US" strike="noStrike" dirty="0" smtClean="0">
                <a:effectLst>
                  <a:outerShdw blurRad="38100" dist="38100" dir="2700000" algn="tl">
                    <a:srgbClr val="000000">
                      <a:alpha val="43137"/>
                    </a:srgbClr>
                  </a:outerShdw>
                </a:effectLst>
                <a:latin typeface="PMingLiU" panose="02020500000000000000" pitchFamily="18" charset="-120"/>
                <a:ea typeface="PMingLiU" panose="02020500000000000000" pitchFamily="18" charset="-120"/>
              </a:rPr>
              <a:t>是 </a:t>
            </a:r>
            <a:r>
              <a:rPr lang="zh-TW" altLang="en-US" sz="1200" kern="1200" dirty="0" smtClean="0">
                <a:solidFill>
                  <a:schemeClr val="tx1"/>
                </a:solidFill>
                <a:effectLst/>
                <a:latin typeface="PMingLiU" panose="02020500000000000000" pitchFamily="18" charset="-120"/>
                <a:ea typeface="PMingLiU" panose="02020500000000000000" pitchFamily="18" charset="-120"/>
              </a:rPr>
              <a:t>說這任何人都可以做的工作</a:t>
            </a:r>
            <a:r>
              <a:rPr lang="zh-TW" altLang="en-US" sz="1200" kern="1200" baseline="0" dirty="0" smtClean="0">
                <a:solidFill>
                  <a:schemeClr val="tx1"/>
                </a:solidFill>
                <a:effectLst/>
                <a:latin typeface="PMingLiU" panose="02020500000000000000" pitchFamily="18" charset="-120"/>
                <a:ea typeface="PMingLiU" panose="02020500000000000000" pitchFamily="18" charset="-120"/>
              </a:rPr>
              <a:t> </a:t>
            </a:r>
            <a:r>
              <a:rPr lang="en-US" altLang="zh-TW" sz="1200" kern="1200" baseline="0" dirty="0" smtClean="0">
                <a:solidFill>
                  <a:schemeClr val="tx1"/>
                </a:solidFill>
                <a:effectLst/>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PMingLiU" panose="02020500000000000000" pitchFamily="18" charset="-120"/>
                <a:ea typeface="PMingLiU" panose="02020500000000000000" pitchFamily="18" charset="-120"/>
              </a:rPr>
              <a:t>一個未信</a:t>
            </a:r>
            <a:r>
              <a:rPr lang="ja-JP" altLang="en-US" dirty="0" smtClean="0">
                <a:latin typeface="PMingLiU" panose="02020500000000000000" pitchFamily="18" charset="-120"/>
                <a:ea typeface="PMingLiU" panose="02020500000000000000" pitchFamily="18" charset="-120"/>
              </a:rPr>
              <a:t>主</a:t>
            </a:r>
            <a:r>
              <a:rPr lang="zh-TW" altLang="en-US" dirty="0" smtClean="0">
                <a:latin typeface="PMingLiU" panose="02020500000000000000" pitchFamily="18" charset="-120"/>
                <a:ea typeface="PMingLiU" panose="02020500000000000000" pitchFamily="18" charset="-120"/>
              </a:rPr>
              <a:t>的</a:t>
            </a:r>
            <a:r>
              <a:rPr lang="ja-JP" altLang="en-US" dirty="0" smtClean="0">
                <a:latin typeface="PMingLiU" panose="02020500000000000000" pitchFamily="18" charset="-120"/>
                <a:ea typeface="PMingLiU" panose="02020500000000000000" pitchFamily="18" charset="-120"/>
              </a:rPr>
              <a:t>人</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zh-TW" altLang="en-US" sz="1200" kern="1200" dirty="0" smtClean="0">
                <a:solidFill>
                  <a:schemeClr val="tx1"/>
                </a:solidFill>
                <a:effectLst/>
                <a:latin typeface="PMingLiU" panose="02020500000000000000" pitchFamily="18" charset="-120"/>
                <a:ea typeface="PMingLiU" panose="02020500000000000000" pitchFamily="18" charset="-120"/>
              </a:rPr>
              <a:t>死</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ja-JP" altLang="en-US" dirty="0" smtClean="0">
                <a:latin typeface="PMingLiU" panose="02020500000000000000" pitchFamily="18" charset="-120"/>
                <a:ea typeface="PMingLiU" panose="02020500000000000000" pitchFamily="18" charset="-120"/>
              </a:rPr>
              <a:t>人</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PMingLiU" panose="02020500000000000000" pitchFamily="18" charset="-120"/>
                <a:ea typeface="PMingLiU" panose="02020500000000000000" pitchFamily="18" charset="-120"/>
              </a:rPr>
              <a:t>可以處理埋葬</a:t>
            </a:r>
            <a:r>
              <a:rPr lang="zh-TW" altLang="en-US" dirty="0" smtClean="0">
                <a:latin typeface="PMingLiU" panose="02020500000000000000" pitchFamily="18" charset="-120"/>
                <a:ea typeface="PMingLiU" panose="02020500000000000000" pitchFamily="18" charset="-120"/>
              </a:rPr>
              <a:t>的</a:t>
            </a:r>
            <a:r>
              <a:rPr lang="zh-TW" altLang="en-US" sz="1200" kern="1200" dirty="0" smtClean="0">
                <a:solidFill>
                  <a:schemeClr val="tx1"/>
                </a:solidFill>
                <a:effectLst/>
                <a:latin typeface="PMingLiU" panose="02020500000000000000" pitchFamily="18" charset="-120"/>
                <a:ea typeface="PMingLiU" panose="02020500000000000000" pitchFamily="18" charset="-120"/>
              </a:rPr>
              <a:t>事 ，而不</a:t>
            </a:r>
            <a:r>
              <a:rPr lang="zh-TW" altLang="en-US" dirty="0">
                <a:latin typeface="PMingLiU" panose="02020500000000000000" pitchFamily="18" charset="-120"/>
                <a:ea typeface="PMingLiU" panose="02020500000000000000" pitchFamily="18" charset="-120"/>
              </a:rPr>
              <a:t>是被</a:t>
            </a:r>
            <a:r>
              <a:rPr lang="zh-TW" altLang="en-US" dirty="0" smtClean="0">
                <a:latin typeface="PMingLiU" panose="02020500000000000000" pitchFamily="18" charset="-120"/>
                <a:ea typeface="PMingLiU" panose="02020500000000000000" pitchFamily="18" charset="-120"/>
              </a:rPr>
              <a:t>主呼</a:t>
            </a:r>
            <a:r>
              <a:rPr lang="en-US" altLang="zh-TW" dirty="0" smtClean="0">
                <a:latin typeface="PMingLiU" panose="02020500000000000000" pitchFamily="18" charset="-120"/>
                <a:ea typeface="PMingLiU" panose="02020500000000000000" pitchFamily="18" charset="-120"/>
              </a:rPr>
              <a:t>call</a:t>
            </a:r>
            <a:r>
              <a:rPr lang="zh-TW" altLang="en-US" sz="1200" kern="1200" dirty="0" smtClean="0">
                <a:solidFill>
                  <a:schemeClr val="tx1"/>
                </a:solidFill>
                <a:effectLst/>
                <a:latin typeface="PMingLiU" panose="02020500000000000000" pitchFamily="18" charset="-120"/>
                <a:ea typeface="PMingLiU" panose="02020500000000000000" pitchFamily="18" charset="-120"/>
              </a:rPr>
              <a:t> 的門徒</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PMingLiU" panose="02020500000000000000" pitchFamily="18" charset="-120"/>
              <a:ea typeface="PMingLiU" panose="02020500000000000000" pitchFamily="18" charset="-12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kern="1200" dirty="0" smtClean="0">
                <a:solidFill>
                  <a:schemeClr val="tx1"/>
                </a:solidFill>
                <a:effectLst/>
                <a:latin typeface="PMingLiU" panose="02020500000000000000" pitchFamily="18" charset="-120"/>
                <a:ea typeface="PMingLiU" panose="02020500000000000000" pitchFamily="18" charset="-120"/>
              </a:rPr>
              <a:t>這不說，我們的主訂下一個</a:t>
            </a:r>
            <a:r>
              <a:rPr lang="ja-JP" altLang="en-US" sz="1200" kern="1200" dirty="0" smtClean="0">
                <a:solidFill>
                  <a:schemeClr val="tx1"/>
                </a:solidFill>
                <a:effectLst/>
                <a:latin typeface="PMingLiU" panose="02020500000000000000" pitchFamily="18" charset="-120"/>
                <a:ea typeface="PMingLiU" panose="02020500000000000000" pitchFamily="18" charset="-120"/>
              </a:rPr>
              <a:t>規則</a:t>
            </a:r>
            <a:r>
              <a:rPr lang="en-US" altLang="ja-JP"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禁止基督徒參與葬禮</a:t>
            </a:r>
            <a:r>
              <a:rPr lang="en-US" altLang="ja-JP"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是說如果主有特殊</a:t>
            </a:r>
            <a:r>
              <a:rPr lang="zh-TW" altLang="en-US" sz="1200" kern="1200" dirty="0" smtClean="0">
                <a:solidFill>
                  <a:schemeClr val="tx1"/>
                </a:solidFill>
                <a:effectLst/>
                <a:latin typeface="PMingLiU" panose="02020500000000000000" pitchFamily="18" charset="-120"/>
                <a:ea typeface="PMingLiU" panose="02020500000000000000" pitchFamily="18" charset="-120"/>
              </a:rPr>
              <a:t>的呼 </a:t>
            </a:r>
            <a:r>
              <a:rPr lang="en-US" altLang="zh-TW" sz="1200" kern="1200" dirty="0" smtClean="0">
                <a:solidFill>
                  <a:schemeClr val="tx1"/>
                </a:solidFill>
                <a:effectLst/>
                <a:latin typeface="PMingLiU" panose="02020500000000000000" pitchFamily="18" charset="-120"/>
                <a:ea typeface="PMingLiU" panose="02020500000000000000" pitchFamily="18" charset="-120"/>
              </a:rPr>
              <a:t>call,</a:t>
            </a:r>
            <a:r>
              <a:rPr lang="ja-JP" altLang="en-US" sz="1200" kern="1200" dirty="0" smtClean="0">
                <a:solidFill>
                  <a:schemeClr val="tx1"/>
                </a:solidFill>
                <a:effectLst/>
                <a:latin typeface="PMingLiU" panose="02020500000000000000" pitchFamily="18" charset="-120"/>
                <a:ea typeface="PMingLiU" panose="02020500000000000000" pitchFamily="18" charset="-120"/>
              </a:rPr>
              <a:t>在</a:t>
            </a:r>
            <a:r>
              <a:rPr lang="zh-TW" altLang="en-US" sz="1200" kern="1200" dirty="0" smtClean="0">
                <a:solidFill>
                  <a:schemeClr val="tx1"/>
                </a:solidFill>
                <a:effectLst/>
                <a:latin typeface="PMingLiU" panose="02020500000000000000" pitchFamily="18" charset="-120"/>
                <a:ea typeface="PMingLiU" panose="02020500000000000000" pitchFamily="18" charset="-120"/>
              </a:rPr>
              <a:t>跟隨耶穌和埋葬父親之間作出選擇</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zh-TW" altLang="en-US" sz="1200" kern="1200" dirty="0" smtClean="0">
                <a:solidFill>
                  <a:schemeClr val="tx1"/>
                </a:solidFill>
                <a:effectLst/>
                <a:latin typeface="PMingLiU" panose="02020500000000000000" pitchFamily="18" charset="-120"/>
                <a:ea typeface="PMingLiU" panose="02020500000000000000" pitchFamily="18" charset="-120"/>
              </a:rPr>
              <a:t>應選擇跟隨</a:t>
            </a:r>
            <a:r>
              <a:rPr lang="ja-JP" altLang="en-US" sz="1200" kern="1200" dirty="0" smtClean="0">
                <a:solidFill>
                  <a:schemeClr val="tx1"/>
                </a:solidFill>
                <a:effectLst/>
                <a:latin typeface="PMingLiU" panose="02020500000000000000" pitchFamily="18" charset="-120"/>
                <a:ea typeface="PMingLiU" panose="02020500000000000000" pitchFamily="18" charset="-120"/>
              </a:rPr>
              <a:t>主</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ja-JP" altLang="en-US" sz="1200" kern="1200" dirty="0" smtClean="0">
                <a:solidFill>
                  <a:schemeClr val="tx1"/>
                </a:solidFill>
                <a:effectLst/>
                <a:latin typeface="PMingLiU" panose="02020500000000000000" pitchFamily="18" charset="-120"/>
                <a:ea typeface="PMingLiU" panose="02020500000000000000" pitchFamily="18" charset="-120"/>
              </a:rPr>
              <a:t> 成為</a:t>
            </a:r>
            <a:r>
              <a:rPr lang="zh-TW" altLang="en-US" sz="1200" kern="1200" dirty="0" smtClean="0">
                <a:solidFill>
                  <a:schemeClr val="tx1"/>
                </a:solidFill>
                <a:effectLst/>
                <a:latin typeface="PMingLiU" panose="02020500000000000000" pitchFamily="18" charset="-120"/>
                <a:ea typeface="PMingLiU" panose="02020500000000000000" pitchFamily="18" charset="-120"/>
              </a:rPr>
              <a:t>他真正的門徒</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p>
          <a:p>
            <a:pPr>
              <a:defRPr/>
            </a:pPr>
            <a:r>
              <a:rPr lang="ja-JP" altLang="en-US" sz="1200" kern="1200" dirty="0" smtClean="0">
                <a:solidFill>
                  <a:schemeClr val="tx1"/>
                </a:solidFill>
                <a:effectLst/>
                <a:latin typeface="PMingLiU" panose="02020500000000000000" pitchFamily="18" charset="-120"/>
                <a:ea typeface="PMingLiU" panose="02020500000000000000" pitchFamily="18" charset="-120"/>
              </a:rPr>
              <a:t>如果我們想到永恆</a:t>
            </a:r>
            <a:r>
              <a:rPr lang="zh-TW" altLang="en-US" sz="1200" kern="1200" dirty="0" smtClean="0">
                <a:solidFill>
                  <a:schemeClr val="tx1"/>
                </a:solidFill>
                <a:effectLst/>
                <a:latin typeface="PMingLiU" panose="02020500000000000000" pitchFamily="18" charset="-120"/>
                <a:ea typeface="PMingLiU" panose="02020500000000000000" pitchFamily="18" charset="-120"/>
              </a:rPr>
              <a:t>的</a:t>
            </a:r>
            <a:r>
              <a:rPr lang="ja-JP" altLang="en-US" sz="1200" kern="1200" dirty="0" smtClean="0">
                <a:solidFill>
                  <a:schemeClr val="tx1"/>
                </a:solidFill>
                <a:effectLst/>
                <a:latin typeface="PMingLiU" panose="02020500000000000000" pitchFamily="18" charset="-120"/>
                <a:ea typeface="PMingLiU" panose="02020500000000000000" pitchFamily="18" charset="-120"/>
              </a:rPr>
              <a:t>價值</a:t>
            </a:r>
            <a:r>
              <a:rPr lang="en-US" altLang="ja-JP" sz="1200" kern="1200" dirty="0" smtClean="0">
                <a:solidFill>
                  <a:schemeClr val="tx1"/>
                </a:solidFill>
                <a:effectLst/>
                <a:latin typeface="PMingLiU" panose="02020500000000000000" pitchFamily="18" charset="-120"/>
                <a:ea typeface="PMingLiU" panose="02020500000000000000" pitchFamily="18" charset="-120"/>
              </a:rPr>
              <a:t>, </a:t>
            </a:r>
            <a:r>
              <a:rPr lang="en-US" altLang="zh-TW" sz="1200" kern="1200" dirty="0" smtClean="0">
                <a:solidFill>
                  <a:schemeClr val="tx1"/>
                </a:solidFill>
                <a:effectLst/>
                <a:latin typeface="PMingLiU" panose="02020500000000000000" pitchFamily="18" charset="-120"/>
                <a:ea typeface="PMingLiU" panose="02020500000000000000" pitchFamily="18" charset="-120"/>
              </a:rPr>
              <a:t>1) </a:t>
            </a:r>
            <a:r>
              <a:rPr lang="zh-TW" altLang="en-US" sz="1200" kern="1200" dirty="0" smtClean="0">
                <a:solidFill>
                  <a:schemeClr val="tx1"/>
                </a:solidFill>
                <a:effectLst/>
                <a:latin typeface="PMingLiU" panose="02020500000000000000" pitchFamily="18" charset="-120"/>
                <a:ea typeface="PMingLiU" panose="02020500000000000000" pitchFamily="18" charset="-120"/>
              </a:rPr>
              <a:t>埋</a:t>
            </a:r>
            <a:r>
              <a:rPr lang="ja-JP" altLang="en-US" sz="1200" kern="1200" dirty="0" smtClean="0">
                <a:solidFill>
                  <a:schemeClr val="tx1"/>
                </a:solidFill>
                <a:effectLst/>
                <a:latin typeface="PMingLiU" panose="02020500000000000000" pitchFamily="18" charset="-120"/>
                <a:ea typeface="PMingLiU" panose="02020500000000000000" pitchFamily="18" charset="-120"/>
              </a:rPr>
              <a:t>葬</a:t>
            </a:r>
            <a:r>
              <a:rPr lang="zh-TW" altLang="en-US" sz="1200" kern="1200" dirty="0" smtClean="0">
                <a:solidFill>
                  <a:schemeClr val="tx1"/>
                </a:solidFill>
                <a:effectLst/>
                <a:latin typeface="PMingLiU" panose="02020500000000000000" pitchFamily="18" charset="-120"/>
                <a:ea typeface="PMingLiU" panose="02020500000000000000" pitchFamily="18" charset="-120"/>
              </a:rPr>
              <a:t>死人 ；或 </a:t>
            </a:r>
            <a:r>
              <a:rPr lang="en-US" altLang="zh-TW" sz="1200" kern="1200" dirty="0" smtClean="0">
                <a:solidFill>
                  <a:schemeClr val="tx1"/>
                </a:solidFill>
                <a:effectLst/>
                <a:latin typeface="PMingLiU" panose="02020500000000000000" pitchFamily="18" charset="-120"/>
                <a:ea typeface="PMingLiU" panose="02020500000000000000" pitchFamily="18" charset="-120"/>
              </a:rPr>
              <a:t>(2) </a:t>
            </a:r>
            <a:r>
              <a:rPr lang="zh-TW" altLang="en-US" sz="1200" kern="1200" dirty="0" smtClean="0">
                <a:solidFill>
                  <a:schemeClr val="tx1"/>
                </a:solidFill>
                <a:effectLst/>
                <a:latin typeface="PMingLiU" panose="02020500000000000000" pitchFamily="18" charset="-120"/>
                <a:ea typeface="PMingLiU" panose="02020500000000000000" pitchFamily="18" charset="-120"/>
              </a:rPr>
              <a:t>傳福音給人而 得永遠的生命</a:t>
            </a:r>
            <a:r>
              <a:rPr lang="en-US" altLang="zh-TW" sz="1200" kern="1200" dirty="0" smtClean="0">
                <a:solidFill>
                  <a:schemeClr val="tx1"/>
                </a:solidFill>
                <a:effectLst/>
                <a:latin typeface="PMingLiU" panose="02020500000000000000" pitchFamily="18" charset="-120"/>
                <a:ea typeface="PMingLiU" panose="02020500000000000000" pitchFamily="18" charset="-120"/>
              </a:rPr>
              <a:t>. </a:t>
            </a:r>
            <a:r>
              <a:rPr lang="ja-JP" altLang="en-US" sz="1200" kern="1200" dirty="0" smtClean="0">
                <a:solidFill>
                  <a:schemeClr val="tx1"/>
                </a:solidFill>
                <a:effectLst/>
                <a:latin typeface="PMingLiU" panose="02020500000000000000" pitchFamily="18" charset="-120"/>
                <a:ea typeface="PMingLiU" panose="02020500000000000000" pitchFamily="18" charset="-120"/>
              </a:rPr>
              <a:t>福音就是可以給人</a:t>
            </a:r>
            <a:r>
              <a:rPr lang="zh-TW" altLang="en-US" sz="1200" kern="1200" dirty="0" smtClean="0">
                <a:solidFill>
                  <a:schemeClr val="tx1"/>
                </a:solidFill>
                <a:effectLst/>
                <a:latin typeface="PMingLiU" panose="02020500000000000000" pitchFamily="18" charset="-120"/>
                <a:ea typeface="PMingLiU" panose="02020500000000000000" pitchFamily="18" charset="-120"/>
              </a:rPr>
              <a:t>永遠的生命</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zh-TW" altLang="en-US" sz="1200" kern="1200" dirty="0" smtClean="0">
                <a:solidFill>
                  <a:schemeClr val="tx1"/>
                </a:solidFill>
                <a:effectLst/>
                <a:latin typeface="PMingLiU" panose="02020500000000000000" pitchFamily="18" charset="-120"/>
                <a:ea typeface="PMingLiU" panose="02020500000000000000" pitchFamily="18" charset="-120"/>
              </a:rPr>
              <a:t>到底哪一個</a:t>
            </a:r>
            <a:r>
              <a:rPr lang="zh-TW" altLang="en-US" strike="noStrike" dirty="0" smtClean="0">
                <a:effectLst>
                  <a:outerShdw blurRad="38100" dist="38100" dir="2700000" algn="tl">
                    <a:srgbClr val="000000">
                      <a:alpha val="43137"/>
                    </a:srgbClr>
                  </a:outerShdw>
                </a:effectLst>
                <a:latin typeface="PMingLiU" panose="02020500000000000000" pitchFamily="18" charset="-120"/>
                <a:ea typeface="PMingLiU" panose="02020500000000000000" pitchFamily="18" charset="-120"/>
              </a:rPr>
              <a:t>是</a:t>
            </a:r>
            <a:r>
              <a:rPr lang="zh-TW" altLang="en-US" sz="1200" kern="1200" dirty="0" smtClean="0">
                <a:solidFill>
                  <a:schemeClr val="tx1"/>
                </a:solidFill>
                <a:effectLst/>
                <a:latin typeface="PMingLiU" panose="02020500000000000000" pitchFamily="18" charset="-120"/>
                <a:ea typeface="PMingLiU" panose="02020500000000000000" pitchFamily="18" charset="-120"/>
              </a:rPr>
              <a:t>重要的</a:t>
            </a:r>
            <a:r>
              <a:rPr lang="en-US" altLang="zh-TW" sz="1200" kern="1200" dirty="0" smtClean="0">
                <a:solidFill>
                  <a:schemeClr val="tx1"/>
                </a:solidFill>
                <a:effectLst/>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 路加福音</a:t>
            </a:r>
            <a:r>
              <a:rPr lang="en-US" altLang="zh-TW" dirty="0" smtClean="0">
                <a:latin typeface="PMingLiU" panose="02020500000000000000" pitchFamily="18" charset="-120"/>
                <a:ea typeface="PMingLiU" panose="02020500000000000000" pitchFamily="18" charset="-120"/>
              </a:rPr>
              <a:t>10:1 </a:t>
            </a:r>
            <a:r>
              <a:rPr lang="zh-TW" altLang="en-US" dirty="0" smtClean="0">
                <a:latin typeface="PMingLiU" panose="02020500000000000000" pitchFamily="18" charset="-120"/>
                <a:ea typeface="PMingLiU" panose="02020500000000000000" pitchFamily="18" charset="-120"/>
              </a:rPr>
              <a:t>主</a:t>
            </a:r>
            <a:r>
              <a:rPr lang="zh-TW" altLang="en-US" dirty="0">
                <a:latin typeface="PMingLiU" panose="02020500000000000000" pitchFamily="18" charset="-120"/>
                <a:ea typeface="PMingLiU" panose="02020500000000000000" pitchFamily="18" charset="-120"/>
              </a:rPr>
              <a:t>差遣</a:t>
            </a:r>
            <a:r>
              <a:rPr lang="en-US" altLang="zh-TW" dirty="0">
                <a:latin typeface="PMingLiU" panose="02020500000000000000" pitchFamily="18" charset="-120"/>
                <a:ea typeface="PMingLiU" panose="02020500000000000000" pitchFamily="18" charset="-120"/>
              </a:rPr>
              <a:t>70</a:t>
            </a:r>
            <a:r>
              <a:rPr lang="zh-TW" altLang="en-US" dirty="0">
                <a:latin typeface="PMingLiU" panose="02020500000000000000" pitchFamily="18" charset="-120"/>
                <a:ea typeface="PMingLiU" panose="02020500000000000000" pitchFamily="18" charset="-120"/>
              </a:rPr>
              <a:t>門徒去傳福</a:t>
            </a:r>
            <a:r>
              <a:rPr lang="zh-TW" altLang="en-US" dirty="0" smtClean="0">
                <a:latin typeface="PMingLiU" panose="02020500000000000000" pitchFamily="18" charset="-120"/>
                <a:ea typeface="PMingLiU" panose="02020500000000000000" pitchFamily="18" charset="-120"/>
              </a:rPr>
              <a:t>音</a:t>
            </a:r>
            <a:r>
              <a:rPr lang="en-US" altLang="zh-TW" dirty="0" smtClean="0">
                <a:latin typeface="PMingLiU" panose="02020500000000000000" pitchFamily="18" charset="-120"/>
                <a:ea typeface="PMingLiU" panose="02020500000000000000" pitchFamily="18" charset="-120"/>
              </a:rPr>
              <a:t>.</a:t>
            </a:r>
            <a:r>
              <a:rPr lang="ja-JP" altLang="en-US" dirty="0">
                <a:latin typeface="PMingLiU" panose="02020500000000000000" pitchFamily="18" charset="-120"/>
                <a:ea typeface="PMingLiU" panose="02020500000000000000" pitchFamily="18" charset="-120"/>
              </a:rPr>
              <a:t>第二個人可能沒趕</a:t>
            </a:r>
            <a:r>
              <a:rPr lang="ja-JP" altLang="en-US" dirty="0" smtClean="0">
                <a:latin typeface="PMingLiU" panose="02020500000000000000" pitchFamily="18" charset="-120"/>
                <a:ea typeface="PMingLiU" panose="02020500000000000000" pitchFamily="18" charset="-120"/>
              </a:rPr>
              <a:t>上</a:t>
            </a:r>
            <a:r>
              <a:rPr lang="en-US" altLang="ja-JP" dirty="0" smtClean="0">
                <a:latin typeface="PMingLiU" panose="02020500000000000000" pitchFamily="18" charset="-120"/>
                <a:ea typeface="PMingLiU" panose="02020500000000000000" pitchFamily="18" charset="-120"/>
              </a:rPr>
              <a:t>.</a:t>
            </a:r>
            <a:endParaRPr lang="en-US" altLang="zh-TW" sz="1200" kern="1200" dirty="0" smtClean="0">
              <a:solidFill>
                <a:schemeClr val="tx1"/>
              </a:solidFill>
              <a:effectLst/>
              <a:latin typeface="PMingLiU" panose="02020500000000000000" pitchFamily="18" charset="-120"/>
              <a:ea typeface="PMingLiU" panose="02020500000000000000" pitchFamily="18" charset="-12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584E63F-C390-462B-A99C-2AAA5F9EF75C}" type="slidenum">
              <a:rPr lang="en-US" smtClean="0"/>
              <a:pPr/>
              <a:t>8</a:t>
            </a:fld>
            <a:endParaRPr lang="en-US"/>
          </a:p>
        </p:txBody>
      </p:sp>
    </p:spTree>
    <p:extLst>
      <p:ext uri="{BB962C8B-B14F-4D97-AF65-F5344CB8AC3E}">
        <p14:creationId xmlns:p14="http://schemas.microsoft.com/office/powerpoint/2010/main" xmlns="" val="3958025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84E63F-C390-462B-A99C-2AAA5F9EF75C}" type="slidenum">
              <a:rPr lang="en-US" smtClean="0"/>
              <a:pPr/>
              <a:t>9</a:t>
            </a:fld>
            <a:endParaRPr lang="en-US"/>
          </a:p>
        </p:txBody>
      </p:sp>
    </p:spTree>
    <p:extLst>
      <p:ext uri="{BB962C8B-B14F-4D97-AF65-F5344CB8AC3E}">
        <p14:creationId xmlns:p14="http://schemas.microsoft.com/office/powerpoint/2010/main" xmlns="" val="3645586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AD34BA-BE8C-4115-9158-46F62C592498}" type="datetime1">
              <a:rPr lang="en-US" smtClean="0"/>
              <a:pPr/>
              <a:t>10/27/2013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A1E0E4-EA28-4639-9BF5-04D26F3196B6}" type="datetime1">
              <a:rPr lang="en-US" smtClean="0"/>
              <a:pPr/>
              <a:t>10/27/2013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194824-07A0-402B-9BE4-AA099C5AEB4A}" type="datetime1">
              <a:rPr lang="en-US" smtClean="0"/>
              <a:pPr/>
              <a:t>10/27/2013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D4F0BE-C7BF-421C-98EF-8425E00C2EF8}" type="datetime1">
              <a:rPr lang="en-US" smtClean="0"/>
              <a:pPr/>
              <a:t>10/27/2013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0D737B-442D-453D-9605-37DD429D334A}" type="datetime1">
              <a:rPr lang="en-US" smtClean="0"/>
              <a:pPr/>
              <a:t>10/27/2013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FAB48B-051C-4AA3-BF67-6F89A113CA8B}" type="datetime1">
              <a:rPr lang="en-US" smtClean="0"/>
              <a:pPr/>
              <a:t>10/27/2013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9F7E44-0C39-4208-A303-10EF5C4CC01D}" type="datetime1">
              <a:rPr lang="en-US" smtClean="0"/>
              <a:pPr/>
              <a:t>10/27/2013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F9DFA8-6F04-4F97-A37E-F0082EFF6726}" type="datetime1">
              <a:rPr lang="en-US" smtClean="0"/>
              <a:pPr/>
              <a:t>10/27/2013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80240B-DEA8-48A0-AC8A-D4154FD89949}" type="datetime1">
              <a:rPr lang="en-US" smtClean="0"/>
              <a:pPr/>
              <a:t>10/27/2013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7D95CA-56DC-40AF-A549-F122358E95D3}" type="datetime1">
              <a:rPr lang="en-US" smtClean="0"/>
              <a:pPr/>
              <a:t>10/27/2013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415C20-5F1C-4EE8-B575-FB01FE8CEC6A}" type="datetime1">
              <a:rPr lang="en-US" smtClean="0"/>
              <a:pPr/>
              <a:t>10/27/2013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4676DB-F770-4FB2-A9B7-3BC7FB71704E}" type="datetime1">
              <a:rPr lang="en-US" smtClean="0"/>
              <a:pPr/>
              <a:t>10/27/2013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81200"/>
            <a:ext cx="7772400" cy="1470025"/>
          </a:xfrm>
        </p:spPr>
        <p:txBody>
          <a:bodyPr>
            <a:normAutofit fontScale="90000"/>
          </a:bodyPr>
          <a:lstStyle/>
          <a:p>
            <a:r>
              <a:rPr lang="ja-JP" altLang="en-US" dirty="0">
                <a:latin typeface="PMingLiU" panose="02020500000000000000" pitchFamily="18" charset="-120"/>
                <a:ea typeface="PMingLiU" panose="02020500000000000000" pitchFamily="18" charset="-120"/>
              </a:rPr>
              <a:t>跟隨主</a:t>
            </a:r>
            <a:br>
              <a:rPr lang="ja-JP" altLang="en-US" dirty="0">
                <a:latin typeface="PMingLiU" panose="02020500000000000000" pitchFamily="18" charset="-120"/>
                <a:ea typeface="PMingLiU" panose="02020500000000000000" pitchFamily="18" charset="-120"/>
              </a:rPr>
            </a:br>
            <a:r>
              <a:rPr lang="en-US" dirty="0">
                <a:latin typeface="PMingLiU" panose="02020500000000000000" pitchFamily="18" charset="-120"/>
                <a:ea typeface="PMingLiU" panose="02020500000000000000" pitchFamily="18" charset="-120"/>
              </a:rPr>
              <a:t>Following the Lord</a:t>
            </a:r>
            <a:br>
              <a:rPr lang="en-US" dirty="0">
                <a:latin typeface="PMingLiU" panose="02020500000000000000" pitchFamily="18" charset="-120"/>
                <a:ea typeface="PMingLiU" panose="02020500000000000000" pitchFamily="18" charset="-120"/>
              </a:rPr>
            </a:br>
            <a:r>
              <a:rPr lang="ja-JP" altLang="en-US" dirty="0">
                <a:latin typeface="PMingLiU" panose="02020500000000000000" pitchFamily="18" charset="-120"/>
                <a:ea typeface="PMingLiU" panose="02020500000000000000" pitchFamily="18" charset="-120"/>
              </a:rPr>
              <a:t>路</a:t>
            </a:r>
            <a:r>
              <a:rPr lang="en-US" altLang="ja-JP" dirty="0">
                <a:latin typeface="PMingLiU" panose="02020500000000000000" pitchFamily="18" charset="-120"/>
                <a:ea typeface="PMingLiU" panose="02020500000000000000" pitchFamily="18" charset="-120"/>
              </a:rPr>
              <a:t>(</a:t>
            </a:r>
            <a:r>
              <a:rPr lang="en-US" dirty="0">
                <a:latin typeface="PMingLiU" panose="02020500000000000000" pitchFamily="18" charset="-120"/>
                <a:ea typeface="PMingLiU" panose="02020500000000000000" pitchFamily="18" charset="-120"/>
              </a:rPr>
              <a:t>Luke) 9:57-62   </a:t>
            </a:r>
            <a:r>
              <a:rPr lang="ja-JP" altLang="en-US" dirty="0">
                <a:latin typeface="PMingLiU" panose="02020500000000000000" pitchFamily="18" charset="-120"/>
                <a:ea typeface="PMingLiU" panose="02020500000000000000" pitchFamily="18" charset="-120"/>
              </a:rPr>
              <a:t>太</a:t>
            </a:r>
            <a:r>
              <a:rPr lang="en-US" altLang="ja-JP" dirty="0">
                <a:latin typeface="PMingLiU" panose="02020500000000000000" pitchFamily="18" charset="-120"/>
                <a:ea typeface="PMingLiU" panose="02020500000000000000" pitchFamily="18" charset="-120"/>
              </a:rPr>
              <a:t>(</a:t>
            </a:r>
            <a:r>
              <a:rPr lang="en-US" dirty="0">
                <a:latin typeface="PMingLiU" panose="02020500000000000000" pitchFamily="18" charset="-120"/>
                <a:ea typeface="PMingLiU" panose="02020500000000000000" pitchFamily="18" charset="-120"/>
              </a:rPr>
              <a:t>Matt) 8:19-22 </a:t>
            </a:r>
          </a:p>
        </p:txBody>
      </p:sp>
      <p:sp>
        <p:nvSpPr>
          <p:cNvPr id="3" name="Subtitle 2"/>
          <p:cNvSpPr>
            <a:spLocks noGrp="1"/>
          </p:cNvSpPr>
          <p:nvPr>
            <p:ph type="subTitle" idx="1"/>
          </p:nvPr>
        </p:nvSpPr>
        <p:spPr>
          <a:xfrm>
            <a:off x="1371600" y="4343400"/>
            <a:ext cx="6400800" cy="1295400"/>
          </a:xfrm>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xmlns="" val="3572437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06963"/>
          </a:xfrm>
        </p:spPr>
        <p:txBody>
          <a:bodyPr/>
          <a:lstStyle/>
          <a:p>
            <a:pPr marL="0" indent="0">
              <a:buNone/>
            </a:pPr>
            <a:r>
              <a:rPr lang="en-US" altLang="ja-JP" dirty="0">
                <a:latin typeface="PMingLiU" panose="02020500000000000000" pitchFamily="18" charset="-120"/>
                <a:ea typeface="PMingLiU" panose="02020500000000000000" pitchFamily="18" charset="-120"/>
              </a:rPr>
              <a:t>III. </a:t>
            </a:r>
            <a:r>
              <a:rPr lang="ja-JP" altLang="en-US" dirty="0">
                <a:latin typeface="PMingLiU" panose="02020500000000000000" pitchFamily="18" charset="-120"/>
                <a:ea typeface="PMingLiU" panose="02020500000000000000" pitchFamily="18" charset="-120"/>
              </a:rPr>
              <a:t>全心全意地跟隨 </a:t>
            </a:r>
            <a:endParaRPr lang="en-US" altLang="ja-JP" dirty="0">
              <a:latin typeface="PMingLiU" panose="02020500000000000000" pitchFamily="18" charset="-120"/>
              <a:ea typeface="PMingLiU" panose="02020500000000000000" pitchFamily="18" charset="-120"/>
            </a:endParaRPr>
          </a:p>
          <a:p>
            <a:pPr marL="0" indent="0">
              <a:buNone/>
            </a:pPr>
            <a:r>
              <a:rPr lang="ja-JP" altLang="en-US" dirty="0">
                <a:latin typeface="PMingLiU" panose="02020500000000000000" pitchFamily="18" charset="-120"/>
                <a:ea typeface="PMingLiU" panose="02020500000000000000" pitchFamily="18" charset="-120"/>
              </a:rPr>
              <a:t>     </a:t>
            </a:r>
            <a:r>
              <a:rPr lang="en-US" altLang="ja-JP" dirty="0" smtClean="0">
                <a:latin typeface="PMingLiU" panose="02020500000000000000" pitchFamily="18" charset="-120"/>
                <a:ea typeface="PMingLiU" panose="02020500000000000000" pitchFamily="18" charset="-120"/>
              </a:rPr>
              <a:t>Follow </a:t>
            </a:r>
            <a:r>
              <a:rPr lang="en-US" dirty="0" smtClean="0">
                <a:latin typeface="PMingLiU" panose="02020500000000000000" pitchFamily="18" charset="-120"/>
                <a:ea typeface="PMingLiU" panose="02020500000000000000" pitchFamily="18" charset="-120"/>
              </a:rPr>
              <a:t>wholeheartedly   </a:t>
            </a:r>
            <a:r>
              <a:rPr lang="ja-JP" altLang="en-US" dirty="0">
                <a:latin typeface="PMingLiU" panose="02020500000000000000" pitchFamily="18" charset="-120"/>
                <a:ea typeface="PMingLiU" panose="02020500000000000000" pitchFamily="18" charset="-120"/>
              </a:rPr>
              <a:t>路</a:t>
            </a:r>
            <a:r>
              <a:rPr lang="en-US" altLang="ja-JP" dirty="0">
                <a:latin typeface="PMingLiU" panose="02020500000000000000" pitchFamily="18" charset="-120"/>
                <a:ea typeface="PMingLiU" panose="02020500000000000000" pitchFamily="18" charset="-120"/>
              </a:rPr>
              <a:t>(</a:t>
            </a:r>
            <a:r>
              <a:rPr lang="en-US" dirty="0">
                <a:latin typeface="PMingLiU" panose="02020500000000000000" pitchFamily="18" charset="-120"/>
                <a:ea typeface="PMingLiU" panose="02020500000000000000" pitchFamily="18" charset="-120"/>
              </a:rPr>
              <a:t>Luke) </a:t>
            </a:r>
            <a:r>
              <a:rPr lang="en-US" dirty="0" smtClean="0">
                <a:latin typeface="PMingLiU" panose="02020500000000000000" pitchFamily="18" charset="-120"/>
                <a:ea typeface="PMingLiU" panose="02020500000000000000" pitchFamily="18" charset="-120"/>
              </a:rPr>
              <a:t>9:61-62 </a:t>
            </a:r>
            <a:endParaRPr lang="en-US" dirty="0">
              <a:latin typeface="PMingLiU" panose="02020500000000000000" pitchFamily="18" charset="-120"/>
              <a:ea typeface="PMingLiU" panose="02020500000000000000" pitchFamily="18" charset="-120"/>
            </a:endParaRPr>
          </a:p>
          <a:p>
            <a:pPr marL="0" indent="0">
              <a:buNone/>
            </a:pPr>
            <a:endParaRPr lang="en-US" dirty="0"/>
          </a:p>
        </p:txBody>
      </p:sp>
      <p:sp>
        <p:nvSpPr>
          <p:cNvPr id="5" name="Slide Number Placeholder 4"/>
          <p:cNvSpPr>
            <a:spLocks noGrp="1"/>
          </p:cNvSpPr>
          <p:nvPr>
            <p:ph type="sldNum" sz="quarter" idx="12"/>
          </p:nvPr>
        </p:nvSpPr>
        <p:spPr>
          <a:xfrm>
            <a:off x="6477000" y="6248400"/>
            <a:ext cx="2133600" cy="365125"/>
          </a:xfrm>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xmlns="" val="1508971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11</a:t>
            </a:fld>
            <a:endParaRPr lang="en-US"/>
          </a:p>
        </p:txBody>
      </p:sp>
      <p:sp>
        <p:nvSpPr>
          <p:cNvPr id="3" name="Rectangle 2"/>
          <p:cNvSpPr/>
          <p:nvPr/>
        </p:nvSpPr>
        <p:spPr>
          <a:xfrm>
            <a:off x="76200" y="0"/>
            <a:ext cx="9054353" cy="6555641"/>
          </a:xfrm>
          <a:prstGeom prst="rect">
            <a:avLst/>
          </a:prstGeom>
        </p:spPr>
        <p:txBody>
          <a:bodyPr wrap="square">
            <a:spAutoFit/>
          </a:bodyPr>
          <a:lstStyle/>
          <a:p>
            <a:endParaRPr lang="en-US" altLang="ja-JP" sz="2800" dirty="0" smtClean="0"/>
          </a:p>
          <a:p>
            <a:r>
              <a:rPr lang="ja-JP" altLang="en-US" sz="2800" dirty="0" smtClean="0"/>
              <a:t>王</a:t>
            </a:r>
            <a:r>
              <a:rPr lang="ja-JP" altLang="en-US" sz="2800" dirty="0"/>
              <a:t>上 </a:t>
            </a:r>
            <a:r>
              <a:rPr lang="en-US" altLang="ja-JP" sz="2800" dirty="0"/>
              <a:t>(1 </a:t>
            </a:r>
            <a:r>
              <a:rPr lang="en-US" sz="2800" dirty="0"/>
              <a:t>Kings) </a:t>
            </a:r>
            <a:r>
              <a:rPr lang="en-US" sz="2800" dirty="0" smtClean="0"/>
              <a:t>19:19-21 </a:t>
            </a:r>
          </a:p>
          <a:p>
            <a:r>
              <a:rPr lang="en-US" altLang="zh-TW" sz="2800" dirty="0" smtClean="0"/>
              <a:t>19 </a:t>
            </a:r>
            <a:r>
              <a:rPr lang="zh-TW" altLang="en-US" sz="2800" dirty="0" smtClean="0"/>
              <a:t>以利亞離開那裡走了</a:t>
            </a:r>
            <a:r>
              <a:rPr lang="en-US" altLang="zh-TW" sz="2800" dirty="0" smtClean="0"/>
              <a:t>,</a:t>
            </a:r>
            <a:r>
              <a:rPr lang="zh-TW" altLang="en-US" sz="2800" dirty="0" smtClean="0"/>
              <a:t> 遇見沙法的兒子以利沙耕地</a:t>
            </a:r>
            <a:r>
              <a:rPr lang="en-US" altLang="zh-TW" sz="2800" dirty="0" smtClean="0"/>
              <a:t>;</a:t>
            </a:r>
            <a:r>
              <a:rPr lang="zh-TW" altLang="en-US" sz="2800" dirty="0" smtClean="0"/>
              <a:t> </a:t>
            </a:r>
            <a:r>
              <a:rPr lang="zh-TW" altLang="en-US" sz="2800" dirty="0"/>
              <a:t>在 </a:t>
            </a:r>
            <a:r>
              <a:rPr lang="zh-TW" altLang="en-US" sz="2800" dirty="0" smtClean="0"/>
              <a:t>他前頭有十二對牛</a:t>
            </a:r>
            <a:r>
              <a:rPr lang="en-US" altLang="zh-TW" sz="2800" dirty="0" smtClean="0"/>
              <a:t>,</a:t>
            </a:r>
            <a:r>
              <a:rPr lang="zh-TW" altLang="en-US" sz="2800" dirty="0" smtClean="0"/>
              <a:t> 自己趕著第十二對</a:t>
            </a:r>
            <a:r>
              <a:rPr lang="en-US" altLang="zh-TW" sz="2800" dirty="0" smtClean="0"/>
              <a:t>.</a:t>
            </a:r>
            <a:r>
              <a:rPr lang="zh-TW" altLang="en-US" sz="2800" dirty="0" smtClean="0"/>
              <a:t> 以利亞到他那裡去</a:t>
            </a:r>
            <a:r>
              <a:rPr lang="en-US" altLang="zh-TW" sz="2800" dirty="0" smtClean="0"/>
              <a:t>,</a:t>
            </a:r>
            <a:r>
              <a:rPr lang="zh-TW" altLang="en-US" sz="2800" dirty="0" smtClean="0"/>
              <a:t> 將自己的外衣搭在他身上</a:t>
            </a:r>
            <a:r>
              <a:rPr lang="en-US" altLang="zh-TW" sz="2800" dirty="0" smtClean="0"/>
              <a:t>.</a:t>
            </a:r>
            <a:r>
              <a:rPr lang="zh-TW" altLang="en-US" sz="2800" dirty="0"/>
              <a:t> </a:t>
            </a:r>
            <a:r>
              <a:rPr lang="en-US" altLang="zh-TW" sz="2800" dirty="0"/>
              <a:t>20 </a:t>
            </a:r>
            <a:r>
              <a:rPr lang="zh-TW" altLang="en-US" sz="2800" dirty="0"/>
              <a:t>以利沙就離開牛跑到以利亞那裡 </a:t>
            </a:r>
            <a:r>
              <a:rPr lang="en-US" altLang="zh-TW" sz="2800" dirty="0"/>
              <a:t>, </a:t>
            </a:r>
            <a:r>
              <a:rPr lang="zh-TW" altLang="en-US" sz="2800" dirty="0"/>
              <a:t>說</a:t>
            </a:r>
            <a:r>
              <a:rPr lang="en-US" altLang="zh-TW" sz="2800" dirty="0"/>
              <a:t>: “</a:t>
            </a:r>
            <a:r>
              <a:rPr lang="zh-TW" altLang="en-US" sz="2800" dirty="0"/>
              <a:t>求你容我先與父母親嘴</a:t>
            </a:r>
            <a:r>
              <a:rPr lang="en-US" altLang="zh-TW" sz="2800" dirty="0"/>
              <a:t>, </a:t>
            </a:r>
            <a:r>
              <a:rPr lang="zh-TW" altLang="en-US" sz="2800" dirty="0"/>
              <a:t>然後我便跟隨你</a:t>
            </a:r>
            <a:r>
              <a:rPr lang="en-US" altLang="zh-TW" sz="2800" dirty="0"/>
              <a:t>.” </a:t>
            </a:r>
            <a:r>
              <a:rPr lang="zh-TW" altLang="en-US" sz="2800" dirty="0"/>
              <a:t>以利亞對他說</a:t>
            </a:r>
            <a:r>
              <a:rPr lang="en-US" altLang="zh-TW" sz="2800" dirty="0"/>
              <a:t>: “</a:t>
            </a:r>
            <a:r>
              <a:rPr lang="zh-TW" altLang="en-US" sz="2800" dirty="0"/>
              <a:t>你回去罷</a:t>
            </a:r>
            <a:r>
              <a:rPr lang="en-US" altLang="zh-TW" sz="2800" dirty="0"/>
              <a:t>! </a:t>
            </a:r>
            <a:r>
              <a:rPr lang="zh-TW" altLang="en-US" sz="2800" dirty="0"/>
              <a:t>我向你做了甚麼呢</a:t>
            </a:r>
            <a:r>
              <a:rPr lang="en-US" altLang="zh-TW" sz="2800" dirty="0"/>
              <a:t>?”</a:t>
            </a:r>
          </a:p>
          <a:p>
            <a:endParaRPr lang="zh-TW" altLang="en-US" sz="2800" dirty="0"/>
          </a:p>
          <a:p>
            <a:r>
              <a:rPr lang="en-US" altLang="zh-TW" sz="2800" dirty="0" smtClean="0"/>
              <a:t>19 So </a:t>
            </a:r>
            <a:r>
              <a:rPr lang="en-US" altLang="zh-TW" sz="2800" dirty="0"/>
              <a:t>Elijah went from there and found Elisha son of </a:t>
            </a:r>
            <a:r>
              <a:rPr lang="en-US" altLang="zh-TW" sz="2800" dirty="0" err="1"/>
              <a:t>Shaphat</a:t>
            </a:r>
            <a:r>
              <a:rPr lang="en-US" altLang="zh-TW" sz="2800" dirty="0"/>
              <a:t>. He was plowing with twelve yoke of oxen, and he himself was driving the twelfth pair. Elijah went up to him and threw his cloak around him. 20 Elisha then left his oxen and ran after Elijah. “Let me kiss my father and mother goodbye,” he said, “and then I will come with you.” “Go back,” Elijah replied. “What have I done to you</a:t>
            </a:r>
            <a:r>
              <a:rPr lang="en-US" altLang="zh-TW" sz="2800" dirty="0" smtClean="0"/>
              <a:t>?”</a:t>
            </a:r>
            <a:r>
              <a:rPr lang="en-US" dirty="0" smtClean="0"/>
              <a:t> </a:t>
            </a:r>
            <a:endParaRPr lang="en-US" dirty="0"/>
          </a:p>
        </p:txBody>
      </p:sp>
    </p:spTree>
    <p:extLst>
      <p:ext uri="{BB962C8B-B14F-4D97-AF65-F5344CB8AC3E}">
        <p14:creationId xmlns:p14="http://schemas.microsoft.com/office/powerpoint/2010/main" xmlns="" val="887423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normAutofit fontScale="90000"/>
          </a:bodyPr>
          <a:lstStyle/>
          <a:p>
            <a:endParaRPr lang="en-US" dirty="0"/>
          </a:p>
        </p:txBody>
      </p:sp>
      <p:sp>
        <p:nvSpPr>
          <p:cNvPr id="4" name="Content Placeholder 3"/>
          <p:cNvSpPr>
            <a:spLocks noGrp="1"/>
          </p:cNvSpPr>
          <p:nvPr>
            <p:ph idx="1"/>
          </p:nvPr>
        </p:nvSpPr>
        <p:spPr>
          <a:xfrm>
            <a:off x="228600" y="1143000"/>
            <a:ext cx="8763000" cy="5486400"/>
          </a:xfrm>
        </p:spPr>
        <p:txBody>
          <a:bodyPr/>
          <a:lstStyle/>
          <a:p>
            <a:pPr marL="0" indent="0">
              <a:buNone/>
            </a:pPr>
            <a:r>
              <a:rPr lang="en-US" altLang="ja-JP" dirty="0">
                <a:latin typeface="PMingLiU" panose="02020500000000000000" pitchFamily="18" charset="-120"/>
                <a:ea typeface="PMingLiU" panose="02020500000000000000" pitchFamily="18" charset="-120"/>
              </a:rPr>
              <a:t>21 </a:t>
            </a:r>
            <a:r>
              <a:rPr lang="ja-JP" altLang="en-US" dirty="0">
                <a:latin typeface="PMingLiU" panose="02020500000000000000" pitchFamily="18" charset="-120"/>
                <a:ea typeface="PMingLiU" panose="02020500000000000000" pitchFamily="18" charset="-120"/>
              </a:rPr>
              <a:t>以利沙就離開他回去 </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宰了一對牛</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用套牛的器具煮肉給民吃</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隨後就起身跟隨以利亞</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服事他</a:t>
            </a:r>
            <a:r>
              <a:rPr lang="en-US" altLang="ja-JP" dirty="0">
                <a:latin typeface="PMingLiU" panose="02020500000000000000" pitchFamily="18" charset="-120"/>
                <a:ea typeface="PMingLiU" panose="02020500000000000000" pitchFamily="18" charset="-120"/>
              </a:rPr>
              <a:t>.</a:t>
            </a:r>
          </a:p>
          <a:p>
            <a:endParaRPr lang="en-US" altLang="ja-JP" dirty="0">
              <a:latin typeface="PMingLiU" panose="02020500000000000000" pitchFamily="18" charset="-120"/>
              <a:ea typeface="PMingLiU" panose="02020500000000000000" pitchFamily="18" charset="-120"/>
            </a:endParaRPr>
          </a:p>
          <a:p>
            <a:pPr marL="0" indent="0">
              <a:buNone/>
            </a:pPr>
            <a:r>
              <a:rPr lang="en-US" altLang="ja-JP" dirty="0">
                <a:latin typeface="PMingLiU" panose="02020500000000000000" pitchFamily="18" charset="-120"/>
                <a:ea typeface="PMingLiU" panose="02020500000000000000" pitchFamily="18" charset="-120"/>
              </a:rPr>
              <a:t>21 </a:t>
            </a:r>
            <a:r>
              <a:rPr lang="en-US" dirty="0">
                <a:latin typeface="PMingLiU" panose="02020500000000000000" pitchFamily="18" charset="-120"/>
                <a:ea typeface="PMingLiU" panose="02020500000000000000" pitchFamily="18" charset="-120"/>
              </a:rPr>
              <a:t>So Elisha left him and went back. He took his yoke of oxen and slaughtered them. He burned the plowing equipment to cook the meat and gave it to the people, and they ate. Then he set out to follow Elijah and became his servant.</a:t>
            </a:r>
          </a:p>
          <a:p>
            <a:endParaRPr lang="en-US"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xmlns="" val="3930210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411162"/>
          </a:xfrm>
        </p:spPr>
        <p:txBody>
          <a:bodyPr>
            <a:normAutofit fontScale="90000"/>
          </a:bodyPr>
          <a:lstStyle/>
          <a:p>
            <a:endParaRPr lang="en-US" dirty="0"/>
          </a:p>
        </p:txBody>
      </p:sp>
      <p:sp>
        <p:nvSpPr>
          <p:cNvPr id="6" name="Content Placeholder 5"/>
          <p:cNvSpPr>
            <a:spLocks noGrp="1"/>
          </p:cNvSpPr>
          <p:nvPr>
            <p:ph idx="1"/>
          </p:nvPr>
        </p:nvSpPr>
        <p:spPr>
          <a:xfrm>
            <a:off x="304800" y="990600"/>
            <a:ext cx="8610600" cy="5638800"/>
          </a:xfrm>
        </p:spPr>
        <p:txBody>
          <a:bodyPr>
            <a:normAutofit fontScale="92500" lnSpcReduction="20000"/>
          </a:bodyPr>
          <a:lstStyle/>
          <a:p>
            <a:pPr marL="0" indent="0">
              <a:buNone/>
            </a:pPr>
            <a:r>
              <a:rPr lang="ja-JP" altLang="en-US" dirty="0">
                <a:latin typeface="PMingLiU" panose="02020500000000000000" pitchFamily="18" charset="-120"/>
                <a:ea typeface="PMingLiU" panose="02020500000000000000" pitchFamily="18" charset="-120"/>
              </a:rPr>
              <a:t>民 </a:t>
            </a:r>
            <a:r>
              <a:rPr lang="en-US" altLang="ja-JP" dirty="0">
                <a:latin typeface="PMingLiU" panose="02020500000000000000" pitchFamily="18" charset="-120"/>
                <a:ea typeface="PMingLiU" panose="02020500000000000000" pitchFamily="18" charset="-120"/>
              </a:rPr>
              <a:t>(</a:t>
            </a:r>
            <a:r>
              <a:rPr lang="en-US" dirty="0" err="1">
                <a:latin typeface="PMingLiU" panose="02020500000000000000" pitchFamily="18" charset="-120"/>
                <a:ea typeface="PMingLiU" panose="02020500000000000000" pitchFamily="18" charset="-120"/>
              </a:rPr>
              <a:t>Num</a:t>
            </a:r>
            <a:r>
              <a:rPr lang="en-US" dirty="0">
                <a:latin typeface="PMingLiU" panose="02020500000000000000" pitchFamily="18" charset="-120"/>
                <a:ea typeface="PMingLiU" panose="02020500000000000000" pitchFamily="18" charset="-120"/>
              </a:rPr>
              <a:t>) 11:4-6</a:t>
            </a:r>
          </a:p>
          <a:p>
            <a:pPr marL="0" indent="0">
              <a:buNone/>
            </a:pPr>
            <a:r>
              <a:rPr lang="en-US" dirty="0">
                <a:latin typeface="PMingLiU" panose="02020500000000000000" pitchFamily="18" charset="-120"/>
                <a:ea typeface="PMingLiU" panose="02020500000000000000" pitchFamily="18" charset="-120"/>
              </a:rPr>
              <a:t>4 </a:t>
            </a:r>
            <a:r>
              <a:rPr lang="ja-JP" altLang="en-US" dirty="0">
                <a:latin typeface="PMingLiU" panose="02020500000000000000" pitchFamily="18" charset="-120"/>
                <a:ea typeface="PMingLiU" panose="02020500000000000000" pitchFamily="18" charset="-120"/>
              </a:rPr>
              <a:t>他們中間的閒雜人大起貪慾的心</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以色列人又哭號說</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誰給我們肉吃呢</a:t>
            </a:r>
            <a:r>
              <a:rPr lang="en-US" altLang="ja-JP" dirty="0">
                <a:latin typeface="PMingLiU" panose="02020500000000000000" pitchFamily="18" charset="-120"/>
                <a:ea typeface="PMingLiU" panose="02020500000000000000" pitchFamily="18" charset="-120"/>
              </a:rPr>
              <a:t>? 5 </a:t>
            </a:r>
            <a:r>
              <a:rPr lang="ja-JP" altLang="en-US" dirty="0">
                <a:latin typeface="PMingLiU" panose="02020500000000000000" pitchFamily="18" charset="-120"/>
                <a:ea typeface="PMingLiU" panose="02020500000000000000" pitchFamily="18" charset="-120"/>
              </a:rPr>
              <a:t>我們記得</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在埃及的時候不花錢就吃魚</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也記得有黃瓜</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西瓜</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韭菜</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蔥</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蒜</a:t>
            </a:r>
            <a:r>
              <a:rPr lang="en-US" altLang="ja-JP" dirty="0">
                <a:latin typeface="PMingLiU" panose="02020500000000000000" pitchFamily="18" charset="-120"/>
                <a:ea typeface="PMingLiU" panose="02020500000000000000" pitchFamily="18" charset="-120"/>
              </a:rPr>
              <a:t>. 6 </a:t>
            </a:r>
            <a:r>
              <a:rPr lang="ja-JP" altLang="en-US" dirty="0">
                <a:latin typeface="PMingLiU" panose="02020500000000000000" pitchFamily="18" charset="-120"/>
                <a:ea typeface="PMingLiU" panose="02020500000000000000" pitchFamily="18" charset="-120"/>
              </a:rPr>
              <a:t>現在我們的心血枯竭了</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除這嗎哪以外</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在我們眼前並沒有別的東西</a:t>
            </a:r>
            <a:r>
              <a:rPr lang="en-US" altLang="ja-JP" dirty="0">
                <a:latin typeface="PMingLiU" panose="02020500000000000000" pitchFamily="18" charset="-120"/>
                <a:ea typeface="PMingLiU" panose="02020500000000000000" pitchFamily="18" charset="-120"/>
              </a:rPr>
              <a:t>.” </a:t>
            </a:r>
          </a:p>
          <a:p>
            <a:pPr marL="0" indent="0">
              <a:buNone/>
            </a:pPr>
            <a:endParaRPr lang="en-US" altLang="ja-JP" dirty="0">
              <a:latin typeface="PMingLiU" panose="02020500000000000000" pitchFamily="18" charset="-120"/>
              <a:ea typeface="PMingLiU" panose="02020500000000000000" pitchFamily="18" charset="-120"/>
            </a:endParaRPr>
          </a:p>
          <a:p>
            <a:pPr marL="0" indent="0">
              <a:buNone/>
            </a:pPr>
            <a:r>
              <a:rPr lang="en-US" altLang="ja-JP" dirty="0">
                <a:latin typeface="PMingLiU" panose="02020500000000000000" pitchFamily="18" charset="-120"/>
                <a:ea typeface="PMingLiU" panose="02020500000000000000" pitchFamily="18" charset="-120"/>
              </a:rPr>
              <a:t>4 </a:t>
            </a:r>
            <a:r>
              <a:rPr lang="en-US" dirty="0">
                <a:latin typeface="PMingLiU" panose="02020500000000000000" pitchFamily="18" charset="-120"/>
                <a:ea typeface="PMingLiU" panose="02020500000000000000" pitchFamily="18" charset="-120"/>
              </a:rPr>
              <a:t>The rabble with them began to crave other food, and again the Israelites started wailing and said, “If only we had meat to eat! 5 We remember the fish we ate in Egypt at no cost—also the cucumbers, melons, leeks, onions and garlic. 6 But now we have lost our appetite; we never see anything but this manna!”</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xmlns="" val="826254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14</a:t>
            </a:fld>
            <a:endParaRPr lang="en-US"/>
          </a:p>
        </p:txBody>
      </p:sp>
      <p:sp>
        <p:nvSpPr>
          <p:cNvPr id="3" name="Rectangle 2"/>
          <p:cNvSpPr/>
          <p:nvPr/>
        </p:nvSpPr>
        <p:spPr>
          <a:xfrm>
            <a:off x="304800" y="609601"/>
            <a:ext cx="8839200" cy="5262979"/>
          </a:xfrm>
          <a:prstGeom prst="rect">
            <a:avLst/>
          </a:prstGeom>
        </p:spPr>
        <p:txBody>
          <a:bodyPr wrap="square">
            <a:spAutoFit/>
          </a:bodyPr>
          <a:lstStyle/>
          <a:p>
            <a:r>
              <a:rPr lang="ja-JP" altLang="en-US" sz="2800" dirty="0" smtClean="0">
                <a:latin typeface="PMingLiU" panose="02020500000000000000" pitchFamily="18" charset="-120"/>
                <a:ea typeface="PMingLiU" panose="02020500000000000000" pitchFamily="18" charset="-120"/>
              </a:rPr>
              <a:t>羅 </a:t>
            </a:r>
            <a:r>
              <a:rPr lang="en-US" altLang="ja-JP" sz="2800" dirty="0" smtClean="0">
                <a:latin typeface="PMingLiU" panose="02020500000000000000" pitchFamily="18" charset="-120"/>
                <a:ea typeface="PMingLiU" panose="02020500000000000000" pitchFamily="18" charset="-120"/>
              </a:rPr>
              <a:t>(Romans) 6:</a:t>
            </a:r>
            <a:r>
              <a:rPr lang="en-US" altLang="zh-TW" sz="2800" dirty="0" smtClean="0">
                <a:latin typeface="PMingLiU" panose="02020500000000000000" pitchFamily="18" charset="-120"/>
                <a:ea typeface="PMingLiU" panose="02020500000000000000" pitchFamily="18" charset="-120"/>
              </a:rPr>
              <a:t>20-22 </a:t>
            </a:r>
          </a:p>
          <a:p>
            <a:r>
              <a:rPr lang="en-US" altLang="zh-TW" sz="2800" dirty="0" smtClean="0">
                <a:latin typeface="PMingLiU" panose="02020500000000000000" pitchFamily="18" charset="-120"/>
                <a:ea typeface="PMingLiU" panose="02020500000000000000" pitchFamily="18" charset="-120"/>
              </a:rPr>
              <a:t>20 </a:t>
            </a:r>
            <a:r>
              <a:rPr lang="zh-TW" altLang="en-US" sz="2800" dirty="0" smtClean="0">
                <a:latin typeface="PMingLiU" panose="02020500000000000000" pitchFamily="18" charset="-120"/>
                <a:ea typeface="PMingLiU" panose="02020500000000000000" pitchFamily="18" charset="-120"/>
              </a:rPr>
              <a:t>因為你們作罪之奴僕的時候</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就不被義約束了</a:t>
            </a:r>
            <a:r>
              <a:rPr lang="en-US" altLang="zh-TW" sz="2800" dirty="0" smtClean="0">
                <a:latin typeface="PMingLiU" panose="02020500000000000000" pitchFamily="18" charset="-120"/>
                <a:ea typeface="PMingLiU" panose="02020500000000000000" pitchFamily="18" charset="-120"/>
              </a:rPr>
              <a:t>. 21 </a:t>
            </a:r>
            <a:r>
              <a:rPr lang="zh-TW" altLang="en-US" sz="2800" dirty="0" smtClean="0">
                <a:latin typeface="PMingLiU" panose="02020500000000000000" pitchFamily="18" charset="-120"/>
                <a:ea typeface="PMingLiU" panose="02020500000000000000" pitchFamily="18" charset="-120"/>
              </a:rPr>
              <a:t>你們現今所看為羞恥的事</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當日有甚麼果子呢</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那些事的結 局就是死</a:t>
            </a:r>
            <a:r>
              <a:rPr lang="en-US" altLang="zh-TW" sz="2800" dirty="0" smtClean="0">
                <a:latin typeface="PMingLiU" panose="02020500000000000000" pitchFamily="18" charset="-120"/>
                <a:ea typeface="PMingLiU" panose="02020500000000000000" pitchFamily="18" charset="-120"/>
              </a:rPr>
              <a:t>. 22 </a:t>
            </a:r>
            <a:r>
              <a:rPr lang="zh-TW" altLang="en-US" sz="2800" dirty="0" smtClean="0">
                <a:latin typeface="PMingLiU" panose="02020500000000000000" pitchFamily="18" charset="-120"/>
                <a:ea typeface="PMingLiU" panose="02020500000000000000" pitchFamily="18" charset="-120"/>
              </a:rPr>
              <a:t>但現今</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你們既從罪裡得了釋放</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作了神的奴僕</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就有成聖的果子</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那結局就是永生 </a:t>
            </a:r>
            <a:r>
              <a:rPr lang="en-US" altLang="zh-TW" sz="2800" dirty="0">
                <a:latin typeface="PMingLiU" panose="02020500000000000000" pitchFamily="18" charset="-120"/>
                <a:ea typeface="PMingLiU" panose="02020500000000000000" pitchFamily="18" charset="-120"/>
              </a:rPr>
              <a:t>. </a:t>
            </a:r>
            <a:endParaRPr lang="en-US" altLang="zh-TW" sz="2800" dirty="0" smtClean="0">
              <a:latin typeface="PMingLiU" panose="02020500000000000000" pitchFamily="18" charset="-120"/>
              <a:ea typeface="PMingLiU" panose="02020500000000000000" pitchFamily="18" charset="-120"/>
            </a:endParaRPr>
          </a:p>
          <a:p>
            <a:endParaRPr lang="en-US" altLang="zh-TW" sz="2800" dirty="0">
              <a:latin typeface="PMingLiU" panose="02020500000000000000" pitchFamily="18" charset="-120"/>
              <a:ea typeface="PMingLiU" panose="02020500000000000000" pitchFamily="18" charset="-120"/>
            </a:endParaRPr>
          </a:p>
          <a:p>
            <a:r>
              <a:rPr lang="en-US" altLang="zh-TW" sz="2800" dirty="0" smtClean="0">
                <a:latin typeface="PMingLiU" panose="02020500000000000000" pitchFamily="18" charset="-120"/>
                <a:ea typeface="PMingLiU" panose="02020500000000000000" pitchFamily="18" charset="-120"/>
              </a:rPr>
              <a:t>20 </a:t>
            </a:r>
            <a:r>
              <a:rPr lang="en-US" altLang="zh-TW" sz="2800" dirty="0">
                <a:latin typeface="PMingLiU" panose="02020500000000000000" pitchFamily="18" charset="-120"/>
                <a:ea typeface="PMingLiU" panose="02020500000000000000" pitchFamily="18" charset="-120"/>
              </a:rPr>
              <a:t>When you were slaves to sin, you were free from the control of righteousness. 21 What benefit did you reap at that time from the things you are now ashamed of? Those things result in death! 22 But now that you have been set free from sin and have become slaves of God, the benefit you reap leads to holiness, and the result is eternal life.</a:t>
            </a:r>
            <a:endParaRPr lang="zh-TW" altLang="en-US" sz="2800" dirty="0">
              <a:latin typeface="PMingLiU" panose="02020500000000000000" pitchFamily="18" charset="-120"/>
              <a:ea typeface="PMingLiU" panose="02020500000000000000" pitchFamily="18" charset="-120"/>
            </a:endParaRPr>
          </a:p>
        </p:txBody>
      </p:sp>
    </p:spTree>
    <p:extLst>
      <p:ext uri="{BB962C8B-B14F-4D97-AF65-F5344CB8AC3E}">
        <p14:creationId xmlns:p14="http://schemas.microsoft.com/office/powerpoint/2010/main" xmlns="" val="3731078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15</a:t>
            </a:fld>
            <a:endParaRPr lang="en-US"/>
          </a:p>
        </p:txBody>
      </p:sp>
      <p:sp>
        <p:nvSpPr>
          <p:cNvPr id="3" name="Rectangle 2"/>
          <p:cNvSpPr/>
          <p:nvPr/>
        </p:nvSpPr>
        <p:spPr>
          <a:xfrm>
            <a:off x="152400" y="609600"/>
            <a:ext cx="9067800" cy="6124754"/>
          </a:xfrm>
          <a:prstGeom prst="rect">
            <a:avLst/>
          </a:prstGeom>
        </p:spPr>
        <p:txBody>
          <a:bodyPr wrap="square">
            <a:spAutoFit/>
          </a:bodyPr>
          <a:lstStyle/>
          <a:p>
            <a:r>
              <a:rPr lang="ja-JP" altLang="en-US" sz="2800" dirty="0">
                <a:latin typeface="PMingLiU" panose="02020500000000000000" pitchFamily="18" charset="-120"/>
                <a:ea typeface="PMingLiU" panose="02020500000000000000" pitchFamily="18" charset="-120"/>
              </a:rPr>
              <a:t>創 </a:t>
            </a:r>
            <a:r>
              <a:rPr lang="en-US" altLang="ja-JP" sz="2800" dirty="0">
                <a:latin typeface="PMingLiU" panose="02020500000000000000" pitchFamily="18" charset="-120"/>
                <a:ea typeface="PMingLiU" panose="02020500000000000000" pitchFamily="18" charset="-120"/>
              </a:rPr>
              <a:t>(</a:t>
            </a:r>
            <a:r>
              <a:rPr lang="en-US" altLang="zh-TW" sz="2800" dirty="0">
                <a:latin typeface="PMingLiU" panose="02020500000000000000" pitchFamily="18" charset="-120"/>
                <a:ea typeface="PMingLiU" panose="02020500000000000000" pitchFamily="18" charset="-120"/>
              </a:rPr>
              <a:t>Gen) 19:26</a:t>
            </a:r>
          </a:p>
          <a:p>
            <a:r>
              <a:rPr lang="en-US" altLang="zh-TW" sz="2800" dirty="0">
                <a:latin typeface="PMingLiU" panose="02020500000000000000" pitchFamily="18" charset="-120"/>
                <a:ea typeface="PMingLiU" panose="02020500000000000000" pitchFamily="18" charset="-120"/>
              </a:rPr>
              <a:t>26 </a:t>
            </a:r>
            <a:r>
              <a:rPr lang="ja-JP" altLang="en-US" sz="2800" dirty="0">
                <a:latin typeface="PMingLiU" panose="02020500000000000000" pitchFamily="18" charset="-120"/>
                <a:ea typeface="PMingLiU" panose="02020500000000000000" pitchFamily="18" charset="-120"/>
              </a:rPr>
              <a:t>羅得的妻子在後邊回頭一看</a:t>
            </a:r>
            <a:r>
              <a:rPr lang="en-US" altLang="ja-JP" sz="2800" dirty="0">
                <a:latin typeface="PMingLiU" panose="02020500000000000000" pitchFamily="18" charset="-120"/>
                <a:ea typeface="PMingLiU" panose="02020500000000000000" pitchFamily="18" charset="-120"/>
              </a:rPr>
              <a:t>, </a:t>
            </a:r>
            <a:r>
              <a:rPr lang="ja-JP" altLang="en-US" sz="2800" dirty="0">
                <a:latin typeface="PMingLiU" panose="02020500000000000000" pitchFamily="18" charset="-120"/>
                <a:ea typeface="PMingLiU" panose="02020500000000000000" pitchFamily="18" charset="-120"/>
              </a:rPr>
              <a:t>就變成了一根鹽柱</a:t>
            </a:r>
            <a:r>
              <a:rPr lang="en-US" altLang="ja-JP" sz="2800" dirty="0" smtClean="0">
                <a:latin typeface="PMingLiU" panose="02020500000000000000" pitchFamily="18" charset="-120"/>
                <a:ea typeface="PMingLiU" panose="02020500000000000000" pitchFamily="18" charset="-120"/>
              </a:rPr>
              <a:t>,</a:t>
            </a:r>
            <a:endParaRPr lang="en-US" altLang="ja-JP" sz="2800" dirty="0">
              <a:latin typeface="PMingLiU" panose="02020500000000000000" pitchFamily="18" charset="-120"/>
              <a:ea typeface="PMingLiU" panose="02020500000000000000" pitchFamily="18" charset="-120"/>
            </a:endParaRPr>
          </a:p>
          <a:p>
            <a:r>
              <a:rPr lang="en-US" altLang="ja-JP" sz="2800" dirty="0">
                <a:latin typeface="PMingLiU" panose="02020500000000000000" pitchFamily="18" charset="-120"/>
                <a:ea typeface="PMingLiU" panose="02020500000000000000" pitchFamily="18" charset="-120"/>
              </a:rPr>
              <a:t>26 </a:t>
            </a:r>
            <a:r>
              <a:rPr lang="en-US" altLang="zh-TW" sz="2800" dirty="0">
                <a:latin typeface="PMingLiU" panose="02020500000000000000" pitchFamily="18" charset="-120"/>
                <a:ea typeface="PMingLiU" panose="02020500000000000000" pitchFamily="18" charset="-120"/>
              </a:rPr>
              <a:t>But </a:t>
            </a:r>
            <a:r>
              <a:rPr lang="en-US" altLang="zh-TW" sz="2800" dirty="0">
                <a:ea typeface="PMingLiU" panose="02020500000000000000" pitchFamily="18" charset="-120"/>
              </a:rPr>
              <a:t>Lot’s</a:t>
            </a:r>
            <a:r>
              <a:rPr lang="en-US" altLang="zh-TW" sz="2800" dirty="0">
                <a:latin typeface="PMingLiU" panose="02020500000000000000" pitchFamily="18" charset="-120"/>
                <a:ea typeface="PMingLiU" panose="02020500000000000000" pitchFamily="18" charset="-120"/>
              </a:rPr>
              <a:t> wife looked back, and she became a pillar of salt.</a:t>
            </a:r>
          </a:p>
          <a:p>
            <a:endParaRPr lang="en-US" altLang="zh-TW" sz="2800" dirty="0">
              <a:latin typeface="PMingLiU" panose="02020500000000000000" pitchFamily="18" charset="-120"/>
              <a:ea typeface="PMingLiU" panose="02020500000000000000" pitchFamily="18" charset="-120"/>
            </a:endParaRPr>
          </a:p>
          <a:p>
            <a:r>
              <a:rPr lang="zh-TW" altLang="en-US" sz="2800" dirty="0" smtClean="0">
                <a:latin typeface="PMingLiU" panose="02020500000000000000" pitchFamily="18" charset="-120"/>
                <a:ea typeface="PMingLiU" panose="02020500000000000000" pitchFamily="18" charset="-120"/>
              </a:rPr>
              <a:t>路</a:t>
            </a:r>
            <a:r>
              <a:rPr lang="en-US" altLang="zh-TW" sz="2800" dirty="0">
                <a:latin typeface="PMingLiU" panose="02020500000000000000" pitchFamily="18" charset="-120"/>
                <a:ea typeface="PMingLiU" panose="02020500000000000000" pitchFamily="18" charset="-120"/>
              </a:rPr>
              <a:t>(Luke) </a:t>
            </a:r>
            <a:r>
              <a:rPr lang="en-US" altLang="zh-TW" sz="2800" dirty="0" smtClean="0">
                <a:latin typeface="PMingLiU" panose="02020500000000000000" pitchFamily="18" charset="-120"/>
                <a:ea typeface="PMingLiU" panose="02020500000000000000" pitchFamily="18" charset="-120"/>
              </a:rPr>
              <a:t>14:26-27</a:t>
            </a:r>
          </a:p>
          <a:p>
            <a:r>
              <a:rPr lang="en-US" altLang="zh-TW" sz="2800" dirty="0" smtClean="0">
                <a:latin typeface="PMingLiU" panose="02020500000000000000" pitchFamily="18" charset="-120"/>
                <a:ea typeface="PMingLiU" panose="02020500000000000000" pitchFamily="18" charset="-120"/>
              </a:rPr>
              <a:t>26 “</a:t>
            </a:r>
            <a:r>
              <a:rPr lang="zh-TW" altLang="en-US" sz="2800" dirty="0" smtClean="0">
                <a:latin typeface="PMingLiU" panose="02020500000000000000" pitchFamily="18" charset="-120"/>
                <a:ea typeface="PMingLiU" panose="02020500000000000000" pitchFamily="18" charset="-120"/>
              </a:rPr>
              <a:t>人到我這裡來</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若不愛我勝過愛自己的父母</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妻子</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兒女</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弟兄</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姐妹和自己的性命</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就不能作我的門徒</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愛我勝過愛原文作恨</a:t>
            </a:r>
            <a:r>
              <a:rPr lang="en-US" altLang="zh-TW" sz="2800" dirty="0" smtClean="0">
                <a:latin typeface="PMingLiU" panose="02020500000000000000" pitchFamily="18" charset="-120"/>
                <a:ea typeface="PMingLiU" panose="02020500000000000000" pitchFamily="18" charset="-120"/>
              </a:rPr>
              <a:t>〕 27 </a:t>
            </a:r>
            <a:r>
              <a:rPr lang="zh-TW" altLang="en-US" sz="2800" dirty="0" smtClean="0">
                <a:latin typeface="PMingLiU" panose="02020500000000000000" pitchFamily="18" charset="-120"/>
                <a:ea typeface="PMingLiU" panose="02020500000000000000" pitchFamily="18" charset="-120"/>
              </a:rPr>
              <a:t>凡不背著自己十字架跟從我的</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也不能 作我的門徒</a:t>
            </a:r>
            <a:r>
              <a:rPr lang="en-US" altLang="zh-TW" sz="2800" dirty="0" smtClean="0">
                <a:latin typeface="PMingLiU" panose="02020500000000000000" pitchFamily="18" charset="-120"/>
                <a:ea typeface="PMingLiU" panose="02020500000000000000" pitchFamily="18" charset="-120"/>
              </a:rPr>
              <a:t>.</a:t>
            </a:r>
          </a:p>
          <a:p>
            <a:r>
              <a:rPr lang="en-US" altLang="zh-TW" sz="2800" dirty="0">
                <a:latin typeface="PMingLiU" panose="02020500000000000000" pitchFamily="18" charset="-120"/>
                <a:ea typeface="PMingLiU" panose="02020500000000000000" pitchFamily="18" charset="-120"/>
              </a:rPr>
              <a:t>26 </a:t>
            </a:r>
            <a:r>
              <a:rPr lang="en-US" altLang="zh-TW" sz="2800" dirty="0" smtClean="0">
                <a:latin typeface="PMingLiU" panose="02020500000000000000" pitchFamily="18" charset="-120"/>
                <a:ea typeface="PMingLiU" panose="02020500000000000000" pitchFamily="18" charset="-120"/>
              </a:rPr>
              <a:t>“If </a:t>
            </a:r>
            <a:r>
              <a:rPr lang="en-US" altLang="zh-TW" sz="2800" dirty="0">
                <a:latin typeface="PMingLiU" panose="02020500000000000000" pitchFamily="18" charset="-120"/>
                <a:ea typeface="PMingLiU" panose="02020500000000000000" pitchFamily="18" charset="-120"/>
              </a:rPr>
              <a:t>anyone comes to me and does not hate father and mother, wife and children, brothers and sisters—yes, even their own life—such a person cannot be my disciple. 27 And whoever does not carry their cross and follow me cannot be my disciple.</a:t>
            </a:r>
          </a:p>
          <a:p>
            <a:endParaRPr lang="en-US" sz="2800" dirty="0">
              <a:latin typeface="PMingLiU" panose="02020500000000000000" pitchFamily="18" charset="-120"/>
              <a:ea typeface="PMingLiU" panose="02020500000000000000" pitchFamily="18" charset="-120"/>
            </a:endParaRPr>
          </a:p>
        </p:txBody>
      </p:sp>
    </p:spTree>
    <p:extLst>
      <p:ext uri="{BB962C8B-B14F-4D97-AF65-F5344CB8AC3E}">
        <p14:creationId xmlns:p14="http://schemas.microsoft.com/office/powerpoint/2010/main" xmlns="" val="2171609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16</a:t>
            </a:fld>
            <a:endParaRPr lang="en-US"/>
          </a:p>
        </p:txBody>
      </p:sp>
      <p:sp>
        <p:nvSpPr>
          <p:cNvPr id="3" name="Rectangle 2"/>
          <p:cNvSpPr/>
          <p:nvPr/>
        </p:nvSpPr>
        <p:spPr>
          <a:xfrm>
            <a:off x="304800" y="990600"/>
            <a:ext cx="8534400" cy="5262979"/>
          </a:xfrm>
          <a:prstGeom prst="rect">
            <a:avLst/>
          </a:prstGeom>
        </p:spPr>
        <p:txBody>
          <a:bodyPr wrap="square">
            <a:spAutoFit/>
          </a:bodyPr>
          <a:lstStyle/>
          <a:p>
            <a:r>
              <a:rPr lang="zh-TW" altLang="en-US" sz="2800" dirty="0" smtClean="0">
                <a:latin typeface="PMingLiU" panose="02020500000000000000" pitchFamily="18" charset="-120"/>
                <a:ea typeface="PMingLiU" panose="02020500000000000000" pitchFamily="18" charset="-120"/>
              </a:rPr>
              <a:t>林前</a:t>
            </a:r>
            <a:r>
              <a:rPr lang="en-US" altLang="zh-TW" sz="2800" dirty="0">
                <a:latin typeface="PMingLiU" panose="02020500000000000000" pitchFamily="18" charset="-120"/>
                <a:ea typeface="PMingLiU" panose="02020500000000000000" pitchFamily="18" charset="-120"/>
              </a:rPr>
              <a:t>(1 </a:t>
            </a:r>
            <a:r>
              <a:rPr lang="en-US" altLang="zh-TW" sz="2800" dirty="0" err="1" smtClean="0">
                <a:latin typeface="PMingLiU" panose="02020500000000000000" pitchFamily="18" charset="-120"/>
                <a:ea typeface="PMingLiU" panose="02020500000000000000" pitchFamily="18" charset="-120"/>
              </a:rPr>
              <a:t>Cor</a:t>
            </a:r>
            <a:r>
              <a:rPr lang="en-US" altLang="zh-TW" sz="2800" dirty="0" smtClean="0">
                <a:latin typeface="PMingLiU" panose="02020500000000000000" pitchFamily="18" charset="-120"/>
                <a:ea typeface="PMingLiU" panose="02020500000000000000" pitchFamily="18" charset="-120"/>
              </a:rPr>
              <a:t>) 7:25-26</a:t>
            </a:r>
          </a:p>
          <a:p>
            <a:r>
              <a:rPr lang="en-US" altLang="zh-TW" sz="2800" dirty="0" smtClean="0">
                <a:latin typeface="PMingLiU" panose="02020500000000000000" pitchFamily="18" charset="-120"/>
                <a:ea typeface="PMingLiU" panose="02020500000000000000" pitchFamily="18" charset="-120"/>
              </a:rPr>
              <a:t>25 </a:t>
            </a:r>
            <a:r>
              <a:rPr lang="zh-TW" altLang="en-US" sz="2800" dirty="0" smtClean="0">
                <a:latin typeface="PMingLiU" panose="02020500000000000000" pitchFamily="18" charset="-120"/>
                <a:ea typeface="PMingLiU" panose="02020500000000000000" pitchFamily="18" charset="-120"/>
              </a:rPr>
              <a:t>論到童身的人</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我沒有主的命令</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但我既蒙主憐恤</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能作忠心的人</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就把自己的意見告訴你們</a:t>
            </a:r>
            <a:endParaRPr lang="en-US" altLang="zh-TW" sz="2800" dirty="0" smtClean="0">
              <a:latin typeface="PMingLiU" panose="02020500000000000000" pitchFamily="18" charset="-120"/>
              <a:ea typeface="PMingLiU" panose="02020500000000000000" pitchFamily="18" charset="-120"/>
            </a:endParaRPr>
          </a:p>
          <a:p>
            <a:r>
              <a:rPr lang="en-US" altLang="zh-TW" sz="2800" dirty="0" smtClean="0">
                <a:latin typeface="PMingLiU" panose="02020500000000000000" pitchFamily="18" charset="-120"/>
                <a:ea typeface="PMingLiU" panose="02020500000000000000" pitchFamily="18" charset="-120"/>
              </a:rPr>
              <a:t>26 </a:t>
            </a:r>
            <a:r>
              <a:rPr lang="zh-TW" altLang="en-US" sz="2800" dirty="0" smtClean="0">
                <a:latin typeface="PMingLiU" panose="02020500000000000000" pitchFamily="18" charset="-120"/>
                <a:ea typeface="PMingLiU" panose="02020500000000000000" pitchFamily="18" charset="-120"/>
              </a:rPr>
              <a:t>因現今的艱難</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據我看來</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人不如守素安常纔好</a:t>
            </a:r>
            <a:r>
              <a:rPr lang="en-US" altLang="zh-TW" sz="2800" dirty="0" smtClean="0">
                <a:latin typeface="PMingLiU" panose="02020500000000000000" pitchFamily="18" charset="-120"/>
                <a:ea typeface="PMingLiU" panose="02020500000000000000" pitchFamily="18" charset="-120"/>
              </a:rPr>
              <a:t>.</a:t>
            </a:r>
          </a:p>
          <a:p>
            <a:endParaRPr lang="en-US" altLang="zh-TW" sz="2800" dirty="0" smtClean="0">
              <a:latin typeface="PMingLiU" panose="02020500000000000000" pitchFamily="18" charset="-120"/>
              <a:ea typeface="PMingLiU" panose="02020500000000000000" pitchFamily="18" charset="-120"/>
            </a:endParaRPr>
          </a:p>
          <a:p>
            <a:r>
              <a:rPr lang="en-US" altLang="zh-TW" sz="2800" dirty="0">
                <a:latin typeface="PMingLiU" panose="02020500000000000000" pitchFamily="18" charset="-120"/>
                <a:ea typeface="PMingLiU" panose="02020500000000000000" pitchFamily="18" charset="-120"/>
              </a:rPr>
              <a:t>25 Now about virgins: I have no command from the Lord, but I give a judgment as one who by the </a:t>
            </a:r>
            <a:r>
              <a:rPr lang="en-US" altLang="zh-TW" sz="2800" dirty="0">
                <a:ea typeface="PMingLiU" panose="02020500000000000000" pitchFamily="18" charset="-120"/>
              </a:rPr>
              <a:t>Lord’s</a:t>
            </a:r>
            <a:r>
              <a:rPr lang="en-US" altLang="zh-TW" sz="2800" dirty="0">
                <a:latin typeface="PMingLiU" panose="02020500000000000000" pitchFamily="18" charset="-120"/>
                <a:ea typeface="PMingLiU" panose="02020500000000000000" pitchFamily="18" charset="-120"/>
              </a:rPr>
              <a:t> mercy is trustworthy. </a:t>
            </a:r>
            <a:endParaRPr lang="en-US" altLang="zh-TW" sz="2800" dirty="0" smtClean="0">
              <a:latin typeface="PMingLiU" panose="02020500000000000000" pitchFamily="18" charset="-120"/>
              <a:ea typeface="PMingLiU" panose="02020500000000000000" pitchFamily="18" charset="-120"/>
            </a:endParaRPr>
          </a:p>
          <a:p>
            <a:r>
              <a:rPr lang="en-US" altLang="zh-TW" sz="2800" dirty="0" smtClean="0">
                <a:latin typeface="PMingLiU" panose="02020500000000000000" pitchFamily="18" charset="-120"/>
                <a:ea typeface="PMingLiU" panose="02020500000000000000" pitchFamily="18" charset="-120"/>
              </a:rPr>
              <a:t>26 </a:t>
            </a:r>
            <a:r>
              <a:rPr lang="en-US" altLang="zh-TW" sz="2800" dirty="0">
                <a:latin typeface="PMingLiU" panose="02020500000000000000" pitchFamily="18" charset="-120"/>
                <a:ea typeface="PMingLiU" panose="02020500000000000000" pitchFamily="18" charset="-120"/>
              </a:rPr>
              <a:t>Because of the present crisis, I think that it is good for a man to remain as he is.</a:t>
            </a:r>
          </a:p>
          <a:p>
            <a:endParaRPr lang="en-US" altLang="zh-TW" sz="2800" dirty="0" smtClean="0"/>
          </a:p>
          <a:p>
            <a:endParaRPr lang="en-US" sz="2800" dirty="0"/>
          </a:p>
        </p:txBody>
      </p:sp>
    </p:spTree>
    <p:extLst>
      <p:ext uri="{BB962C8B-B14F-4D97-AF65-F5344CB8AC3E}">
        <p14:creationId xmlns:p14="http://schemas.microsoft.com/office/powerpoint/2010/main" xmlns="" val="35782464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17</a:t>
            </a:fld>
            <a:endParaRPr lang="en-US"/>
          </a:p>
        </p:txBody>
      </p:sp>
      <p:sp>
        <p:nvSpPr>
          <p:cNvPr id="3" name="Rectangle 2"/>
          <p:cNvSpPr/>
          <p:nvPr/>
        </p:nvSpPr>
        <p:spPr>
          <a:xfrm>
            <a:off x="228600" y="990600"/>
            <a:ext cx="8610600" cy="5386090"/>
          </a:xfrm>
          <a:prstGeom prst="rect">
            <a:avLst/>
          </a:prstGeom>
        </p:spPr>
        <p:txBody>
          <a:bodyPr wrap="square">
            <a:spAutoFit/>
          </a:bodyPr>
          <a:lstStyle/>
          <a:p>
            <a:r>
              <a:rPr lang="zh-TW" altLang="en-US" sz="2800" dirty="0" smtClean="0">
                <a:latin typeface="PMingLiU" panose="02020500000000000000" pitchFamily="18" charset="-120"/>
                <a:ea typeface="PMingLiU" panose="02020500000000000000" pitchFamily="18" charset="-120"/>
              </a:rPr>
              <a:t>創 </a:t>
            </a:r>
            <a:r>
              <a:rPr lang="en-US" altLang="zh-TW" sz="2800" dirty="0" smtClean="0">
                <a:latin typeface="PMingLiU" panose="02020500000000000000" pitchFamily="18" charset="-120"/>
                <a:ea typeface="PMingLiU" panose="02020500000000000000" pitchFamily="18" charset="-120"/>
              </a:rPr>
              <a:t>(Gen)</a:t>
            </a:r>
            <a:r>
              <a:rPr lang="zh-TW" altLang="en-US" sz="2800" dirty="0" smtClean="0">
                <a:latin typeface="PMingLiU" panose="02020500000000000000" pitchFamily="18" charset="-120"/>
                <a:ea typeface="PMingLiU" panose="02020500000000000000" pitchFamily="18" charset="-120"/>
              </a:rPr>
              <a:t> </a:t>
            </a:r>
            <a:r>
              <a:rPr lang="en-US" altLang="zh-TW" sz="2800" dirty="0">
                <a:latin typeface="PMingLiU" panose="02020500000000000000" pitchFamily="18" charset="-120"/>
                <a:ea typeface="PMingLiU" panose="02020500000000000000" pitchFamily="18" charset="-120"/>
              </a:rPr>
              <a:t>44:29-30</a:t>
            </a:r>
          </a:p>
          <a:p>
            <a:r>
              <a:rPr lang="en-US" altLang="zh-TW" sz="2800" dirty="0" smtClean="0">
                <a:latin typeface="PMingLiU" panose="02020500000000000000" pitchFamily="18" charset="-120"/>
                <a:ea typeface="PMingLiU" panose="02020500000000000000" pitchFamily="18" charset="-120"/>
              </a:rPr>
              <a:t>29 </a:t>
            </a:r>
            <a:r>
              <a:rPr lang="zh-TW" altLang="en-US" sz="2800" dirty="0" smtClean="0">
                <a:latin typeface="PMingLiU" panose="02020500000000000000" pitchFamily="18" charset="-120"/>
                <a:ea typeface="PMingLiU" panose="02020500000000000000" pitchFamily="18" charset="-120"/>
              </a:rPr>
              <a:t>現在你們又要把這個帶去離開我</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倘若他遭害</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那便是你們使我白髮蒼蒼</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悲悲慘慘地下陰間去了</a:t>
            </a:r>
            <a:r>
              <a:rPr lang="en-US" altLang="zh-TW" sz="2800" dirty="0" smtClean="0">
                <a:latin typeface="PMingLiU" panose="02020500000000000000" pitchFamily="18" charset="-120"/>
                <a:ea typeface="PMingLiU" panose="02020500000000000000" pitchFamily="18" charset="-120"/>
              </a:rPr>
              <a:t>.</a:t>
            </a:r>
            <a:endParaRPr lang="zh-TW" altLang="en-US" sz="2800" dirty="0">
              <a:latin typeface="PMingLiU" panose="02020500000000000000" pitchFamily="18" charset="-120"/>
              <a:ea typeface="PMingLiU" panose="02020500000000000000" pitchFamily="18" charset="-120"/>
            </a:endParaRPr>
          </a:p>
          <a:p>
            <a:r>
              <a:rPr lang="en-US" altLang="zh-TW" sz="2800" dirty="0">
                <a:latin typeface="PMingLiU" panose="02020500000000000000" pitchFamily="18" charset="-120"/>
                <a:ea typeface="PMingLiU" panose="02020500000000000000" pitchFamily="18" charset="-120"/>
              </a:rPr>
              <a:t>30 </a:t>
            </a:r>
            <a:r>
              <a:rPr lang="zh-TW" altLang="en-US" sz="2800" dirty="0" smtClean="0">
                <a:latin typeface="PMingLiU" panose="02020500000000000000" pitchFamily="18" charset="-120"/>
                <a:ea typeface="PMingLiU" panose="02020500000000000000" pitchFamily="18" charset="-120"/>
              </a:rPr>
              <a:t>我父親的命與這童子的命相連</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如今我回到你僕人─ 我父親那裡</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若沒有童子與我們同在</a:t>
            </a:r>
            <a:r>
              <a:rPr lang="en-US" altLang="zh-TW" sz="2800" dirty="0" smtClean="0">
                <a:latin typeface="PMingLiU" panose="02020500000000000000" pitchFamily="18" charset="-120"/>
                <a:ea typeface="PMingLiU" panose="02020500000000000000" pitchFamily="18" charset="-120"/>
              </a:rPr>
              <a:t>.</a:t>
            </a:r>
          </a:p>
          <a:p>
            <a:endParaRPr lang="en-US" altLang="zh-TW" sz="2800" dirty="0">
              <a:latin typeface="PMingLiU" panose="02020500000000000000" pitchFamily="18" charset="-120"/>
              <a:ea typeface="PMingLiU" panose="02020500000000000000" pitchFamily="18" charset="-120"/>
            </a:endParaRPr>
          </a:p>
          <a:p>
            <a:r>
              <a:rPr lang="en-US" altLang="zh-TW" sz="2800" dirty="0">
                <a:latin typeface="PMingLiU" panose="02020500000000000000" pitchFamily="18" charset="-120"/>
                <a:ea typeface="PMingLiU" panose="02020500000000000000" pitchFamily="18" charset="-120"/>
              </a:rPr>
              <a:t>29 If you take this one from me too and harm comes to him, you will bring my gray head down to the grave in misery.’</a:t>
            </a:r>
          </a:p>
          <a:p>
            <a:r>
              <a:rPr lang="en-US" altLang="zh-TW" sz="2800" dirty="0" smtClean="0">
                <a:latin typeface="PMingLiU" panose="02020500000000000000" pitchFamily="18" charset="-120"/>
                <a:ea typeface="PMingLiU" panose="02020500000000000000" pitchFamily="18" charset="-120"/>
              </a:rPr>
              <a:t>30 </a:t>
            </a:r>
            <a:r>
              <a:rPr lang="en-US" altLang="zh-TW" sz="2800" dirty="0" smtClean="0">
                <a:ea typeface="PMingLiU" panose="02020500000000000000" pitchFamily="18" charset="-120"/>
              </a:rPr>
              <a:t>“</a:t>
            </a:r>
            <a:r>
              <a:rPr lang="en-US" altLang="zh-TW" sz="2800" dirty="0" smtClean="0">
                <a:latin typeface="PMingLiU" panose="02020500000000000000" pitchFamily="18" charset="-120"/>
                <a:ea typeface="PMingLiU" panose="02020500000000000000" pitchFamily="18" charset="-120"/>
              </a:rPr>
              <a:t>So </a:t>
            </a:r>
            <a:r>
              <a:rPr lang="en-US" altLang="zh-TW" sz="2800" dirty="0">
                <a:latin typeface="PMingLiU" panose="02020500000000000000" pitchFamily="18" charset="-120"/>
                <a:ea typeface="PMingLiU" panose="02020500000000000000" pitchFamily="18" charset="-120"/>
              </a:rPr>
              <a:t>now, if the boy is not with us when I go back to your servant my father, and if my father, whose life is closely bound up with the </a:t>
            </a:r>
            <a:r>
              <a:rPr lang="en-US" altLang="zh-TW" sz="2800" dirty="0">
                <a:latin typeface="+mj-lt"/>
                <a:ea typeface="PMingLiU" panose="02020500000000000000" pitchFamily="18" charset="-120"/>
              </a:rPr>
              <a:t>boy’s</a:t>
            </a:r>
            <a:r>
              <a:rPr lang="en-US" altLang="zh-TW" sz="2800" dirty="0">
                <a:latin typeface="PMingLiU" panose="02020500000000000000" pitchFamily="18" charset="-120"/>
                <a:ea typeface="PMingLiU" panose="02020500000000000000" pitchFamily="18" charset="-120"/>
              </a:rPr>
              <a:t> </a:t>
            </a:r>
            <a:r>
              <a:rPr lang="en-US" altLang="zh-TW" sz="2800" dirty="0" smtClean="0">
                <a:latin typeface="PMingLiU" panose="02020500000000000000" pitchFamily="18" charset="-120"/>
                <a:ea typeface="PMingLiU" panose="02020500000000000000" pitchFamily="18" charset="-120"/>
              </a:rPr>
              <a:t>life.</a:t>
            </a:r>
            <a:endParaRPr lang="en-US" altLang="zh-TW" sz="2800" dirty="0">
              <a:latin typeface="PMingLiU" panose="02020500000000000000" pitchFamily="18" charset="-120"/>
              <a:ea typeface="PMingLiU" panose="02020500000000000000" pitchFamily="18" charset="-120"/>
            </a:endParaRPr>
          </a:p>
          <a:p>
            <a:endParaRPr lang="zh-TW" altLang="en-US" dirty="0"/>
          </a:p>
          <a:p>
            <a:endParaRPr lang="zh-TW" altLang="en-US" dirty="0"/>
          </a:p>
        </p:txBody>
      </p:sp>
    </p:spTree>
    <p:extLst>
      <p:ext uri="{BB962C8B-B14F-4D97-AF65-F5344CB8AC3E}">
        <p14:creationId xmlns:p14="http://schemas.microsoft.com/office/powerpoint/2010/main" xmlns="" val="2748385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334962"/>
          </a:xfrm>
        </p:spPr>
        <p:txBody>
          <a:bodyPr>
            <a:normAutofit fontScale="90000"/>
          </a:bodyPr>
          <a:lstStyle/>
          <a:p>
            <a:endParaRPr lang="en-US" dirty="0"/>
          </a:p>
        </p:txBody>
      </p:sp>
      <p:sp>
        <p:nvSpPr>
          <p:cNvPr id="4" name="Content Placeholder 3"/>
          <p:cNvSpPr>
            <a:spLocks noGrp="1"/>
          </p:cNvSpPr>
          <p:nvPr>
            <p:ph idx="1"/>
          </p:nvPr>
        </p:nvSpPr>
        <p:spPr>
          <a:xfrm>
            <a:off x="152400" y="914400"/>
            <a:ext cx="8839200" cy="5791200"/>
          </a:xfrm>
        </p:spPr>
        <p:txBody>
          <a:bodyPr>
            <a:normAutofit fontScale="92500" lnSpcReduction="10000"/>
          </a:bodyPr>
          <a:lstStyle/>
          <a:p>
            <a:pPr marL="0" indent="0">
              <a:buNone/>
            </a:pPr>
            <a:r>
              <a:rPr lang="ja-JP" altLang="en-US" dirty="0">
                <a:latin typeface="PMingLiU" panose="02020500000000000000" pitchFamily="18" charset="-120"/>
                <a:ea typeface="PMingLiU" panose="02020500000000000000" pitchFamily="18" charset="-120"/>
              </a:rPr>
              <a:t>林前 </a:t>
            </a:r>
            <a:r>
              <a:rPr lang="en-US" altLang="ja-JP" dirty="0">
                <a:latin typeface="PMingLiU" panose="02020500000000000000" pitchFamily="18" charset="-120"/>
                <a:ea typeface="PMingLiU" panose="02020500000000000000" pitchFamily="18" charset="-120"/>
              </a:rPr>
              <a:t>(1 </a:t>
            </a:r>
            <a:r>
              <a:rPr lang="en-US" dirty="0" err="1">
                <a:latin typeface="PMingLiU" panose="02020500000000000000" pitchFamily="18" charset="-120"/>
                <a:ea typeface="PMingLiU" panose="02020500000000000000" pitchFamily="18" charset="-120"/>
              </a:rPr>
              <a:t>Cor</a:t>
            </a:r>
            <a:r>
              <a:rPr lang="en-US" dirty="0">
                <a:latin typeface="PMingLiU" panose="02020500000000000000" pitchFamily="18" charset="-120"/>
                <a:ea typeface="PMingLiU" panose="02020500000000000000" pitchFamily="18" charset="-120"/>
              </a:rPr>
              <a:t>) 7:29-31</a:t>
            </a:r>
          </a:p>
          <a:p>
            <a:pPr marL="0" indent="0">
              <a:buNone/>
            </a:pPr>
            <a:r>
              <a:rPr lang="en-US" dirty="0">
                <a:latin typeface="PMingLiU" panose="02020500000000000000" pitchFamily="18" charset="-120"/>
                <a:ea typeface="PMingLiU" panose="02020500000000000000" pitchFamily="18" charset="-120"/>
              </a:rPr>
              <a:t>29 </a:t>
            </a:r>
            <a:r>
              <a:rPr lang="ja-JP" altLang="en-US" dirty="0">
                <a:latin typeface="PMingLiU" panose="02020500000000000000" pitchFamily="18" charset="-120"/>
                <a:ea typeface="PMingLiU" panose="02020500000000000000" pitchFamily="18" charset="-120"/>
              </a:rPr>
              <a:t>弟兄們</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我對你們說</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時候減少了</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從此以後</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那有妻子的</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要像沒有妻子</a:t>
            </a:r>
            <a:r>
              <a:rPr lang="en-US" altLang="ja-JP" dirty="0">
                <a:latin typeface="PMingLiU" panose="02020500000000000000" pitchFamily="18" charset="-120"/>
                <a:ea typeface="PMingLiU" panose="02020500000000000000" pitchFamily="18" charset="-120"/>
              </a:rPr>
              <a:t>; 30 </a:t>
            </a:r>
            <a:r>
              <a:rPr lang="ja-JP" altLang="en-US" dirty="0">
                <a:latin typeface="PMingLiU" panose="02020500000000000000" pitchFamily="18" charset="-120"/>
                <a:ea typeface="PMingLiU" panose="02020500000000000000" pitchFamily="18" charset="-120"/>
              </a:rPr>
              <a:t>哀哭的</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要像不哀哭</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快樂的</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要像不快樂</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置買的</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要像無有所得</a:t>
            </a:r>
            <a:r>
              <a:rPr lang="en-US" altLang="ja-JP" dirty="0">
                <a:latin typeface="PMingLiU" panose="02020500000000000000" pitchFamily="18" charset="-120"/>
                <a:ea typeface="PMingLiU" panose="02020500000000000000" pitchFamily="18" charset="-120"/>
              </a:rPr>
              <a:t>; 31 </a:t>
            </a:r>
            <a:r>
              <a:rPr lang="ja-JP" altLang="en-US" dirty="0">
                <a:latin typeface="PMingLiU" panose="02020500000000000000" pitchFamily="18" charset="-120"/>
                <a:ea typeface="PMingLiU" panose="02020500000000000000" pitchFamily="18" charset="-120"/>
              </a:rPr>
              <a:t>用世物的</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要像不用世物</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因為這世界的樣子將要過去了</a:t>
            </a:r>
            <a:r>
              <a:rPr lang="en-US" altLang="ja-JP" dirty="0">
                <a:latin typeface="PMingLiU" panose="02020500000000000000" pitchFamily="18" charset="-120"/>
                <a:ea typeface="PMingLiU" panose="02020500000000000000" pitchFamily="18" charset="-120"/>
              </a:rPr>
              <a:t>.</a:t>
            </a:r>
          </a:p>
          <a:p>
            <a:pPr marL="0" indent="0">
              <a:buNone/>
            </a:pPr>
            <a:endParaRPr lang="en-US" altLang="ja-JP" dirty="0">
              <a:latin typeface="PMingLiU" panose="02020500000000000000" pitchFamily="18" charset="-120"/>
              <a:ea typeface="PMingLiU" panose="02020500000000000000" pitchFamily="18" charset="-120"/>
            </a:endParaRPr>
          </a:p>
          <a:p>
            <a:pPr marL="0" indent="0">
              <a:buNone/>
            </a:pPr>
            <a:r>
              <a:rPr lang="en-US" altLang="ja-JP" dirty="0">
                <a:latin typeface="PMingLiU" panose="02020500000000000000" pitchFamily="18" charset="-120"/>
                <a:ea typeface="PMingLiU" panose="02020500000000000000" pitchFamily="18" charset="-120"/>
              </a:rPr>
              <a:t>29 </a:t>
            </a:r>
            <a:r>
              <a:rPr lang="en-US" dirty="0">
                <a:latin typeface="PMingLiU" panose="02020500000000000000" pitchFamily="18" charset="-120"/>
                <a:ea typeface="PMingLiU" panose="02020500000000000000" pitchFamily="18" charset="-120"/>
              </a:rPr>
              <a:t>What I mean, brothers and sisters, is that the time is short. From now on those who have wives should live as if they do not; 30 those who mourn, as if they did not; those who are happy, as if they were not; those who buy something, as if it were not theirs to keep; 31 those who use the things of the world, as if not engrossed in them. For this world in its present form is passing away</a:t>
            </a:r>
          </a:p>
          <a:p>
            <a:endParaRPr lang="en-US"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xmlns="" val="39845642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11162"/>
          </a:xfrm>
        </p:spPr>
        <p:txBody>
          <a:bodyPr>
            <a:normAutofit fontScale="90000"/>
          </a:bodyPr>
          <a:lstStyle/>
          <a:p>
            <a:endParaRPr lang="en-US" dirty="0"/>
          </a:p>
        </p:txBody>
      </p:sp>
      <p:sp>
        <p:nvSpPr>
          <p:cNvPr id="4" name="Content Placeholder 3"/>
          <p:cNvSpPr>
            <a:spLocks noGrp="1"/>
          </p:cNvSpPr>
          <p:nvPr>
            <p:ph idx="1"/>
          </p:nvPr>
        </p:nvSpPr>
        <p:spPr>
          <a:xfrm>
            <a:off x="228600" y="914400"/>
            <a:ext cx="8763000" cy="5791200"/>
          </a:xfrm>
        </p:spPr>
        <p:txBody>
          <a:bodyPr>
            <a:normAutofit lnSpcReduction="10000"/>
          </a:bodyPr>
          <a:lstStyle/>
          <a:p>
            <a:pPr marL="0" indent="0">
              <a:buNone/>
            </a:pPr>
            <a:r>
              <a:rPr lang="ja-JP" altLang="en-US" dirty="0" smtClean="0">
                <a:latin typeface="PMingLiU" panose="02020500000000000000" pitchFamily="18" charset="-120"/>
                <a:ea typeface="PMingLiU" panose="02020500000000000000" pitchFamily="18" charset="-120"/>
              </a:rPr>
              <a:t>林</a:t>
            </a:r>
            <a:r>
              <a:rPr lang="ja-JP" altLang="en-US" dirty="0">
                <a:latin typeface="PMingLiU" panose="02020500000000000000" pitchFamily="18" charset="-120"/>
                <a:ea typeface="PMingLiU" panose="02020500000000000000" pitchFamily="18" charset="-120"/>
              </a:rPr>
              <a:t>前 </a:t>
            </a:r>
            <a:r>
              <a:rPr lang="en-US" altLang="ja-JP" dirty="0">
                <a:latin typeface="PMingLiU" panose="02020500000000000000" pitchFamily="18" charset="-120"/>
                <a:ea typeface="PMingLiU" panose="02020500000000000000" pitchFamily="18" charset="-120"/>
              </a:rPr>
              <a:t>(</a:t>
            </a:r>
            <a:r>
              <a:rPr lang="en-US" dirty="0">
                <a:latin typeface="PMingLiU" panose="02020500000000000000" pitchFamily="18" charset="-120"/>
                <a:ea typeface="PMingLiU" panose="02020500000000000000" pitchFamily="18" charset="-120"/>
              </a:rPr>
              <a:t>I </a:t>
            </a:r>
            <a:r>
              <a:rPr lang="en-US" dirty="0" err="1">
                <a:latin typeface="PMingLiU" panose="02020500000000000000" pitchFamily="18" charset="-120"/>
                <a:ea typeface="PMingLiU" panose="02020500000000000000" pitchFamily="18" charset="-120"/>
              </a:rPr>
              <a:t>Cor</a:t>
            </a:r>
            <a:r>
              <a:rPr lang="en-US" dirty="0">
                <a:latin typeface="PMingLiU" panose="02020500000000000000" pitchFamily="18" charset="-120"/>
                <a:ea typeface="PMingLiU" panose="02020500000000000000" pitchFamily="18" charset="-120"/>
              </a:rPr>
              <a:t>) 7:32-35</a:t>
            </a:r>
          </a:p>
          <a:p>
            <a:pPr marL="0" indent="0">
              <a:buNone/>
            </a:pPr>
            <a:r>
              <a:rPr lang="en-US" dirty="0">
                <a:latin typeface="PMingLiU" panose="02020500000000000000" pitchFamily="18" charset="-120"/>
                <a:ea typeface="PMingLiU" panose="02020500000000000000" pitchFamily="18" charset="-120"/>
              </a:rPr>
              <a:t>32 </a:t>
            </a:r>
            <a:r>
              <a:rPr lang="ja-JP" altLang="en-US" dirty="0">
                <a:latin typeface="PMingLiU" panose="02020500000000000000" pitchFamily="18" charset="-120"/>
                <a:ea typeface="PMingLiU" panose="02020500000000000000" pitchFamily="18" charset="-120"/>
              </a:rPr>
              <a:t>我願你們無所挂慮</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沒有娶妻的</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是為主的事挂慮</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想怎樣叫主喜悅</a:t>
            </a:r>
          </a:p>
          <a:p>
            <a:pPr marL="0" indent="0">
              <a:buNone/>
            </a:pPr>
            <a:r>
              <a:rPr lang="en-US" altLang="ja-JP" dirty="0">
                <a:latin typeface="PMingLiU" panose="02020500000000000000" pitchFamily="18" charset="-120"/>
                <a:ea typeface="PMingLiU" panose="02020500000000000000" pitchFamily="18" charset="-120"/>
              </a:rPr>
              <a:t>33 </a:t>
            </a:r>
            <a:r>
              <a:rPr lang="ja-JP" altLang="en-US" dirty="0">
                <a:latin typeface="PMingLiU" panose="02020500000000000000" pitchFamily="18" charset="-120"/>
                <a:ea typeface="PMingLiU" panose="02020500000000000000" pitchFamily="18" charset="-120"/>
              </a:rPr>
              <a:t>娶了妻的</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是為世上的事挂慮</a:t>
            </a:r>
            <a:r>
              <a:rPr lang="en-US" altLang="ja-JP" dirty="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想怎</a:t>
            </a:r>
            <a:r>
              <a:rPr lang="ja-JP" altLang="en-US" dirty="0">
                <a:latin typeface="PMingLiU" panose="02020500000000000000" pitchFamily="18" charset="-120"/>
                <a:ea typeface="PMingLiU" panose="02020500000000000000" pitchFamily="18" charset="-120"/>
              </a:rPr>
              <a:t>樣叫妻子喜悅 </a:t>
            </a:r>
          </a:p>
          <a:p>
            <a:pPr marL="0" indent="0">
              <a:buNone/>
            </a:pPr>
            <a:endParaRPr lang="ja-JP" altLang="en-US" dirty="0">
              <a:latin typeface="PMingLiU" panose="02020500000000000000" pitchFamily="18" charset="-120"/>
              <a:ea typeface="PMingLiU" panose="02020500000000000000" pitchFamily="18" charset="-120"/>
            </a:endParaRPr>
          </a:p>
          <a:p>
            <a:pPr marL="0" indent="0">
              <a:buNone/>
            </a:pPr>
            <a:r>
              <a:rPr lang="en-US" altLang="ja-JP" dirty="0">
                <a:latin typeface="PMingLiU" panose="02020500000000000000" pitchFamily="18" charset="-120"/>
                <a:ea typeface="PMingLiU" panose="02020500000000000000" pitchFamily="18" charset="-120"/>
              </a:rPr>
              <a:t>32 </a:t>
            </a:r>
            <a:r>
              <a:rPr lang="en-US" dirty="0">
                <a:latin typeface="PMingLiU" panose="02020500000000000000" pitchFamily="18" charset="-120"/>
                <a:ea typeface="PMingLiU" panose="02020500000000000000" pitchFamily="18" charset="-120"/>
              </a:rPr>
              <a:t>I would like you to be free from concern. An unmarried man is concerned about the </a:t>
            </a:r>
            <a:r>
              <a:rPr lang="en-US" dirty="0">
                <a:ea typeface="PMingLiU" panose="02020500000000000000" pitchFamily="18" charset="-120"/>
              </a:rPr>
              <a:t>Lord’s</a:t>
            </a:r>
            <a:r>
              <a:rPr lang="en-US" dirty="0">
                <a:latin typeface="PMingLiU" panose="02020500000000000000" pitchFamily="18" charset="-120"/>
                <a:ea typeface="PMingLiU" panose="02020500000000000000" pitchFamily="18" charset="-120"/>
              </a:rPr>
              <a:t> affairs—how he can please the Lord.</a:t>
            </a:r>
          </a:p>
          <a:p>
            <a:pPr marL="0" indent="0">
              <a:buNone/>
            </a:pPr>
            <a:r>
              <a:rPr lang="en-US" dirty="0">
                <a:latin typeface="PMingLiU" panose="02020500000000000000" pitchFamily="18" charset="-120"/>
                <a:ea typeface="PMingLiU" panose="02020500000000000000" pitchFamily="18" charset="-120"/>
              </a:rPr>
              <a:t>33 But a married man is concerned about the affairs of this world—how he can please his wife</a:t>
            </a:r>
          </a:p>
          <a:p>
            <a:pPr marL="0" indent="0">
              <a:buNone/>
            </a:pPr>
            <a:endParaRPr lang="en-US"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xmlns="" val="2520278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486400"/>
          </a:xfrm>
        </p:spPr>
        <p:txBody>
          <a:bodyPr>
            <a:normAutofit fontScale="92500"/>
          </a:bodyPr>
          <a:lstStyle/>
          <a:p>
            <a:pPr marL="0" indent="0">
              <a:buNone/>
            </a:pPr>
            <a:r>
              <a:rPr lang="en-US" dirty="0">
                <a:latin typeface="PMingLiU" panose="02020500000000000000" pitchFamily="18" charset="-120"/>
                <a:ea typeface="PMingLiU" panose="02020500000000000000" pitchFamily="18" charset="-120"/>
              </a:rPr>
              <a:t>I.    </a:t>
            </a:r>
            <a:r>
              <a:rPr lang="ja-JP" altLang="en-US" dirty="0">
                <a:latin typeface="PMingLiU" panose="02020500000000000000" pitchFamily="18" charset="-120"/>
                <a:ea typeface="PMingLiU" panose="02020500000000000000" pitchFamily="18" charset="-120"/>
              </a:rPr>
              <a:t>作跟隨者的代價   </a:t>
            </a:r>
          </a:p>
          <a:p>
            <a:pPr marL="0" indent="0">
              <a:buNone/>
            </a:pPr>
            <a:r>
              <a:rPr lang="ja-JP" altLang="en-US" dirty="0">
                <a:latin typeface="PMingLiU" panose="02020500000000000000" pitchFamily="18" charset="-120"/>
                <a:ea typeface="PMingLiU" panose="02020500000000000000" pitchFamily="18" charset="-120"/>
              </a:rPr>
              <a:t>      </a:t>
            </a:r>
            <a:r>
              <a:rPr lang="en-US" dirty="0">
                <a:latin typeface="PMingLiU" panose="02020500000000000000" pitchFamily="18" charset="-120"/>
                <a:ea typeface="PMingLiU" panose="02020500000000000000" pitchFamily="18" charset="-120"/>
              </a:rPr>
              <a:t>The cost of being a follower   </a:t>
            </a:r>
            <a:r>
              <a:rPr lang="ja-JP" altLang="en-US" dirty="0">
                <a:latin typeface="PMingLiU" panose="02020500000000000000" pitchFamily="18" charset="-120"/>
                <a:ea typeface="PMingLiU" panose="02020500000000000000" pitchFamily="18" charset="-120"/>
              </a:rPr>
              <a:t>路</a:t>
            </a:r>
            <a:r>
              <a:rPr lang="en-US" altLang="ja-JP" dirty="0">
                <a:latin typeface="PMingLiU" panose="02020500000000000000" pitchFamily="18" charset="-120"/>
                <a:ea typeface="PMingLiU" panose="02020500000000000000" pitchFamily="18" charset="-120"/>
              </a:rPr>
              <a:t>(</a:t>
            </a:r>
            <a:r>
              <a:rPr lang="en-US" dirty="0">
                <a:latin typeface="PMingLiU" panose="02020500000000000000" pitchFamily="18" charset="-120"/>
                <a:ea typeface="PMingLiU" panose="02020500000000000000" pitchFamily="18" charset="-120"/>
              </a:rPr>
              <a:t>Luke) 9:57-58  </a:t>
            </a:r>
          </a:p>
          <a:p>
            <a:pPr marL="0" indent="0">
              <a:buNone/>
            </a:pPr>
            <a:r>
              <a:rPr lang="en-US" dirty="0">
                <a:latin typeface="PMingLiU" panose="02020500000000000000" pitchFamily="18" charset="-120"/>
                <a:ea typeface="PMingLiU" panose="02020500000000000000" pitchFamily="18" charset="-120"/>
              </a:rPr>
              <a:t> </a:t>
            </a:r>
          </a:p>
          <a:p>
            <a:pPr marL="0" indent="0">
              <a:buNone/>
            </a:pPr>
            <a:r>
              <a:rPr lang="en-US" dirty="0">
                <a:latin typeface="PMingLiU" panose="02020500000000000000" pitchFamily="18" charset="-120"/>
                <a:ea typeface="PMingLiU" panose="02020500000000000000" pitchFamily="18" charset="-120"/>
              </a:rPr>
              <a:t>II.  </a:t>
            </a:r>
            <a:r>
              <a:rPr lang="ja-JP" altLang="en-US" dirty="0">
                <a:latin typeface="PMingLiU" panose="02020500000000000000" pitchFamily="18" charset="-120"/>
                <a:ea typeface="PMingLiU" panose="02020500000000000000" pitchFamily="18" charset="-120"/>
              </a:rPr>
              <a:t>立刻地跟隨</a:t>
            </a:r>
          </a:p>
          <a:p>
            <a:pPr marL="0" indent="0">
              <a:buNone/>
            </a:pPr>
            <a:r>
              <a:rPr lang="ja-JP" altLang="en-US" dirty="0">
                <a:latin typeface="PMingLiU" panose="02020500000000000000" pitchFamily="18" charset="-120"/>
                <a:ea typeface="PMingLiU" panose="02020500000000000000" pitchFamily="18" charset="-120"/>
              </a:rPr>
              <a:t>      </a:t>
            </a:r>
            <a:r>
              <a:rPr lang="en-US" dirty="0">
                <a:latin typeface="PMingLiU" panose="02020500000000000000" pitchFamily="18" charset="-120"/>
                <a:ea typeface="PMingLiU" panose="02020500000000000000" pitchFamily="18" charset="-120"/>
              </a:rPr>
              <a:t>Follow immediately                 </a:t>
            </a:r>
            <a:r>
              <a:rPr lang="ja-JP" altLang="en-US" dirty="0">
                <a:latin typeface="PMingLiU" panose="02020500000000000000" pitchFamily="18" charset="-120"/>
                <a:ea typeface="PMingLiU" panose="02020500000000000000" pitchFamily="18" charset="-120"/>
              </a:rPr>
              <a:t>路</a:t>
            </a:r>
            <a:r>
              <a:rPr lang="en-US" altLang="ja-JP" dirty="0">
                <a:latin typeface="PMingLiU" panose="02020500000000000000" pitchFamily="18" charset="-120"/>
                <a:ea typeface="PMingLiU" panose="02020500000000000000" pitchFamily="18" charset="-120"/>
              </a:rPr>
              <a:t>(</a:t>
            </a:r>
            <a:r>
              <a:rPr lang="en-US" dirty="0">
                <a:latin typeface="PMingLiU" panose="02020500000000000000" pitchFamily="18" charset="-120"/>
                <a:ea typeface="PMingLiU" panose="02020500000000000000" pitchFamily="18" charset="-120"/>
              </a:rPr>
              <a:t>Luke) 9:59-60 </a:t>
            </a:r>
          </a:p>
          <a:p>
            <a:pPr marL="0" indent="0">
              <a:buNone/>
            </a:pPr>
            <a:r>
              <a:rPr lang="en-US" dirty="0">
                <a:latin typeface="PMingLiU" panose="02020500000000000000" pitchFamily="18" charset="-120"/>
                <a:ea typeface="PMingLiU" panose="02020500000000000000" pitchFamily="18" charset="-120"/>
              </a:rPr>
              <a:t>  </a:t>
            </a:r>
          </a:p>
          <a:p>
            <a:pPr marL="0" indent="0">
              <a:buNone/>
            </a:pPr>
            <a:r>
              <a:rPr lang="en-US" dirty="0">
                <a:latin typeface="PMingLiU" panose="02020500000000000000" pitchFamily="18" charset="-120"/>
                <a:ea typeface="PMingLiU" panose="02020500000000000000" pitchFamily="18" charset="-120"/>
              </a:rPr>
              <a:t>III. </a:t>
            </a:r>
            <a:r>
              <a:rPr lang="ja-JP" altLang="en-US" dirty="0">
                <a:latin typeface="PMingLiU" panose="02020500000000000000" pitchFamily="18" charset="-120"/>
                <a:ea typeface="PMingLiU" panose="02020500000000000000" pitchFamily="18" charset="-120"/>
              </a:rPr>
              <a:t>全心全意地跟隨 </a:t>
            </a:r>
          </a:p>
          <a:p>
            <a:pPr marL="0" indent="0">
              <a:buNone/>
            </a:pPr>
            <a:r>
              <a:rPr lang="ja-JP" altLang="en-US" dirty="0">
                <a:latin typeface="PMingLiU" panose="02020500000000000000" pitchFamily="18" charset="-120"/>
                <a:ea typeface="PMingLiU" panose="02020500000000000000" pitchFamily="18" charset="-120"/>
              </a:rPr>
              <a:t>      </a:t>
            </a:r>
            <a:r>
              <a:rPr lang="en-US" dirty="0">
                <a:latin typeface="PMingLiU" panose="02020500000000000000" pitchFamily="18" charset="-120"/>
                <a:ea typeface="PMingLiU" panose="02020500000000000000" pitchFamily="18" charset="-120"/>
              </a:rPr>
              <a:t>Follow wholeheartedly           </a:t>
            </a:r>
            <a:r>
              <a:rPr lang="ja-JP" altLang="en-US" dirty="0">
                <a:latin typeface="PMingLiU" panose="02020500000000000000" pitchFamily="18" charset="-120"/>
                <a:ea typeface="PMingLiU" panose="02020500000000000000" pitchFamily="18" charset="-120"/>
              </a:rPr>
              <a:t>路</a:t>
            </a:r>
            <a:r>
              <a:rPr lang="en-US" altLang="ja-JP" dirty="0">
                <a:latin typeface="PMingLiU" panose="02020500000000000000" pitchFamily="18" charset="-120"/>
                <a:ea typeface="PMingLiU" panose="02020500000000000000" pitchFamily="18" charset="-120"/>
              </a:rPr>
              <a:t>(</a:t>
            </a:r>
            <a:r>
              <a:rPr lang="en-US" dirty="0">
                <a:latin typeface="PMingLiU" panose="02020500000000000000" pitchFamily="18" charset="-120"/>
                <a:ea typeface="PMingLiU" panose="02020500000000000000" pitchFamily="18" charset="-120"/>
              </a:rPr>
              <a:t>Luke) 9:61-62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xmlns="" val="5467422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334962"/>
          </a:xfrm>
        </p:spPr>
        <p:txBody>
          <a:bodyPr>
            <a:normAutofit fontScale="90000"/>
          </a:bodyPr>
          <a:lstStyle/>
          <a:p>
            <a:endParaRPr lang="en-US" dirty="0"/>
          </a:p>
        </p:txBody>
      </p:sp>
      <p:sp>
        <p:nvSpPr>
          <p:cNvPr id="4" name="Content Placeholder 3"/>
          <p:cNvSpPr>
            <a:spLocks noGrp="1"/>
          </p:cNvSpPr>
          <p:nvPr>
            <p:ph idx="1"/>
          </p:nvPr>
        </p:nvSpPr>
        <p:spPr>
          <a:xfrm>
            <a:off x="152400" y="838200"/>
            <a:ext cx="8839200" cy="5867400"/>
          </a:xfrm>
        </p:spPr>
        <p:txBody>
          <a:bodyPr>
            <a:normAutofit fontScale="92500" lnSpcReduction="10000"/>
          </a:bodyPr>
          <a:lstStyle/>
          <a:p>
            <a:pPr marL="0" indent="0">
              <a:buNone/>
            </a:pPr>
            <a:r>
              <a:rPr lang="en-US" altLang="ja-JP" dirty="0">
                <a:latin typeface="PMingLiU" panose="02020500000000000000" pitchFamily="18" charset="-120"/>
                <a:ea typeface="PMingLiU" panose="02020500000000000000" pitchFamily="18" charset="-120"/>
              </a:rPr>
              <a:t>34 </a:t>
            </a:r>
            <a:r>
              <a:rPr lang="ja-JP" altLang="en-US" dirty="0">
                <a:latin typeface="PMingLiU" panose="02020500000000000000" pitchFamily="18" charset="-120"/>
                <a:ea typeface="PMingLiU" panose="02020500000000000000" pitchFamily="18" charset="-120"/>
              </a:rPr>
              <a:t>婦人和處女也有分別</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沒有出嫁的</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是為主的事挂慮</a:t>
            </a:r>
            <a:r>
              <a:rPr lang="en-US" altLang="ja-JP" dirty="0">
                <a:latin typeface="PMingLiU" panose="02020500000000000000" pitchFamily="18" charset="-120"/>
                <a:ea typeface="PMingLiU" panose="02020500000000000000" pitchFamily="18" charset="-120"/>
              </a:rPr>
              <a:t>, </a:t>
            </a:r>
            <a:r>
              <a:rPr lang="ja-JP" altLang="en-US" dirty="0" smtClean="0">
                <a:latin typeface="PMingLiU" panose="02020500000000000000" pitchFamily="18" charset="-120"/>
                <a:ea typeface="PMingLiU" panose="02020500000000000000" pitchFamily="18" charset="-120"/>
              </a:rPr>
              <a:t>要身</a:t>
            </a:r>
            <a:r>
              <a:rPr lang="ja-JP" altLang="en-US" dirty="0">
                <a:latin typeface="PMingLiU" panose="02020500000000000000" pitchFamily="18" charset="-120"/>
                <a:ea typeface="PMingLiU" panose="02020500000000000000" pitchFamily="18" charset="-120"/>
              </a:rPr>
              <a:t>體靈魂都聖潔</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已經出嫁的</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是為世上的事挂慮</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想怎樣叫丈夫喜悅  </a:t>
            </a:r>
            <a:r>
              <a:rPr lang="en-US" altLang="ja-JP" dirty="0">
                <a:latin typeface="PMingLiU" panose="02020500000000000000" pitchFamily="18" charset="-120"/>
                <a:ea typeface="PMingLiU" panose="02020500000000000000" pitchFamily="18" charset="-120"/>
              </a:rPr>
              <a:t>35 </a:t>
            </a:r>
            <a:r>
              <a:rPr lang="ja-JP" altLang="en-US" dirty="0">
                <a:latin typeface="PMingLiU" panose="02020500000000000000" pitchFamily="18" charset="-120"/>
                <a:ea typeface="PMingLiU" panose="02020500000000000000" pitchFamily="18" charset="-120"/>
              </a:rPr>
              <a:t>我說這話</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是為你們的益處</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不是要牢籠你們</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乃是要叫你們行合宜的事</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得以</a:t>
            </a:r>
            <a:r>
              <a:rPr lang="ja-JP" altLang="en-US" dirty="0" smtClean="0">
                <a:latin typeface="PMingLiU" panose="02020500000000000000" pitchFamily="18" charset="-120"/>
                <a:ea typeface="PMingLiU" panose="02020500000000000000" pitchFamily="18" charset="-120"/>
              </a:rPr>
              <a:t>殷勤服</a:t>
            </a:r>
            <a:r>
              <a:rPr lang="ja-JP" altLang="en-US" dirty="0">
                <a:latin typeface="PMingLiU" panose="02020500000000000000" pitchFamily="18" charset="-120"/>
                <a:ea typeface="PMingLiU" panose="02020500000000000000" pitchFamily="18" charset="-120"/>
              </a:rPr>
              <a:t>事主</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沒有分心的事</a:t>
            </a:r>
            <a:r>
              <a:rPr lang="en-US" altLang="ja-JP" dirty="0">
                <a:latin typeface="PMingLiU" panose="02020500000000000000" pitchFamily="18" charset="-120"/>
                <a:ea typeface="PMingLiU" panose="02020500000000000000" pitchFamily="18" charset="-120"/>
              </a:rPr>
              <a:t>.</a:t>
            </a:r>
          </a:p>
          <a:p>
            <a:pPr marL="0" indent="0">
              <a:buNone/>
            </a:pPr>
            <a:endParaRPr lang="en-US" altLang="ja-JP" dirty="0">
              <a:latin typeface="PMingLiU" panose="02020500000000000000" pitchFamily="18" charset="-120"/>
              <a:ea typeface="PMingLiU" panose="02020500000000000000" pitchFamily="18" charset="-120"/>
            </a:endParaRPr>
          </a:p>
          <a:p>
            <a:pPr marL="0" indent="0">
              <a:buNone/>
            </a:pPr>
            <a:r>
              <a:rPr lang="en-US" altLang="ja-JP" dirty="0">
                <a:latin typeface="PMingLiU" panose="02020500000000000000" pitchFamily="18" charset="-120"/>
                <a:ea typeface="PMingLiU" panose="02020500000000000000" pitchFamily="18" charset="-120"/>
              </a:rPr>
              <a:t>34 </a:t>
            </a:r>
            <a:r>
              <a:rPr lang="en-US" dirty="0">
                <a:latin typeface="PMingLiU" panose="02020500000000000000" pitchFamily="18" charset="-120"/>
                <a:ea typeface="PMingLiU" panose="02020500000000000000" pitchFamily="18" charset="-120"/>
              </a:rPr>
              <a:t>and his interests are divided. An unmarried woman or virgin is concerned about the </a:t>
            </a:r>
            <a:r>
              <a:rPr lang="en-US" dirty="0">
                <a:ea typeface="PMingLiU" panose="02020500000000000000" pitchFamily="18" charset="-120"/>
              </a:rPr>
              <a:t>Lord’s</a:t>
            </a:r>
            <a:r>
              <a:rPr lang="en-US" dirty="0">
                <a:latin typeface="PMingLiU" panose="02020500000000000000" pitchFamily="18" charset="-120"/>
                <a:ea typeface="PMingLiU" panose="02020500000000000000" pitchFamily="18" charset="-120"/>
              </a:rPr>
              <a:t> affairs: Her aim is to be devoted to the Lord in both body and spirit. But a married woman is concerned about the affairs of this world—how she can please her husband. 35 I am saying this for your own good, not to restrict you, but that you may live in a right way in undivided devotion to the Lord.</a:t>
            </a:r>
          </a:p>
        </p:txBody>
      </p:sp>
      <p:sp>
        <p:nvSpPr>
          <p:cNvPr id="2" name="Slide Number Placeholder 1"/>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xmlns="" val="33066288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334962"/>
          </a:xfrm>
        </p:spPr>
        <p:txBody>
          <a:bodyPr>
            <a:normAutofit fontScale="90000"/>
          </a:bodyPr>
          <a:lstStyle/>
          <a:p>
            <a:endParaRPr lang="en-US" dirty="0"/>
          </a:p>
        </p:txBody>
      </p:sp>
      <p:sp>
        <p:nvSpPr>
          <p:cNvPr id="5" name="Content Placeholder 4"/>
          <p:cNvSpPr>
            <a:spLocks noGrp="1"/>
          </p:cNvSpPr>
          <p:nvPr>
            <p:ph idx="1"/>
          </p:nvPr>
        </p:nvSpPr>
        <p:spPr>
          <a:xfrm>
            <a:off x="152400" y="914400"/>
            <a:ext cx="8839200" cy="5867400"/>
          </a:xfrm>
        </p:spPr>
        <p:txBody>
          <a:bodyPr>
            <a:normAutofit lnSpcReduction="10000"/>
          </a:bodyPr>
          <a:lstStyle/>
          <a:p>
            <a:pPr marL="0" indent="0">
              <a:buNone/>
            </a:pPr>
            <a:r>
              <a:rPr lang="ja-JP" altLang="en-US" sz="2800" dirty="0">
                <a:latin typeface="PMingLiU" panose="02020500000000000000" pitchFamily="18" charset="-120"/>
                <a:ea typeface="PMingLiU" panose="02020500000000000000" pitchFamily="18" charset="-120"/>
              </a:rPr>
              <a:t>弗</a:t>
            </a:r>
            <a:r>
              <a:rPr lang="en-US" altLang="ja-JP" sz="2800" dirty="0">
                <a:latin typeface="PMingLiU" panose="02020500000000000000" pitchFamily="18" charset="-120"/>
                <a:ea typeface="PMingLiU" panose="02020500000000000000" pitchFamily="18" charset="-120"/>
              </a:rPr>
              <a:t>(</a:t>
            </a:r>
            <a:r>
              <a:rPr lang="en-US" sz="2800" dirty="0" err="1">
                <a:latin typeface="PMingLiU" panose="02020500000000000000" pitchFamily="18" charset="-120"/>
                <a:ea typeface="PMingLiU" panose="02020500000000000000" pitchFamily="18" charset="-120"/>
              </a:rPr>
              <a:t>Eph</a:t>
            </a:r>
            <a:r>
              <a:rPr lang="en-US" sz="2800" dirty="0">
                <a:latin typeface="PMingLiU" panose="02020500000000000000" pitchFamily="18" charset="-120"/>
                <a:ea typeface="PMingLiU" panose="02020500000000000000" pitchFamily="18" charset="-120"/>
              </a:rPr>
              <a:t>) 5:22,24 </a:t>
            </a:r>
          </a:p>
          <a:p>
            <a:pPr marL="0" indent="0">
              <a:buNone/>
            </a:pPr>
            <a:r>
              <a:rPr lang="en-US" sz="2800" dirty="0">
                <a:latin typeface="PMingLiU" panose="02020500000000000000" pitchFamily="18" charset="-120"/>
                <a:ea typeface="PMingLiU" panose="02020500000000000000" pitchFamily="18" charset="-120"/>
              </a:rPr>
              <a:t>22 </a:t>
            </a:r>
            <a:r>
              <a:rPr lang="ja-JP" altLang="en-US" sz="2800" dirty="0">
                <a:latin typeface="PMingLiU" panose="02020500000000000000" pitchFamily="18" charset="-120"/>
                <a:ea typeface="PMingLiU" panose="02020500000000000000" pitchFamily="18" charset="-120"/>
              </a:rPr>
              <a:t>你們作妻子的</a:t>
            </a:r>
            <a:r>
              <a:rPr lang="en-US" altLang="ja-JP" sz="2800" dirty="0">
                <a:latin typeface="PMingLiU" panose="02020500000000000000" pitchFamily="18" charset="-120"/>
                <a:ea typeface="PMingLiU" panose="02020500000000000000" pitchFamily="18" charset="-120"/>
              </a:rPr>
              <a:t>, </a:t>
            </a:r>
            <a:r>
              <a:rPr lang="ja-JP" altLang="en-US" sz="2800" dirty="0">
                <a:latin typeface="PMingLiU" panose="02020500000000000000" pitchFamily="18" charset="-120"/>
                <a:ea typeface="PMingLiU" panose="02020500000000000000" pitchFamily="18" charset="-120"/>
              </a:rPr>
              <a:t>當順服自己的丈夫</a:t>
            </a:r>
            <a:r>
              <a:rPr lang="en-US" altLang="ja-JP" sz="2800" dirty="0">
                <a:latin typeface="PMingLiU" panose="02020500000000000000" pitchFamily="18" charset="-120"/>
                <a:ea typeface="PMingLiU" panose="02020500000000000000" pitchFamily="18" charset="-120"/>
              </a:rPr>
              <a:t>, </a:t>
            </a:r>
            <a:r>
              <a:rPr lang="ja-JP" altLang="en-US" sz="2800" dirty="0">
                <a:latin typeface="PMingLiU" panose="02020500000000000000" pitchFamily="18" charset="-120"/>
                <a:ea typeface="PMingLiU" panose="02020500000000000000" pitchFamily="18" charset="-120"/>
              </a:rPr>
              <a:t>如同順服主</a:t>
            </a:r>
            <a:r>
              <a:rPr lang="en-US" altLang="ja-JP" sz="2800" dirty="0">
                <a:latin typeface="PMingLiU" panose="02020500000000000000" pitchFamily="18" charset="-120"/>
                <a:ea typeface="PMingLiU" panose="02020500000000000000" pitchFamily="18" charset="-120"/>
              </a:rPr>
              <a:t>.</a:t>
            </a:r>
          </a:p>
          <a:p>
            <a:pPr marL="0" indent="0">
              <a:buNone/>
            </a:pPr>
            <a:r>
              <a:rPr lang="en-US" altLang="ja-JP" sz="2800" dirty="0">
                <a:latin typeface="PMingLiU" panose="02020500000000000000" pitchFamily="18" charset="-120"/>
                <a:ea typeface="PMingLiU" panose="02020500000000000000" pitchFamily="18" charset="-120"/>
              </a:rPr>
              <a:t>24 </a:t>
            </a:r>
            <a:r>
              <a:rPr lang="ja-JP" altLang="en-US" sz="2800" dirty="0">
                <a:latin typeface="PMingLiU" panose="02020500000000000000" pitchFamily="18" charset="-120"/>
                <a:ea typeface="PMingLiU" panose="02020500000000000000" pitchFamily="18" charset="-120"/>
              </a:rPr>
              <a:t>教會怎樣順服基督</a:t>
            </a:r>
            <a:r>
              <a:rPr lang="en-US" altLang="ja-JP" sz="2800" dirty="0">
                <a:latin typeface="PMingLiU" panose="02020500000000000000" pitchFamily="18" charset="-120"/>
                <a:ea typeface="PMingLiU" panose="02020500000000000000" pitchFamily="18" charset="-120"/>
              </a:rPr>
              <a:t>, </a:t>
            </a:r>
            <a:r>
              <a:rPr lang="ja-JP" altLang="en-US" sz="2800" dirty="0">
                <a:latin typeface="PMingLiU" panose="02020500000000000000" pitchFamily="18" charset="-120"/>
                <a:ea typeface="PMingLiU" panose="02020500000000000000" pitchFamily="18" charset="-120"/>
              </a:rPr>
              <a:t>妻子也要怎樣凡事順服丈夫</a:t>
            </a:r>
            <a:r>
              <a:rPr lang="en-US" altLang="ja-JP" sz="2800" dirty="0" smtClean="0">
                <a:latin typeface="PMingLiU" panose="02020500000000000000" pitchFamily="18" charset="-120"/>
                <a:ea typeface="PMingLiU" panose="02020500000000000000" pitchFamily="18" charset="-120"/>
              </a:rPr>
              <a:t>.</a:t>
            </a:r>
            <a:endParaRPr lang="en-US" altLang="ja-JP" sz="2800" dirty="0">
              <a:latin typeface="PMingLiU" panose="02020500000000000000" pitchFamily="18" charset="-120"/>
              <a:ea typeface="PMingLiU" panose="02020500000000000000" pitchFamily="18" charset="-120"/>
            </a:endParaRPr>
          </a:p>
          <a:p>
            <a:pPr marL="0" indent="0">
              <a:buNone/>
            </a:pPr>
            <a:r>
              <a:rPr lang="en-US" altLang="ja-JP" sz="2800" dirty="0">
                <a:latin typeface="PMingLiU" panose="02020500000000000000" pitchFamily="18" charset="-120"/>
                <a:ea typeface="PMingLiU" panose="02020500000000000000" pitchFamily="18" charset="-120"/>
              </a:rPr>
              <a:t>22 </a:t>
            </a:r>
            <a:r>
              <a:rPr lang="en-US" sz="2800" dirty="0">
                <a:latin typeface="PMingLiU" panose="02020500000000000000" pitchFamily="18" charset="-120"/>
                <a:ea typeface="PMingLiU" panose="02020500000000000000" pitchFamily="18" charset="-120"/>
              </a:rPr>
              <a:t>Wives, submit yourselves to your husbands as you do to the Lord</a:t>
            </a:r>
            <a:r>
              <a:rPr lang="en-US" sz="2800" dirty="0" smtClean="0">
                <a:latin typeface="PMingLiU" panose="02020500000000000000" pitchFamily="18" charset="-120"/>
                <a:ea typeface="PMingLiU" panose="02020500000000000000" pitchFamily="18" charset="-120"/>
              </a:rPr>
              <a:t>. </a:t>
            </a:r>
          </a:p>
          <a:p>
            <a:pPr marL="0" indent="0">
              <a:buNone/>
            </a:pPr>
            <a:r>
              <a:rPr lang="en-US" sz="2800" dirty="0" smtClean="0">
                <a:latin typeface="PMingLiU" panose="02020500000000000000" pitchFamily="18" charset="-120"/>
                <a:ea typeface="PMingLiU" panose="02020500000000000000" pitchFamily="18" charset="-120"/>
              </a:rPr>
              <a:t>24 </a:t>
            </a:r>
            <a:r>
              <a:rPr lang="en-US" sz="2800" dirty="0">
                <a:latin typeface="PMingLiU" panose="02020500000000000000" pitchFamily="18" charset="-120"/>
                <a:ea typeface="PMingLiU" panose="02020500000000000000" pitchFamily="18" charset="-120"/>
              </a:rPr>
              <a:t>Now as the church submits to Christ, so also wives should submit to their husbands in everything</a:t>
            </a:r>
            <a:r>
              <a:rPr lang="en-US" sz="2800" dirty="0" smtClean="0">
                <a:latin typeface="PMingLiU" panose="02020500000000000000" pitchFamily="18" charset="-120"/>
                <a:ea typeface="PMingLiU" panose="02020500000000000000" pitchFamily="18" charset="-120"/>
              </a:rPr>
              <a:t>.</a:t>
            </a:r>
          </a:p>
          <a:p>
            <a:pPr marL="0" indent="0">
              <a:buNone/>
            </a:pPr>
            <a:endParaRPr lang="en-US" sz="2800" dirty="0" smtClean="0">
              <a:latin typeface="PMingLiU" panose="02020500000000000000" pitchFamily="18" charset="-120"/>
              <a:ea typeface="PMingLiU" panose="02020500000000000000" pitchFamily="18" charset="-120"/>
            </a:endParaRPr>
          </a:p>
          <a:p>
            <a:pPr marL="0" indent="0">
              <a:buNone/>
            </a:pPr>
            <a:r>
              <a:rPr lang="pt-BR" sz="2800" dirty="0" smtClean="0">
                <a:latin typeface="PMingLiU" panose="02020500000000000000" pitchFamily="18" charset="-120"/>
                <a:ea typeface="PMingLiU" panose="02020500000000000000" pitchFamily="18" charset="-120"/>
              </a:rPr>
              <a:t>林前 </a:t>
            </a:r>
            <a:r>
              <a:rPr lang="pt-BR" sz="2800" dirty="0">
                <a:latin typeface="PMingLiU" panose="02020500000000000000" pitchFamily="18" charset="-120"/>
                <a:ea typeface="PMingLiU" panose="02020500000000000000" pitchFamily="18" charset="-120"/>
              </a:rPr>
              <a:t>(1 Cor ) 11:10 </a:t>
            </a:r>
            <a:endParaRPr lang="en-US" sz="2800" dirty="0" smtClean="0">
              <a:latin typeface="PMingLiU" panose="02020500000000000000" pitchFamily="18" charset="-120"/>
              <a:ea typeface="PMingLiU" panose="02020500000000000000" pitchFamily="18" charset="-120"/>
            </a:endParaRPr>
          </a:p>
          <a:p>
            <a:pPr marL="0" indent="0">
              <a:buNone/>
            </a:pPr>
            <a:r>
              <a:rPr lang="en-US" altLang="zh-TW" sz="2800" dirty="0" smtClean="0">
                <a:latin typeface="PMingLiU" panose="02020500000000000000" pitchFamily="18" charset="-120"/>
                <a:ea typeface="PMingLiU" panose="02020500000000000000" pitchFamily="18" charset="-120"/>
              </a:rPr>
              <a:t>10 </a:t>
            </a:r>
            <a:r>
              <a:rPr lang="ja-JP" altLang="en-US" sz="2800" dirty="0" smtClean="0">
                <a:latin typeface="PMingLiU" panose="02020500000000000000" pitchFamily="18" charset="-120"/>
                <a:ea typeface="PMingLiU" panose="02020500000000000000" pitchFamily="18" charset="-120"/>
              </a:rPr>
              <a:t>因此</a:t>
            </a:r>
            <a:r>
              <a:rPr lang="en-US" altLang="ja-JP" sz="2800" dirty="0" smtClean="0">
                <a:latin typeface="PMingLiU" panose="02020500000000000000" pitchFamily="18" charset="-120"/>
                <a:ea typeface="PMingLiU" panose="02020500000000000000" pitchFamily="18" charset="-120"/>
              </a:rPr>
              <a:t>, </a:t>
            </a:r>
            <a:r>
              <a:rPr lang="zh-TW" altLang="en-US" sz="2800" dirty="0" smtClean="0">
                <a:latin typeface="PMingLiU" panose="02020500000000000000" pitchFamily="18" charset="-120"/>
                <a:ea typeface="PMingLiU" panose="02020500000000000000" pitchFamily="18" charset="-120"/>
              </a:rPr>
              <a:t>女人為天使的緣故</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應當在頭上有服權柄的記號</a:t>
            </a:r>
            <a:r>
              <a:rPr lang="en-US" altLang="zh-TW" sz="2800" dirty="0" smtClean="0">
                <a:latin typeface="PMingLiU" panose="02020500000000000000" pitchFamily="18" charset="-120"/>
                <a:ea typeface="PMingLiU" panose="02020500000000000000" pitchFamily="18" charset="-120"/>
              </a:rPr>
              <a:t>.</a:t>
            </a:r>
          </a:p>
          <a:p>
            <a:pPr marL="0" indent="0">
              <a:buNone/>
            </a:pPr>
            <a:r>
              <a:rPr lang="en-US" sz="2800" dirty="0" smtClean="0">
                <a:latin typeface="PMingLiU" panose="02020500000000000000" pitchFamily="18" charset="-120"/>
                <a:ea typeface="PMingLiU" panose="02020500000000000000" pitchFamily="18" charset="-120"/>
              </a:rPr>
              <a:t>10 For this reason, and because of the angels, the </a:t>
            </a:r>
            <a:r>
              <a:rPr lang="en-US" sz="2800" dirty="0">
                <a:latin typeface="PMingLiU" panose="02020500000000000000" pitchFamily="18" charset="-120"/>
                <a:ea typeface="PMingLiU" panose="02020500000000000000" pitchFamily="18" charset="-120"/>
              </a:rPr>
              <a:t>woman </a:t>
            </a:r>
            <a:r>
              <a:rPr lang="en-US" sz="2800" dirty="0" smtClean="0">
                <a:latin typeface="PMingLiU" panose="02020500000000000000" pitchFamily="18" charset="-120"/>
                <a:ea typeface="PMingLiU" panose="02020500000000000000" pitchFamily="18" charset="-120"/>
              </a:rPr>
              <a:t>ought </a:t>
            </a:r>
            <a:r>
              <a:rPr lang="en-US" sz="2800" dirty="0">
                <a:latin typeface="PMingLiU" panose="02020500000000000000" pitchFamily="18" charset="-120"/>
                <a:ea typeface="PMingLiU" panose="02020500000000000000" pitchFamily="18" charset="-120"/>
              </a:rPr>
              <a:t>to have </a:t>
            </a:r>
            <a:r>
              <a:rPr lang="en-US" sz="2800" dirty="0" smtClean="0">
                <a:latin typeface="PMingLiU" panose="02020500000000000000" pitchFamily="18" charset="-120"/>
                <a:ea typeface="PMingLiU" panose="02020500000000000000" pitchFamily="18" charset="-120"/>
              </a:rPr>
              <a:t>a sign of authority on </a:t>
            </a:r>
            <a:r>
              <a:rPr lang="en-US" sz="2800" dirty="0">
                <a:latin typeface="PMingLiU" panose="02020500000000000000" pitchFamily="18" charset="-120"/>
                <a:ea typeface="PMingLiU" panose="02020500000000000000" pitchFamily="18" charset="-120"/>
              </a:rPr>
              <a:t>her </a:t>
            </a:r>
            <a:r>
              <a:rPr lang="en-US" sz="2800" dirty="0" smtClean="0">
                <a:latin typeface="PMingLiU" panose="02020500000000000000" pitchFamily="18" charset="-120"/>
                <a:ea typeface="PMingLiU" panose="02020500000000000000" pitchFamily="18" charset="-120"/>
              </a:rPr>
              <a:t>head.</a:t>
            </a:r>
            <a:endParaRPr lang="en-US" sz="2800" dirty="0">
              <a:latin typeface="PMingLiU" panose="02020500000000000000" pitchFamily="18" charset="-120"/>
              <a:ea typeface="PMingLiU" panose="02020500000000000000" pitchFamily="18" charset="-12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xmlns="" val="3055332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228600" y="1066800"/>
            <a:ext cx="8686800" cy="5486400"/>
          </a:xfrm>
        </p:spPr>
        <p:txBody>
          <a:bodyPr>
            <a:normAutofit lnSpcReduction="10000"/>
          </a:bodyPr>
          <a:lstStyle/>
          <a:p>
            <a:pPr marL="0" indent="0">
              <a:buNone/>
            </a:pPr>
            <a:r>
              <a:rPr lang="ja-JP" altLang="en-US" sz="2800" dirty="0">
                <a:latin typeface="PMingLiU" panose="02020500000000000000" pitchFamily="18" charset="-120"/>
                <a:ea typeface="PMingLiU" panose="02020500000000000000" pitchFamily="18" charset="-120"/>
              </a:rPr>
              <a:t>羅</a:t>
            </a:r>
            <a:r>
              <a:rPr lang="en-US" altLang="ja-JP" sz="2800" dirty="0">
                <a:latin typeface="PMingLiU" panose="02020500000000000000" pitchFamily="18" charset="-120"/>
                <a:ea typeface="PMingLiU" panose="02020500000000000000" pitchFamily="18" charset="-120"/>
              </a:rPr>
              <a:t>(</a:t>
            </a:r>
            <a:r>
              <a:rPr lang="en-US" sz="2800" dirty="0">
                <a:latin typeface="PMingLiU" panose="02020500000000000000" pitchFamily="18" charset="-120"/>
                <a:ea typeface="PMingLiU" panose="02020500000000000000" pitchFamily="18" charset="-120"/>
              </a:rPr>
              <a:t>Rom) 15:7 </a:t>
            </a:r>
          </a:p>
          <a:p>
            <a:pPr marL="0" indent="0">
              <a:buNone/>
            </a:pPr>
            <a:r>
              <a:rPr lang="en-US" altLang="ja-JP" sz="2800" dirty="0" smtClean="0">
                <a:latin typeface="PMingLiU" panose="02020500000000000000" pitchFamily="18" charset="-120"/>
                <a:ea typeface="PMingLiU" panose="02020500000000000000" pitchFamily="18" charset="-120"/>
              </a:rPr>
              <a:t>7 </a:t>
            </a:r>
            <a:r>
              <a:rPr lang="ja-JP" altLang="en-US" sz="2800" dirty="0" smtClean="0">
                <a:latin typeface="PMingLiU" panose="02020500000000000000" pitchFamily="18" charset="-120"/>
                <a:ea typeface="PMingLiU" panose="02020500000000000000" pitchFamily="18" charset="-120"/>
              </a:rPr>
              <a:t>你們要彼此接納</a:t>
            </a:r>
            <a:r>
              <a:rPr lang="en-US" altLang="ja-JP" sz="2800" dirty="0" smtClean="0">
                <a:latin typeface="PMingLiU" panose="02020500000000000000" pitchFamily="18" charset="-120"/>
                <a:ea typeface="PMingLiU" panose="02020500000000000000" pitchFamily="18" charset="-120"/>
              </a:rPr>
              <a:t>,</a:t>
            </a:r>
            <a:r>
              <a:rPr lang="ja-JP" altLang="en-US" sz="2800" dirty="0" smtClean="0">
                <a:latin typeface="PMingLiU" panose="02020500000000000000" pitchFamily="18" charset="-120"/>
                <a:ea typeface="PMingLiU" panose="02020500000000000000" pitchFamily="18" charset="-120"/>
              </a:rPr>
              <a:t> 如同基督接納你們一樣</a:t>
            </a:r>
            <a:r>
              <a:rPr lang="en-US" altLang="ja-JP" sz="2800" dirty="0" smtClean="0">
                <a:latin typeface="PMingLiU" panose="02020500000000000000" pitchFamily="18" charset="-120"/>
                <a:ea typeface="PMingLiU" panose="02020500000000000000" pitchFamily="18" charset="-120"/>
              </a:rPr>
              <a:t>,</a:t>
            </a:r>
            <a:r>
              <a:rPr lang="ja-JP" altLang="en-US" sz="2800" dirty="0" smtClean="0">
                <a:latin typeface="PMingLiU" panose="02020500000000000000" pitchFamily="18" charset="-120"/>
                <a:ea typeface="PMingLiU" panose="02020500000000000000" pitchFamily="18" charset="-120"/>
              </a:rPr>
              <a:t> 使榮耀歸與神</a:t>
            </a:r>
            <a:r>
              <a:rPr lang="en-US" altLang="ja-JP" sz="2800" dirty="0">
                <a:latin typeface="PMingLiU" panose="02020500000000000000" pitchFamily="18" charset="-120"/>
                <a:ea typeface="PMingLiU" panose="02020500000000000000" pitchFamily="18" charset="-120"/>
              </a:rPr>
              <a:t>. </a:t>
            </a:r>
          </a:p>
          <a:p>
            <a:pPr marL="0" indent="0">
              <a:buNone/>
            </a:pPr>
            <a:r>
              <a:rPr lang="en-US" sz="2800" dirty="0" smtClean="0">
                <a:latin typeface="PMingLiU" panose="02020500000000000000" pitchFamily="18" charset="-120"/>
                <a:ea typeface="PMingLiU" panose="02020500000000000000" pitchFamily="18" charset="-120"/>
              </a:rPr>
              <a:t>7 Accept </a:t>
            </a:r>
            <a:r>
              <a:rPr lang="en-US" sz="2800" dirty="0">
                <a:latin typeface="PMingLiU" panose="02020500000000000000" pitchFamily="18" charset="-120"/>
                <a:ea typeface="PMingLiU" panose="02020500000000000000" pitchFamily="18" charset="-120"/>
              </a:rPr>
              <a:t>one another, then, just as Christ accepted you, in order to bring praise to God</a:t>
            </a:r>
            <a:r>
              <a:rPr lang="en-US" sz="2800" dirty="0" smtClean="0">
                <a:latin typeface="PMingLiU" panose="02020500000000000000" pitchFamily="18" charset="-120"/>
                <a:ea typeface="PMingLiU" panose="02020500000000000000" pitchFamily="18" charset="-120"/>
              </a:rPr>
              <a:t>.</a:t>
            </a:r>
          </a:p>
          <a:p>
            <a:pPr marL="0" indent="0">
              <a:buNone/>
            </a:pPr>
            <a:endParaRPr lang="en-US" sz="2800" dirty="0">
              <a:latin typeface="PMingLiU" panose="02020500000000000000" pitchFamily="18" charset="-120"/>
              <a:ea typeface="PMingLiU" panose="02020500000000000000" pitchFamily="18" charset="-120"/>
            </a:endParaRPr>
          </a:p>
          <a:p>
            <a:pPr marL="0" indent="0">
              <a:buNone/>
            </a:pPr>
            <a:r>
              <a:rPr lang="zh-TW" altLang="en-US" sz="2800" dirty="0" smtClean="0">
                <a:latin typeface="PMingLiU" panose="02020500000000000000" pitchFamily="18" charset="-120"/>
                <a:ea typeface="PMingLiU" panose="02020500000000000000" pitchFamily="18" charset="-120"/>
              </a:rPr>
              <a:t>弗</a:t>
            </a:r>
            <a:r>
              <a:rPr lang="en-US" altLang="zh-TW" sz="2800" dirty="0" smtClean="0">
                <a:latin typeface="PMingLiU" panose="02020500000000000000" pitchFamily="18" charset="-120"/>
                <a:ea typeface="PMingLiU" panose="02020500000000000000" pitchFamily="18" charset="-120"/>
              </a:rPr>
              <a:t>(</a:t>
            </a:r>
            <a:r>
              <a:rPr lang="en-US" altLang="zh-TW" sz="2800" dirty="0" err="1" smtClean="0">
                <a:latin typeface="PMingLiU" panose="02020500000000000000" pitchFamily="18" charset="-120"/>
                <a:ea typeface="PMingLiU" panose="02020500000000000000" pitchFamily="18" charset="-120"/>
              </a:rPr>
              <a:t>Eph</a:t>
            </a:r>
            <a:r>
              <a:rPr lang="en-US" altLang="zh-TW" sz="2800" dirty="0" smtClean="0">
                <a:latin typeface="PMingLiU" panose="02020500000000000000" pitchFamily="18" charset="-120"/>
                <a:ea typeface="PMingLiU" panose="02020500000000000000" pitchFamily="18" charset="-120"/>
              </a:rPr>
              <a:t>) 4:29</a:t>
            </a:r>
          </a:p>
          <a:p>
            <a:pPr marL="0" indent="0">
              <a:buNone/>
            </a:pPr>
            <a:r>
              <a:rPr lang="en-US" altLang="zh-TW" sz="2800" dirty="0" smtClean="0">
                <a:latin typeface="PMingLiU" panose="02020500000000000000" pitchFamily="18" charset="-120"/>
                <a:ea typeface="PMingLiU" panose="02020500000000000000" pitchFamily="18" charset="-120"/>
              </a:rPr>
              <a:t>29 </a:t>
            </a:r>
            <a:r>
              <a:rPr lang="zh-TW" altLang="en-US" sz="2800" dirty="0" smtClean="0">
                <a:latin typeface="PMingLiU" panose="02020500000000000000" pitchFamily="18" charset="-120"/>
                <a:ea typeface="PMingLiU" panose="02020500000000000000" pitchFamily="18" charset="-120"/>
              </a:rPr>
              <a:t>污穢的言語一句不可出口</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只要隨事說造就人的好話</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叫聽見的人得益處</a:t>
            </a:r>
            <a:r>
              <a:rPr lang="en-US" altLang="zh-TW" sz="2800" dirty="0" smtClean="0">
                <a:latin typeface="PMingLiU" panose="02020500000000000000" pitchFamily="18" charset="-120"/>
                <a:ea typeface="PMingLiU" panose="02020500000000000000" pitchFamily="18" charset="-120"/>
              </a:rPr>
              <a:t>.</a:t>
            </a:r>
          </a:p>
          <a:p>
            <a:pPr marL="0" indent="0">
              <a:buNone/>
            </a:pPr>
            <a:r>
              <a:rPr lang="en-US" sz="2800" dirty="0" smtClean="0">
                <a:latin typeface="PMingLiU" panose="02020500000000000000" pitchFamily="18" charset="-120"/>
                <a:ea typeface="PMingLiU" panose="02020500000000000000" pitchFamily="18" charset="-120"/>
              </a:rPr>
              <a:t>29 Do </a:t>
            </a:r>
            <a:r>
              <a:rPr lang="en-US" sz="2800" dirty="0">
                <a:latin typeface="PMingLiU" panose="02020500000000000000" pitchFamily="18" charset="-120"/>
                <a:ea typeface="PMingLiU" panose="02020500000000000000" pitchFamily="18" charset="-120"/>
              </a:rPr>
              <a:t>not let any unwholesome talk come out of your mouths, but only what is helpful for building others up according to their needs, that it may benefit those who listen.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xmlns="" val="1256733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686800" cy="1447800"/>
          </a:xfrm>
        </p:spPr>
        <p:txBody>
          <a:bodyPr>
            <a:normAutofit/>
          </a:bodyPr>
          <a:lstStyle/>
          <a:p>
            <a:r>
              <a:rPr lang="zh-TW" altLang="en-US" sz="2800" dirty="0"/>
              <a:t>經</a:t>
            </a:r>
            <a:r>
              <a:rPr lang="zh-TW" altLang="en-US" sz="2800" dirty="0" smtClean="0"/>
              <a:t>文 背景</a:t>
            </a:r>
            <a:r>
              <a:rPr lang="zh-TW" altLang="en-US" sz="2800" dirty="0"/>
              <a:t/>
            </a:r>
            <a:br>
              <a:rPr lang="zh-TW" altLang="en-US" sz="2800" dirty="0"/>
            </a:br>
            <a:r>
              <a:rPr lang="en-US" sz="2800" dirty="0"/>
              <a:t>Scripture </a:t>
            </a:r>
            <a:r>
              <a:rPr lang="en-US" sz="2800" dirty="0" smtClean="0"/>
              <a:t>Background </a:t>
            </a:r>
            <a:br>
              <a:rPr lang="en-US" sz="2800" dirty="0" smtClean="0"/>
            </a:br>
            <a:r>
              <a:rPr lang="en-US" altLang="zh-TW" sz="2800" dirty="0" smtClean="0"/>
              <a:t>  </a:t>
            </a:r>
            <a:r>
              <a:rPr lang="en-US" sz="2800" dirty="0">
                <a:latin typeface="PMingLiU" panose="02020500000000000000" pitchFamily="18" charset="-120"/>
                <a:ea typeface="PMingLiU" panose="02020500000000000000" pitchFamily="18" charset="-120"/>
              </a:rPr>
              <a:t>路(Luke) </a:t>
            </a:r>
            <a:r>
              <a:rPr lang="en-US" sz="2800" dirty="0" smtClean="0">
                <a:latin typeface="PMingLiU" panose="02020500000000000000" pitchFamily="18" charset="-120"/>
                <a:ea typeface="PMingLiU" panose="02020500000000000000" pitchFamily="18" charset="-120"/>
              </a:rPr>
              <a:t>9:57-62</a:t>
            </a:r>
            <a:r>
              <a:rPr lang="en-US" altLang="ja-JP" sz="2800" dirty="0" smtClean="0">
                <a:latin typeface="PMingLiU" panose="02020500000000000000" pitchFamily="18" charset="-120"/>
                <a:ea typeface="PMingLiU" panose="02020500000000000000" pitchFamily="18" charset="-120"/>
              </a:rPr>
              <a:t> </a:t>
            </a:r>
            <a:r>
              <a:rPr lang="en-US" sz="2800" dirty="0" smtClean="0"/>
              <a:t> </a:t>
            </a:r>
            <a:endParaRPr lang="en-US" sz="2800" dirty="0"/>
          </a:p>
        </p:txBody>
      </p:sp>
      <p:sp>
        <p:nvSpPr>
          <p:cNvPr id="3" name="Content Placeholder 2"/>
          <p:cNvSpPr>
            <a:spLocks noGrp="1"/>
          </p:cNvSpPr>
          <p:nvPr>
            <p:ph idx="1"/>
          </p:nvPr>
        </p:nvSpPr>
        <p:spPr>
          <a:xfrm>
            <a:off x="152400" y="1600200"/>
            <a:ext cx="8839200" cy="5105400"/>
          </a:xfrm>
        </p:spPr>
        <p:txBody>
          <a:bodyPr>
            <a:noAutofit/>
          </a:bodyPr>
          <a:lstStyle/>
          <a:p>
            <a:pPr marL="0" indent="0">
              <a:buNone/>
            </a:pPr>
            <a:r>
              <a:rPr lang="en-US" altLang="zh-TW" sz="2400" dirty="0" smtClean="0">
                <a:latin typeface="PMingLiU" panose="02020500000000000000" pitchFamily="18" charset="-120"/>
                <a:ea typeface="PMingLiU" panose="02020500000000000000" pitchFamily="18" charset="-120"/>
              </a:rPr>
              <a:t>-</a:t>
            </a:r>
            <a:r>
              <a:rPr lang="zh-TW" altLang="en-US" sz="2400" dirty="0" smtClean="0">
                <a:latin typeface="PMingLiU" panose="02020500000000000000" pitchFamily="18" charset="-120"/>
                <a:ea typeface="PMingLiU" panose="02020500000000000000" pitchFamily="18" charset="-120"/>
              </a:rPr>
              <a:t> 主</a:t>
            </a:r>
            <a:r>
              <a:rPr lang="zh-TW" altLang="en-US" sz="2400" dirty="0">
                <a:latin typeface="PMingLiU" panose="02020500000000000000" pitchFamily="18" charset="-120"/>
                <a:ea typeface="PMingLiU" panose="02020500000000000000" pitchFamily="18" charset="-120"/>
              </a:rPr>
              <a:t>醫</a:t>
            </a:r>
            <a:r>
              <a:rPr lang="zh-TW" altLang="en-US" sz="2400" dirty="0" smtClean="0">
                <a:latin typeface="PMingLiU" panose="02020500000000000000" pitchFamily="18" charset="-120"/>
                <a:ea typeface="PMingLiU" panose="02020500000000000000" pitchFamily="18" charset="-120"/>
              </a:rPr>
              <a:t>治</a:t>
            </a:r>
            <a:r>
              <a:rPr lang="zh-TW" altLang="en-US" sz="2400" dirty="0">
                <a:latin typeface="PMingLiU" panose="02020500000000000000" pitchFamily="18" charset="-120"/>
                <a:ea typeface="PMingLiU" panose="02020500000000000000" pitchFamily="18" charset="-120"/>
              </a:rPr>
              <a:t>許多人</a:t>
            </a:r>
            <a:r>
              <a:rPr lang="en-US" altLang="zh-TW" sz="2400" dirty="0" smtClean="0">
                <a:latin typeface="PMingLiU" panose="02020500000000000000" pitchFamily="18" charset="-120"/>
                <a:ea typeface="PMingLiU" panose="02020500000000000000" pitchFamily="18" charset="-120"/>
              </a:rPr>
              <a:t>                               </a:t>
            </a:r>
            <a:r>
              <a:rPr lang="ja-JP" altLang="en-US" sz="2400" dirty="0" smtClean="0">
                <a:latin typeface="PMingLiU" panose="02020500000000000000" pitchFamily="18" charset="-120"/>
                <a:ea typeface="PMingLiU" panose="02020500000000000000" pitchFamily="18" charset="-120"/>
              </a:rPr>
              <a:t>太</a:t>
            </a:r>
            <a:r>
              <a:rPr lang="en-US" altLang="ja-JP" sz="2400" dirty="0" smtClean="0">
                <a:latin typeface="PMingLiU" panose="02020500000000000000" pitchFamily="18" charset="-120"/>
                <a:ea typeface="PMingLiU" panose="02020500000000000000" pitchFamily="18" charset="-120"/>
              </a:rPr>
              <a:t>(Matt) </a:t>
            </a:r>
            <a:r>
              <a:rPr lang="en-US" altLang="zh-TW" sz="2400" dirty="0" smtClean="0">
                <a:latin typeface="PMingLiU" panose="02020500000000000000" pitchFamily="18" charset="-120"/>
                <a:ea typeface="PMingLiU" panose="02020500000000000000" pitchFamily="18" charset="-120"/>
              </a:rPr>
              <a:t>8:1-17</a:t>
            </a:r>
          </a:p>
          <a:p>
            <a:pPr marL="0" indent="0">
              <a:buNone/>
            </a:pPr>
            <a:r>
              <a:rPr lang="en-US" altLang="zh-TW" sz="2400" dirty="0" smtClean="0">
                <a:latin typeface="PMingLiU" panose="02020500000000000000" pitchFamily="18" charset="-120"/>
                <a:ea typeface="PMingLiU" panose="02020500000000000000" pitchFamily="18" charset="-120"/>
              </a:rPr>
              <a:t>  The </a:t>
            </a:r>
            <a:r>
              <a:rPr lang="en-US" altLang="zh-TW" sz="2400" dirty="0">
                <a:latin typeface="PMingLiU" panose="02020500000000000000" pitchFamily="18" charset="-120"/>
                <a:ea typeface="PMingLiU" panose="02020500000000000000" pitchFamily="18" charset="-120"/>
              </a:rPr>
              <a:t>Lord </a:t>
            </a:r>
            <a:r>
              <a:rPr lang="en-US" altLang="zh-TW" sz="2400" dirty="0" smtClean="0">
                <a:latin typeface="PMingLiU" panose="02020500000000000000" pitchFamily="18" charset="-120"/>
                <a:ea typeface="PMingLiU" panose="02020500000000000000" pitchFamily="18" charset="-120"/>
              </a:rPr>
              <a:t>heals many.</a:t>
            </a:r>
          </a:p>
          <a:p>
            <a:pPr marL="0" indent="0">
              <a:buNone/>
            </a:pPr>
            <a:endParaRPr lang="zh-TW" altLang="en-US" sz="2400" dirty="0" smtClean="0">
              <a:latin typeface="PMingLiU" panose="02020500000000000000" pitchFamily="18" charset="-120"/>
              <a:ea typeface="PMingLiU" panose="02020500000000000000" pitchFamily="18" charset="-120"/>
            </a:endParaRPr>
          </a:p>
          <a:p>
            <a:pPr marL="0" indent="0">
              <a:buNone/>
            </a:pPr>
            <a:r>
              <a:rPr lang="en-US" altLang="zh-TW" sz="2400" dirty="0" smtClean="0">
                <a:latin typeface="PMingLiU" panose="02020500000000000000" pitchFamily="18" charset="-120"/>
                <a:ea typeface="PMingLiU" panose="02020500000000000000" pitchFamily="18" charset="-120"/>
              </a:rPr>
              <a:t>- </a:t>
            </a:r>
            <a:r>
              <a:rPr lang="zh-TW" altLang="en-US" sz="2400" dirty="0" smtClean="0">
                <a:latin typeface="PMingLiU" panose="02020500000000000000" pitchFamily="18" charset="-120"/>
                <a:ea typeface="PMingLiU" panose="02020500000000000000" pitchFamily="18" charset="-120"/>
              </a:rPr>
              <a:t>主</a:t>
            </a:r>
            <a:r>
              <a:rPr lang="zh-TW" altLang="en-US" sz="2400" dirty="0">
                <a:latin typeface="PMingLiU" panose="02020500000000000000" pitchFamily="18" charset="-120"/>
                <a:ea typeface="PMingLiU" panose="02020500000000000000" pitchFamily="18" charset="-120"/>
              </a:rPr>
              <a:t>吸引許多人跟隨</a:t>
            </a:r>
            <a:r>
              <a:rPr lang="zh-TW" altLang="en-US" sz="2400" dirty="0" smtClean="0">
                <a:latin typeface="PMingLiU" panose="02020500000000000000" pitchFamily="18" charset="-120"/>
                <a:ea typeface="PMingLiU" panose="02020500000000000000" pitchFamily="18" charset="-120"/>
              </a:rPr>
              <a:t>他                   </a:t>
            </a:r>
            <a:r>
              <a:rPr lang="ja-JP" altLang="en-US" sz="2400" dirty="0" smtClean="0">
                <a:latin typeface="PMingLiU" panose="02020500000000000000" pitchFamily="18" charset="-120"/>
                <a:ea typeface="PMingLiU" panose="02020500000000000000" pitchFamily="18" charset="-120"/>
              </a:rPr>
              <a:t>太</a:t>
            </a:r>
            <a:r>
              <a:rPr lang="en-US" altLang="ja-JP" sz="2400" dirty="0" smtClean="0">
                <a:latin typeface="PMingLiU" panose="02020500000000000000" pitchFamily="18" charset="-120"/>
                <a:ea typeface="PMingLiU" panose="02020500000000000000" pitchFamily="18" charset="-120"/>
              </a:rPr>
              <a:t>(</a:t>
            </a:r>
            <a:r>
              <a:rPr lang="en-US" altLang="ja-JP" sz="2400" dirty="0">
                <a:latin typeface="PMingLiU" panose="02020500000000000000" pitchFamily="18" charset="-120"/>
                <a:ea typeface="PMingLiU" panose="02020500000000000000" pitchFamily="18" charset="-120"/>
              </a:rPr>
              <a:t>Matt) </a:t>
            </a:r>
            <a:r>
              <a:rPr lang="en-US" altLang="zh-TW" sz="2400" dirty="0" smtClean="0">
                <a:latin typeface="PMingLiU" panose="02020500000000000000" pitchFamily="18" charset="-120"/>
                <a:ea typeface="PMingLiU" panose="02020500000000000000" pitchFamily="18" charset="-120"/>
              </a:rPr>
              <a:t>8:18-22</a:t>
            </a:r>
          </a:p>
          <a:p>
            <a:pPr marL="0" indent="0">
              <a:buNone/>
            </a:pPr>
            <a:r>
              <a:rPr lang="en-US" altLang="zh-TW" sz="2400" dirty="0" smtClean="0">
                <a:latin typeface="PMingLiU" panose="02020500000000000000" pitchFamily="18" charset="-120"/>
                <a:ea typeface="PMingLiU" panose="02020500000000000000" pitchFamily="18" charset="-120"/>
              </a:rPr>
              <a:t>  The Lord attracts </a:t>
            </a:r>
            <a:r>
              <a:rPr lang="en-US" altLang="zh-TW" sz="2400" dirty="0">
                <a:latin typeface="PMingLiU" panose="02020500000000000000" pitchFamily="18" charset="-120"/>
                <a:ea typeface="PMingLiU" panose="02020500000000000000" pitchFamily="18" charset="-120"/>
              </a:rPr>
              <a:t>many people to follow </a:t>
            </a:r>
            <a:r>
              <a:rPr lang="en-US" altLang="zh-TW" sz="2400" dirty="0" smtClean="0">
                <a:latin typeface="PMingLiU" panose="02020500000000000000" pitchFamily="18" charset="-120"/>
                <a:ea typeface="PMingLiU" panose="02020500000000000000" pitchFamily="18" charset="-120"/>
              </a:rPr>
              <a:t>Him.</a:t>
            </a:r>
          </a:p>
          <a:p>
            <a:pPr marL="0" indent="0">
              <a:buNone/>
            </a:pPr>
            <a:endParaRPr lang="zh-TW" altLang="en-US" sz="2400" dirty="0">
              <a:latin typeface="PMingLiU" panose="02020500000000000000" pitchFamily="18" charset="-120"/>
              <a:ea typeface="PMingLiU" panose="02020500000000000000" pitchFamily="18" charset="-120"/>
            </a:endParaRPr>
          </a:p>
          <a:p>
            <a:pPr marL="0" indent="0">
              <a:buNone/>
            </a:pPr>
            <a:r>
              <a:rPr lang="en-US" altLang="zh-TW" sz="2400" dirty="0" smtClean="0">
                <a:latin typeface="PMingLiU" panose="02020500000000000000" pitchFamily="18" charset="-120"/>
                <a:ea typeface="PMingLiU" panose="02020500000000000000" pitchFamily="18" charset="-120"/>
              </a:rPr>
              <a:t>- </a:t>
            </a:r>
            <a:r>
              <a:rPr lang="ja-JP" altLang="en-US" sz="2400" dirty="0">
                <a:latin typeface="PMingLiU" panose="02020500000000000000" pitchFamily="18" charset="-120"/>
                <a:ea typeface="PMingLiU" panose="02020500000000000000" pitchFamily="18" charset="-120"/>
              </a:rPr>
              <a:t>如</a:t>
            </a:r>
            <a:r>
              <a:rPr lang="ja-JP" altLang="en-US" sz="2400" dirty="0" smtClean="0">
                <a:latin typeface="PMingLiU" panose="02020500000000000000" pitchFamily="18" charset="-120"/>
                <a:ea typeface="PMingLiU" panose="02020500000000000000" pitchFamily="18" charset="-120"/>
              </a:rPr>
              <a:t>何</a:t>
            </a:r>
            <a:r>
              <a:rPr lang="zh-TW" altLang="en-US" sz="2400" dirty="0" smtClean="0">
                <a:latin typeface="PMingLiU" panose="02020500000000000000" pitchFamily="18" charset="-120"/>
                <a:ea typeface="PMingLiU" panose="02020500000000000000" pitchFamily="18" charset="-120"/>
              </a:rPr>
              <a:t>跟從的</a:t>
            </a:r>
            <a:r>
              <a:rPr lang="zh-TW" altLang="en-US" sz="2400" dirty="0">
                <a:latin typeface="PMingLiU" panose="02020500000000000000" pitchFamily="18" charset="-120"/>
                <a:ea typeface="PMingLiU" panose="02020500000000000000" pitchFamily="18" charset="-120"/>
              </a:rPr>
              <a:t>教導                </a:t>
            </a:r>
            <a:r>
              <a:rPr lang="zh-TW" altLang="en-US" sz="2400" dirty="0" smtClean="0">
                <a:latin typeface="PMingLiU" panose="02020500000000000000" pitchFamily="18" charset="-120"/>
                <a:ea typeface="PMingLiU" panose="02020500000000000000" pitchFamily="18" charset="-120"/>
              </a:rPr>
              <a:t>           路</a:t>
            </a:r>
            <a:r>
              <a:rPr lang="en-US" altLang="zh-TW" sz="2400" dirty="0" smtClean="0">
                <a:latin typeface="PMingLiU" panose="02020500000000000000" pitchFamily="18" charset="-120"/>
                <a:ea typeface="PMingLiU" panose="02020500000000000000" pitchFamily="18" charset="-120"/>
              </a:rPr>
              <a:t>(</a:t>
            </a:r>
            <a:r>
              <a:rPr lang="en-US" altLang="zh-TW" sz="2400" dirty="0">
                <a:latin typeface="PMingLiU" panose="02020500000000000000" pitchFamily="18" charset="-120"/>
                <a:ea typeface="PMingLiU" panose="02020500000000000000" pitchFamily="18" charset="-120"/>
              </a:rPr>
              <a:t>Luke) </a:t>
            </a:r>
            <a:r>
              <a:rPr lang="en-US" altLang="zh-TW" sz="2400" dirty="0" smtClean="0">
                <a:latin typeface="PMingLiU" panose="02020500000000000000" pitchFamily="18" charset="-120"/>
                <a:ea typeface="PMingLiU" panose="02020500000000000000" pitchFamily="18" charset="-120"/>
              </a:rPr>
              <a:t>9:</a:t>
            </a:r>
            <a:r>
              <a:rPr lang="en-US" sz="2400" dirty="0" smtClean="0">
                <a:latin typeface="PMingLiU" panose="02020500000000000000" pitchFamily="18" charset="-120"/>
                <a:ea typeface="PMingLiU" panose="02020500000000000000" pitchFamily="18" charset="-120"/>
              </a:rPr>
              <a:t>57-62</a:t>
            </a:r>
            <a:r>
              <a:rPr lang="en-US" altLang="zh-TW" sz="2400" dirty="0" smtClean="0">
                <a:latin typeface="PMingLiU" panose="02020500000000000000" pitchFamily="18" charset="-120"/>
                <a:ea typeface="PMingLiU" panose="02020500000000000000" pitchFamily="18" charset="-120"/>
              </a:rPr>
              <a:t> </a:t>
            </a:r>
          </a:p>
          <a:p>
            <a:pPr marL="0" indent="0">
              <a:buNone/>
            </a:pPr>
            <a:r>
              <a:rPr lang="en-US" sz="2400" dirty="0" smtClean="0">
                <a:latin typeface="PMingLiU" panose="02020500000000000000" pitchFamily="18" charset="-120"/>
                <a:ea typeface="PMingLiU" panose="02020500000000000000" pitchFamily="18" charset="-120"/>
              </a:rPr>
              <a:t>  The teachings on how to follow.</a:t>
            </a:r>
            <a:endParaRPr lang="en-US" sz="2400" dirty="0">
              <a:latin typeface="PMingLiU" panose="02020500000000000000" pitchFamily="18" charset="-120"/>
              <a:ea typeface="PMingLiU" panose="02020500000000000000" pitchFamily="18" charset="-120"/>
            </a:endParaRPr>
          </a:p>
          <a:p>
            <a:pPr marL="0" indent="0">
              <a:buNone/>
            </a:pPr>
            <a:endParaRPr lang="en-US" sz="2400" dirty="0" smtClean="0">
              <a:latin typeface="PMingLiU" panose="02020500000000000000" pitchFamily="18" charset="-120"/>
              <a:ea typeface="PMingLiU" panose="02020500000000000000" pitchFamily="18" charset="-120"/>
            </a:endParaRPr>
          </a:p>
          <a:p>
            <a:pPr marL="0" indent="0">
              <a:buNone/>
            </a:pPr>
            <a:r>
              <a:rPr lang="en-US" altLang="zh-TW" sz="2400" dirty="0" smtClean="0">
                <a:latin typeface="PMingLiU" panose="02020500000000000000" pitchFamily="18" charset="-120"/>
                <a:ea typeface="PMingLiU" panose="02020500000000000000" pitchFamily="18" charset="-120"/>
              </a:rPr>
              <a:t>- </a:t>
            </a:r>
            <a:r>
              <a:rPr lang="zh-TW" altLang="en-US" sz="2400" dirty="0" smtClean="0">
                <a:latin typeface="PMingLiU" panose="02020500000000000000" pitchFamily="18" charset="-120"/>
                <a:ea typeface="PMingLiU" panose="02020500000000000000" pitchFamily="18" charset="-120"/>
              </a:rPr>
              <a:t>主</a:t>
            </a:r>
            <a:r>
              <a:rPr lang="zh-TW" altLang="en-US" sz="2400" dirty="0">
                <a:latin typeface="PMingLiU" panose="02020500000000000000" pitchFamily="18" charset="-120"/>
                <a:ea typeface="PMingLiU" panose="02020500000000000000" pitchFamily="18" charset="-120"/>
              </a:rPr>
              <a:t>差</a:t>
            </a:r>
            <a:r>
              <a:rPr lang="zh-TW" altLang="en-US" sz="2400" dirty="0" smtClean="0">
                <a:latin typeface="PMingLiU" panose="02020500000000000000" pitchFamily="18" charset="-120"/>
                <a:ea typeface="PMingLiU" panose="02020500000000000000" pitchFamily="18" charset="-120"/>
              </a:rPr>
              <a:t>遣</a:t>
            </a:r>
            <a:r>
              <a:rPr lang="zh-TW" altLang="en-US" sz="2400" dirty="0">
                <a:latin typeface="PMingLiU" panose="02020500000000000000" pitchFamily="18" charset="-120"/>
                <a:ea typeface="PMingLiU" panose="02020500000000000000" pitchFamily="18" charset="-120"/>
              </a:rPr>
              <a:t>七十個</a:t>
            </a:r>
            <a:r>
              <a:rPr lang="zh-TW" altLang="en-US" sz="2400" dirty="0" smtClean="0">
                <a:latin typeface="PMingLiU" panose="02020500000000000000" pitchFamily="18" charset="-120"/>
                <a:ea typeface="PMingLiU" panose="02020500000000000000" pitchFamily="18" charset="-120"/>
              </a:rPr>
              <a:t>人</a:t>
            </a:r>
            <a:r>
              <a:rPr lang="zh-TW" altLang="en-US" sz="2400" dirty="0">
                <a:latin typeface="PMingLiU" panose="02020500000000000000" pitchFamily="18" charset="-120"/>
                <a:ea typeface="PMingLiU" panose="02020500000000000000" pitchFamily="18" charset="-120"/>
              </a:rPr>
              <a:t>出去傳福</a:t>
            </a:r>
            <a:r>
              <a:rPr lang="zh-TW" altLang="en-US" sz="2400" dirty="0" smtClean="0">
                <a:latin typeface="PMingLiU" panose="02020500000000000000" pitchFamily="18" charset="-120"/>
                <a:ea typeface="PMingLiU" panose="02020500000000000000" pitchFamily="18" charset="-120"/>
              </a:rPr>
              <a:t>音        路</a:t>
            </a:r>
            <a:r>
              <a:rPr lang="en-US" altLang="zh-TW" sz="2400" dirty="0">
                <a:latin typeface="PMingLiU" panose="02020500000000000000" pitchFamily="18" charset="-120"/>
                <a:ea typeface="PMingLiU" panose="02020500000000000000" pitchFamily="18" charset="-120"/>
              </a:rPr>
              <a:t>(Luke) </a:t>
            </a:r>
            <a:r>
              <a:rPr lang="en-US" altLang="zh-TW" sz="2400" dirty="0" smtClean="0">
                <a:latin typeface="PMingLiU" panose="02020500000000000000" pitchFamily="18" charset="-120"/>
                <a:ea typeface="PMingLiU" panose="02020500000000000000" pitchFamily="18" charset="-120"/>
              </a:rPr>
              <a:t>10:1 </a:t>
            </a:r>
          </a:p>
          <a:p>
            <a:pPr marL="0" indent="0">
              <a:buNone/>
            </a:pPr>
            <a:r>
              <a:rPr lang="en-US" altLang="zh-TW" sz="2400" dirty="0">
                <a:latin typeface="PMingLiU" panose="02020500000000000000" pitchFamily="18" charset="-120"/>
                <a:ea typeface="PMingLiU" panose="02020500000000000000" pitchFamily="18" charset="-120"/>
              </a:rPr>
              <a:t> </a:t>
            </a:r>
            <a:r>
              <a:rPr lang="en-US" altLang="zh-TW" sz="2400" dirty="0" smtClean="0">
                <a:latin typeface="PMingLiU" panose="02020500000000000000" pitchFamily="18" charset="-120"/>
                <a:ea typeface="PMingLiU" panose="02020500000000000000" pitchFamily="18" charset="-120"/>
              </a:rPr>
              <a:t> The Lord sends </a:t>
            </a:r>
            <a:r>
              <a:rPr lang="en-US" altLang="zh-TW" sz="2400" dirty="0">
                <a:latin typeface="PMingLiU" panose="02020500000000000000" pitchFamily="18" charset="-120"/>
                <a:ea typeface="PMingLiU" panose="02020500000000000000" pitchFamily="18" charset="-120"/>
              </a:rPr>
              <a:t>out </a:t>
            </a:r>
            <a:r>
              <a:rPr lang="en-US" altLang="zh-TW" sz="2400" dirty="0" smtClean="0">
                <a:latin typeface="PMingLiU" panose="02020500000000000000" pitchFamily="18" charset="-120"/>
                <a:ea typeface="PMingLiU" panose="02020500000000000000" pitchFamily="18" charset="-120"/>
              </a:rPr>
              <a:t>seventy disciples to </a:t>
            </a:r>
            <a:r>
              <a:rPr lang="en-US" altLang="zh-TW" sz="2400" dirty="0">
                <a:latin typeface="PMingLiU" panose="02020500000000000000" pitchFamily="18" charset="-120"/>
                <a:ea typeface="PMingLiU" panose="02020500000000000000" pitchFamily="18" charset="-120"/>
              </a:rPr>
              <a:t>preach the </a:t>
            </a:r>
            <a:r>
              <a:rPr lang="en-US" altLang="zh-TW" sz="2400" dirty="0" smtClean="0">
                <a:latin typeface="PMingLiU" panose="02020500000000000000" pitchFamily="18" charset="-120"/>
                <a:ea typeface="PMingLiU" panose="02020500000000000000" pitchFamily="18" charset="-120"/>
              </a:rPr>
              <a:t>gospel.</a:t>
            </a:r>
            <a:r>
              <a:rPr lang="en-US" sz="2400" dirty="0" smtClean="0">
                <a:latin typeface="MingLiU" panose="02020509000000000000" pitchFamily="49" charset="-120"/>
                <a:ea typeface="MingLiU" panose="02020509000000000000" pitchFamily="49" charset="-120"/>
              </a:rPr>
              <a:t> </a:t>
            </a:r>
            <a:endParaRPr lang="en-US" altLang="ja-JP" sz="2400" dirty="0" smtClean="0">
              <a:latin typeface="MingLiU" panose="02020509000000000000" pitchFamily="49" charset="-120"/>
              <a:ea typeface="MingLiU" panose="02020509000000000000" pitchFamily="49" charset="-120"/>
            </a:endParaRPr>
          </a:p>
          <a:p>
            <a:pPr marL="0" indent="0">
              <a:buNone/>
            </a:pPr>
            <a:r>
              <a:rPr lang="en-US" altLang="ja-JP" sz="2400" dirty="0" smtClean="0">
                <a:latin typeface="MingLiU" panose="02020509000000000000" pitchFamily="49" charset="-120"/>
                <a:ea typeface="MingLiU" panose="02020509000000000000" pitchFamily="49" charset="-120"/>
              </a:rPr>
              <a:t> </a:t>
            </a:r>
            <a:endParaRPr lang="en-US" altLang="zh-TW" sz="2400" dirty="0" smtClean="0">
              <a:latin typeface="MingLiU" panose="02020509000000000000" pitchFamily="49" charset="-120"/>
              <a:ea typeface="MingLiU" panose="02020509000000000000" pitchFamily="49" charset="-120"/>
            </a:endParaRPr>
          </a:p>
          <a:p>
            <a:pPr marL="0" indent="0">
              <a:buNone/>
            </a:pPr>
            <a:r>
              <a:rPr lang="en-US" altLang="zh-TW" sz="2400" dirty="0" smtClean="0">
                <a:latin typeface="MingLiU" panose="02020509000000000000" pitchFamily="49" charset="-120"/>
                <a:ea typeface="MingLiU" panose="02020509000000000000" pitchFamily="49" charset="-120"/>
              </a:rPr>
              <a:t> </a:t>
            </a:r>
          </a:p>
          <a:p>
            <a:pPr marL="0" indent="0">
              <a:buNone/>
            </a:pPr>
            <a:r>
              <a:rPr lang="zh-TW" altLang="en-US" sz="2400" dirty="0" smtClean="0">
                <a:latin typeface="MingLiU" panose="02020509000000000000" pitchFamily="49" charset="-120"/>
                <a:ea typeface="MingLiU" panose="02020509000000000000" pitchFamily="49" charset="-120"/>
              </a:rPr>
              <a:t>   </a:t>
            </a:r>
            <a:endParaRPr lang="en-US" sz="2400" dirty="0">
              <a:latin typeface="MingLiU" panose="02020509000000000000" pitchFamily="49" charset="-120"/>
              <a:ea typeface="MingLiU" panose="02020509000000000000" pitchFamily="49" charset="-120"/>
            </a:endParaRPr>
          </a:p>
          <a:p>
            <a:pPr marL="0" indent="0">
              <a:buNone/>
            </a:pPr>
            <a:endParaRPr lang="en-US" sz="2400" dirty="0">
              <a:latin typeface="MingLiU" panose="02020509000000000000" pitchFamily="49" charset="-120"/>
              <a:ea typeface="MingLiU" panose="02020509000000000000" pitchFamily="49" charset="-12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xmlns="" val="3202003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altLang="ja-JP" sz="2800" dirty="0">
                <a:latin typeface="PMingLiU" panose="02020500000000000000" pitchFamily="18" charset="-120"/>
                <a:ea typeface="PMingLiU" panose="02020500000000000000" pitchFamily="18" charset="-120"/>
              </a:rPr>
              <a:t>I. </a:t>
            </a:r>
            <a:r>
              <a:rPr lang="ja-JP" altLang="en-US" sz="2800" dirty="0">
                <a:latin typeface="PMingLiU" panose="02020500000000000000" pitchFamily="18" charset="-120"/>
                <a:ea typeface="PMingLiU" panose="02020500000000000000" pitchFamily="18" charset="-120"/>
              </a:rPr>
              <a:t>作跟隨者的代價   </a:t>
            </a:r>
          </a:p>
          <a:p>
            <a:pPr marL="0" indent="0">
              <a:buNone/>
            </a:pPr>
            <a:r>
              <a:rPr lang="ja-JP" altLang="en-US" sz="2800" dirty="0">
                <a:latin typeface="PMingLiU" panose="02020500000000000000" pitchFamily="18" charset="-120"/>
                <a:ea typeface="PMingLiU" panose="02020500000000000000" pitchFamily="18" charset="-120"/>
              </a:rPr>
              <a:t>   </a:t>
            </a:r>
            <a:r>
              <a:rPr lang="en-US" altLang="ja-JP" sz="2800" dirty="0">
                <a:latin typeface="PMingLiU" panose="02020500000000000000" pitchFamily="18" charset="-120"/>
                <a:ea typeface="PMingLiU" panose="02020500000000000000" pitchFamily="18" charset="-120"/>
              </a:rPr>
              <a:t>The cost of being a </a:t>
            </a:r>
            <a:r>
              <a:rPr lang="en-US" altLang="ja-JP" sz="2800" dirty="0" smtClean="0">
                <a:latin typeface="PMingLiU" panose="02020500000000000000" pitchFamily="18" charset="-120"/>
                <a:ea typeface="PMingLiU" panose="02020500000000000000" pitchFamily="18" charset="-120"/>
              </a:rPr>
              <a:t>follower   </a:t>
            </a:r>
            <a:r>
              <a:rPr lang="ja-JP" altLang="en-US" sz="2800" dirty="0">
                <a:latin typeface="PMingLiU" panose="02020500000000000000" pitchFamily="18" charset="-120"/>
                <a:ea typeface="PMingLiU" panose="02020500000000000000" pitchFamily="18" charset="-120"/>
              </a:rPr>
              <a:t>路</a:t>
            </a:r>
            <a:r>
              <a:rPr lang="en-US" altLang="ja-JP" sz="2800" dirty="0">
                <a:latin typeface="PMingLiU" panose="02020500000000000000" pitchFamily="18" charset="-120"/>
                <a:ea typeface="PMingLiU" panose="02020500000000000000" pitchFamily="18" charset="-120"/>
              </a:rPr>
              <a:t>(Luke) </a:t>
            </a:r>
            <a:r>
              <a:rPr lang="en-US" altLang="ja-JP" sz="2800" dirty="0" smtClean="0">
                <a:latin typeface="PMingLiU" panose="02020500000000000000" pitchFamily="18" charset="-120"/>
                <a:ea typeface="PMingLiU" panose="02020500000000000000" pitchFamily="18" charset="-120"/>
              </a:rPr>
              <a:t>9:57-58</a:t>
            </a:r>
            <a:r>
              <a:rPr lang="en-US" sz="2800" dirty="0" smtClean="0">
                <a:latin typeface="PMingLiU" panose="02020500000000000000" pitchFamily="18" charset="-120"/>
                <a:ea typeface="PMingLiU" panose="02020500000000000000" pitchFamily="18" charset="-120"/>
              </a:rPr>
              <a:t> </a:t>
            </a:r>
            <a:endParaRPr lang="en-US" sz="2800" dirty="0">
              <a:latin typeface="PMingLiU" panose="02020500000000000000" pitchFamily="18" charset="-120"/>
              <a:ea typeface="PMingLiU" panose="02020500000000000000" pitchFamily="18" charset="-120"/>
            </a:endParaRPr>
          </a:p>
          <a:p>
            <a:pPr marL="0" indent="0">
              <a:buNone/>
            </a:pPr>
            <a:endParaRPr lang="en-US" sz="28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xmlns="" val="3819880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152400" y="762000"/>
            <a:ext cx="8839200" cy="5943600"/>
          </a:xfrm>
        </p:spPr>
        <p:txBody>
          <a:bodyPr>
            <a:normAutofit fontScale="92500" lnSpcReduction="10000"/>
          </a:bodyPr>
          <a:lstStyle/>
          <a:p>
            <a:pPr marL="0" indent="0">
              <a:buNone/>
            </a:pPr>
            <a:r>
              <a:rPr lang="ja-JP" altLang="en-US" dirty="0">
                <a:latin typeface="PMingLiU" panose="02020500000000000000" pitchFamily="18" charset="-120"/>
                <a:ea typeface="PMingLiU" panose="02020500000000000000" pitchFamily="18" charset="-120"/>
              </a:rPr>
              <a:t>撒上 </a:t>
            </a:r>
            <a:r>
              <a:rPr lang="en-US" altLang="ja-JP" dirty="0">
                <a:latin typeface="PMingLiU" panose="02020500000000000000" pitchFamily="18" charset="-120"/>
                <a:ea typeface="PMingLiU" panose="02020500000000000000" pitchFamily="18" charset="-120"/>
              </a:rPr>
              <a:t>(1 </a:t>
            </a:r>
            <a:r>
              <a:rPr lang="en-US" dirty="0">
                <a:latin typeface="PMingLiU" panose="02020500000000000000" pitchFamily="18" charset="-120"/>
                <a:ea typeface="PMingLiU" panose="02020500000000000000" pitchFamily="18" charset="-120"/>
              </a:rPr>
              <a:t>Samuel) 16:7   </a:t>
            </a:r>
            <a:br>
              <a:rPr lang="en-US" dirty="0">
                <a:latin typeface="PMingLiU" panose="02020500000000000000" pitchFamily="18" charset="-120"/>
                <a:ea typeface="PMingLiU" panose="02020500000000000000" pitchFamily="18" charset="-120"/>
              </a:rPr>
            </a:br>
            <a:r>
              <a:rPr lang="ja-JP" altLang="en-US" dirty="0" smtClean="0">
                <a:latin typeface="PMingLiU" panose="02020500000000000000" pitchFamily="18" charset="-120"/>
                <a:ea typeface="PMingLiU" panose="02020500000000000000" pitchFamily="18" charset="-120"/>
              </a:rPr>
              <a:t>人是</a:t>
            </a:r>
            <a:r>
              <a:rPr lang="ja-JP" altLang="en-US" dirty="0">
                <a:latin typeface="PMingLiU" panose="02020500000000000000" pitchFamily="18" charset="-120"/>
                <a:ea typeface="PMingLiU" panose="02020500000000000000" pitchFamily="18" charset="-120"/>
              </a:rPr>
              <a:t>看外貌</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主是看內心</a:t>
            </a:r>
            <a:r>
              <a:rPr lang="en-US" altLang="ja-JP" dirty="0">
                <a:latin typeface="PMingLiU" panose="02020500000000000000" pitchFamily="18" charset="-120"/>
                <a:ea typeface="PMingLiU" panose="02020500000000000000" pitchFamily="18" charset="-120"/>
              </a:rPr>
              <a:t>. </a:t>
            </a:r>
            <a:br>
              <a:rPr lang="en-US" altLang="ja-JP" dirty="0">
                <a:latin typeface="PMingLiU" panose="02020500000000000000" pitchFamily="18" charset="-120"/>
                <a:ea typeface="PMingLiU" panose="02020500000000000000" pitchFamily="18" charset="-120"/>
              </a:rPr>
            </a:br>
            <a:r>
              <a:rPr lang="en-US" dirty="0">
                <a:latin typeface="PMingLiU" panose="02020500000000000000" pitchFamily="18" charset="-120"/>
                <a:ea typeface="PMingLiU" panose="02020500000000000000" pitchFamily="18" charset="-120"/>
              </a:rPr>
              <a:t>Man looks at the outward appearance, but the Lord looks at the heart.</a:t>
            </a:r>
            <a:br>
              <a:rPr lang="en-US" dirty="0">
                <a:latin typeface="PMingLiU" panose="02020500000000000000" pitchFamily="18" charset="-120"/>
                <a:ea typeface="PMingLiU" panose="02020500000000000000" pitchFamily="18" charset="-120"/>
              </a:rPr>
            </a:br>
            <a:r>
              <a:rPr lang="en-US" dirty="0">
                <a:latin typeface="PMingLiU" panose="02020500000000000000" pitchFamily="18" charset="-120"/>
                <a:ea typeface="PMingLiU" panose="02020500000000000000" pitchFamily="18" charset="-120"/>
              </a:rPr>
              <a:t/>
            </a:r>
            <a:br>
              <a:rPr lang="en-US" dirty="0">
                <a:latin typeface="PMingLiU" panose="02020500000000000000" pitchFamily="18" charset="-120"/>
                <a:ea typeface="PMingLiU" panose="02020500000000000000" pitchFamily="18" charset="-120"/>
              </a:rPr>
            </a:br>
            <a:r>
              <a:rPr lang="ja-JP" altLang="en-US" dirty="0">
                <a:latin typeface="PMingLiU" panose="02020500000000000000" pitchFamily="18" charset="-120"/>
                <a:ea typeface="PMingLiU" panose="02020500000000000000" pitchFamily="18" charset="-120"/>
              </a:rPr>
              <a:t>約</a:t>
            </a:r>
            <a:r>
              <a:rPr lang="en-US" altLang="ja-JP" dirty="0">
                <a:latin typeface="PMingLiU" panose="02020500000000000000" pitchFamily="18" charset="-120"/>
                <a:ea typeface="PMingLiU" panose="02020500000000000000" pitchFamily="18" charset="-120"/>
              </a:rPr>
              <a:t>(</a:t>
            </a:r>
            <a:r>
              <a:rPr lang="en-US" dirty="0">
                <a:latin typeface="PMingLiU" panose="02020500000000000000" pitchFamily="18" charset="-120"/>
                <a:ea typeface="PMingLiU" panose="02020500000000000000" pitchFamily="18" charset="-120"/>
              </a:rPr>
              <a:t>John) 2:25</a:t>
            </a:r>
            <a:br>
              <a:rPr lang="en-US" dirty="0">
                <a:latin typeface="PMingLiU" panose="02020500000000000000" pitchFamily="18" charset="-120"/>
                <a:ea typeface="PMingLiU" panose="02020500000000000000" pitchFamily="18" charset="-120"/>
              </a:rPr>
            </a:br>
            <a:r>
              <a:rPr lang="ja-JP" altLang="en-US" dirty="0">
                <a:latin typeface="PMingLiU" panose="02020500000000000000" pitchFamily="18" charset="-120"/>
                <a:ea typeface="PMingLiU" panose="02020500000000000000" pitchFamily="18" charset="-120"/>
              </a:rPr>
              <a:t>他知道人心裡所存的</a:t>
            </a:r>
            <a:r>
              <a:rPr lang="en-US" altLang="ja-JP" dirty="0">
                <a:latin typeface="PMingLiU" panose="02020500000000000000" pitchFamily="18" charset="-120"/>
                <a:ea typeface="PMingLiU" panose="02020500000000000000" pitchFamily="18" charset="-120"/>
              </a:rPr>
              <a:t>. </a:t>
            </a:r>
            <a:br>
              <a:rPr lang="en-US" altLang="ja-JP" dirty="0">
                <a:latin typeface="PMingLiU" panose="02020500000000000000" pitchFamily="18" charset="-120"/>
                <a:ea typeface="PMingLiU" panose="02020500000000000000" pitchFamily="18" charset="-120"/>
              </a:rPr>
            </a:br>
            <a:r>
              <a:rPr lang="en-US" dirty="0">
                <a:latin typeface="PMingLiU" panose="02020500000000000000" pitchFamily="18" charset="-120"/>
                <a:ea typeface="PMingLiU" panose="02020500000000000000" pitchFamily="18" charset="-120"/>
              </a:rPr>
              <a:t>He knew what was in a man.</a:t>
            </a:r>
            <a:br>
              <a:rPr lang="en-US" dirty="0">
                <a:latin typeface="PMingLiU" panose="02020500000000000000" pitchFamily="18" charset="-120"/>
                <a:ea typeface="PMingLiU" panose="02020500000000000000" pitchFamily="18" charset="-120"/>
              </a:rPr>
            </a:br>
            <a:r>
              <a:rPr lang="en-US" dirty="0">
                <a:latin typeface="PMingLiU" panose="02020500000000000000" pitchFamily="18" charset="-120"/>
                <a:ea typeface="PMingLiU" panose="02020500000000000000" pitchFamily="18" charset="-120"/>
              </a:rPr>
              <a:t/>
            </a:r>
            <a:br>
              <a:rPr lang="en-US" dirty="0">
                <a:latin typeface="PMingLiU" panose="02020500000000000000" pitchFamily="18" charset="-120"/>
                <a:ea typeface="PMingLiU" panose="02020500000000000000" pitchFamily="18" charset="-120"/>
              </a:rPr>
            </a:br>
            <a:r>
              <a:rPr lang="ja-JP" altLang="en-US" dirty="0">
                <a:latin typeface="PMingLiU" panose="02020500000000000000" pitchFamily="18" charset="-120"/>
                <a:ea typeface="PMingLiU" panose="02020500000000000000" pitchFamily="18" charset="-120"/>
              </a:rPr>
              <a:t>林後</a:t>
            </a:r>
            <a:r>
              <a:rPr lang="en-US" altLang="ja-JP" dirty="0">
                <a:latin typeface="PMingLiU" panose="02020500000000000000" pitchFamily="18" charset="-120"/>
                <a:ea typeface="PMingLiU" panose="02020500000000000000" pitchFamily="18" charset="-120"/>
              </a:rPr>
              <a:t>(2 </a:t>
            </a:r>
            <a:r>
              <a:rPr lang="en-US" dirty="0" err="1">
                <a:latin typeface="PMingLiU" panose="02020500000000000000" pitchFamily="18" charset="-120"/>
                <a:ea typeface="PMingLiU" panose="02020500000000000000" pitchFamily="18" charset="-120"/>
              </a:rPr>
              <a:t>Cor</a:t>
            </a:r>
            <a:r>
              <a:rPr lang="en-US" dirty="0">
                <a:latin typeface="PMingLiU" panose="02020500000000000000" pitchFamily="18" charset="-120"/>
                <a:ea typeface="PMingLiU" panose="02020500000000000000" pitchFamily="18" charset="-120"/>
              </a:rPr>
              <a:t>) 8:9</a:t>
            </a:r>
            <a:br>
              <a:rPr lang="en-US" dirty="0">
                <a:latin typeface="PMingLiU" panose="02020500000000000000" pitchFamily="18" charset="-120"/>
                <a:ea typeface="PMingLiU" panose="02020500000000000000" pitchFamily="18" charset="-120"/>
              </a:rPr>
            </a:br>
            <a:r>
              <a:rPr lang="ja-JP" altLang="en-US" dirty="0">
                <a:latin typeface="PMingLiU" panose="02020500000000000000" pitchFamily="18" charset="-120"/>
                <a:ea typeface="PMingLiU" panose="02020500000000000000" pitchFamily="18" charset="-120"/>
              </a:rPr>
              <a:t>他本來富</a:t>
            </a:r>
            <a:r>
              <a:rPr lang="ja-JP" altLang="en-US" dirty="0" smtClean="0">
                <a:latin typeface="PMingLiU" panose="02020500000000000000" pitchFamily="18" charset="-120"/>
                <a:ea typeface="PMingLiU" panose="02020500000000000000" pitchFamily="18" charset="-120"/>
              </a:rPr>
              <a:t>足</a:t>
            </a:r>
            <a:r>
              <a:rPr lang="en-US" altLang="ja-JP" dirty="0" smtClean="0">
                <a:latin typeface="PMingLiU" panose="02020500000000000000" pitchFamily="18" charset="-120"/>
                <a:ea typeface="PMingLiU" panose="02020500000000000000" pitchFamily="18" charset="-120"/>
              </a:rPr>
              <a:t>,</a:t>
            </a:r>
            <a:r>
              <a:rPr lang="ja-JP" altLang="en-US" dirty="0" smtClean="0">
                <a:latin typeface="PMingLiU" panose="02020500000000000000" pitchFamily="18" charset="-120"/>
                <a:ea typeface="PMingLiU" panose="02020500000000000000" pitchFamily="18" charset="-120"/>
              </a:rPr>
              <a:t>卻</a:t>
            </a:r>
            <a:r>
              <a:rPr lang="ja-JP" altLang="en-US" dirty="0">
                <a:latin typeface="PMingLiU" panose="02020500000000000000" pitchFamily="18" charset="-120"/>
                <a:ea typeface="PMingLiU" panose="02020500000000000000" pitchFamily="18" charset="-120"/>
              </a:rPr>
              <a:t>為你們成了貧窮</a:t>
            </a:r>
            <a:r>
              <a:rPr lang="en-US" altLang="ja-JP" dirty="0">
                <a:latin typeface="PMingLiU" panose="02020500000000000000" pitchFamily="18" charset="-120"/>
                <a:ea typeface="PMingLiU" panose="02020500000000000000" pitchFamily="18" charset="-120"/>
              </a:rPr>
              <a:t>.</a:t>
            </a:r>
            <a:br>
              <a:rPr lang="en-US" altLang="ja-JP" dirty="0">
                <a:latin typeface="PMingLiU" panose="02020500000000000000" pitchFamily="18" charset="-120"/>
                <a:ea typeface="PMingLiU" panose="02020500000000000000" pitchFamily="18" charset="-120"/>
              </a:rPr>
            </a:br>
            <a:r>
              <a:rPr lang="en-US" altLang="ja-JP" dirty="0" smtClean="0">
                <a:latin typeface="PMingLiU" panose="02020500000000000000" pitchFamily="18" charset="-120"/>
                <a:ea typeface="PMingLiU" panose="02020500000000000000" pitchFamily="18" charset="-120"/>
              </a:rPr>
              <a:t>That t</a:t>
            </a:r>
            <a:r>
              <a:rPr lang="en-US" dirty="0" smtClean="0">
                <a:latin typeface="PMingLiU" panose="02020500000000000000" pitchFamily="18" charset="-120"/>
                <a:ea typeface="PMingLiU" panose="02020500000000000000" pitchFamily="18" charset="-120"/>
              </a:rPr>
              <a:t>hough </a:t>
            </a:r>
            <a:r>
              <a:rPr lang="en-US" dirty="0">
                <a:latin typeface="PMingLiU" panose="02020500000000000000" pitchFamily="18" charset="-120"/>
                <a:ea typeface="PMingLiU" panose="02020500000000000000" pitchFamily="18" charset="-120"/>
              </a:rPr>
              <a:t>he was </a:t>
            </a:r>
            <a:r>
              <a:rPr lang="en-US" dirty="0" smtClean="0">
                <a:latin typeface="PMingLiU" panose="02020500000000000000" pitchFamily="18" charset="-120"/>
                <a:ea typeface="PMingLiU" panose="02020500000000000000" pitchFamily="18" charset="-120"/>
              </a:rPr>
              <a:t>rich, yet </a:t>
            </a:r>
            <a:r>
              <a:rPr lang="en-US" dirty="0">
                <a:latin typeface="PMingLiU" panose="02020500000000000000" pitchFamily="18" charset="-120"/>
                <a:ea typeface="PMingLiU" panose="02020500000000000000" pitchFamily="18" charset="-120"/>
              </a:rPr>
              <a:t>for your </a:t>
            </a:r>
            <a:r>
              <a:rPr lang="en-US" dirty="0" smtClean="0">
                <a:latin typeface="PMingLiU" panose="02020500000000000000" pitchFamily="18" charset="-120"/>
                <a:ea typeface="PMingLiU" panose="02020500000000000000" pitchFamily="18" charset="-120"/>
              </a:rPr>
              <a:t>sakes </a:t>
            </a:r>
            <a:r>
              <a:rPr lang="en-US" dirty="0">
                <a:latin typeface="PMingLiU" panose="02020500000000000000" pitchFamily="18" charset="-120"/>
                <a:ea typeface="PMingLiU" panose="02020500000000000000" pitchFamily="18" charset="-120"/>
              </a:rPr>
              <a:t>he became poor.</a:t>
            </a:r>
            <a:br>
              <a:rPr lang="en-US" dirty="0">
                <a:latin typeface="PMingLiU" panose="02020500000000000000" pitchFamily="18" charset="-120"/>
                <a:ea typeface="PMingLiU" panose="02020500000000000000" pitchFamily="18" charset="-120"/>
              </a:rPr>
            </a:br>
            <a:endParaRPr lang="en-US" dirty="0">
              <a:latin typeface="PMingLiU" panose="02020500000000000000" pitchFamily="18" charset="-120"/>
              <a:ea typeface="PMingLiU" panose="02020500000000000000" pitchFamily="18" charset="-12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xmlns="" val="2744225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334962"/>
          </a:xfrm>
        </p:spPr>
        <p:txBody>
          <a:bodyPr>
            <a:normAutofit fontScale="90000"/>
          </a:bodyPr>
          <a:lstStyle/>
          <a:p>
            <a:endParaRPr lang="en-US" dirty="0"/>
          </a:p>
        </p:txBody>
      </p:sp>
      <p:sp>
        <p:nvSpPr>
          <p:cNvPr id="4" name="Content Placeholder 3"/>
          <p:cNvSpPr>
            <a:spLocks noGrp="1"/>
          </p:cNvSpPr>
          <p:nvPr>
            <p:ph idx="1"/>
          </p:nvPr>
        </p:nvSpPr>
        <p:spPr>
          <a:xfrm>
            <a:off x="304800" y="1066800"/>
            <a:ext cx="8534400" cy="5059363"/>
          </a:xfrm>
        </p:spPr>
        <p:txBody>
          <a:bodyPr/>
          <a:lstStyle/>
          <a:p>
            <a:pPr marL="0" indent="0">
              <a:buNone/>
            </a:pPr>
            <a:r>
              <a:rPr lang="ja-JP" altLang="en-US" dirty="0">
                <a:latin typeface="PMingLiU" panose="02020500000000000000" pitchFamily="18" charset="-120"/>
                <a:ea typeface="PMingLiU" panose="02020500000000000000" pitchFamily="18" charset="-120"/>
              </a:rPr>
              <a:t>馬</a:t>
            </a:r>
            <a:r>
              <a:rPr lang="en-US" altLang="ja-JP" dirty="0">
                <a:latin typeface="PMingLiU" panose="02020500000000000000" pitchFamily="18" charset="-120"/>
                <a:ea typeface="PMingLiU" panose="02020500000000000000" pitchFamily="18" charset="-120"/>
              </a:rPr>
              <a:t>(</a:t>
            </a:r>
            <a:r>
              <a:rPr lang="en-US" dirty="0">
                <a:latin typeface="PMingLiU" panose="02020500000000000000" pitchFamily="18" charset="-120"/>
                <a:ea typeface="PMingLiU" panose="02020500000000000000" pitchFamily="18" charset="-120"/>
              </a:rPr>
              <a:t>Matt) 26:33</a:t>
            </a:r>
          </a:p>
          <a:p>
            <a:pPr marL="0" indent="0">
              <a:buNone/>
            </a:pPr>
            <a:r>
              <a:rPr lang="en-US" dirty="0">
                <a:latin typeface="PMingLiU" panose="02020500000000000000" pitchFamily="18" charset="-120"/>
                <a:ea typeface="PMingLiU" panose="02020500000000000000" pitchFamily="18" charset="-120"/>
              </a:rPr>
              <a:t>33 </a:t>
            </a:r>
            <a:r>
              <a:rPr lang="ja-JP" altLang="en-US" dirty="0">
                <a:latin typeface="PMingLiU" panose="02020500000000000000" pitchFamily="18" charset="-120"/>
                <a:ea typeface="PMingLiU" panose="02020500000000000000" pitchFamily="18" charset="-120"/>
              </a:rPr>
              <a:t>彼得說</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眾人雖然為你的緣故跌倒</a:t>
            </a:r>
            <a:r>
              <a:rPr lang="en-US" altLang="ja-JP" dirty="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我卻永不跌倒</a:t>
            </a:r>
            <a:r>
              <a:rPr lang="en-US" altLang="ja-JP" dirty="0">
                <a:latin typeface="PMingLiU" panose="02020500000000000000" pitchFamily="18" charset="-120"/>
                <a:ea typeface="PMingLiU" panose="02020500000000000000" pitchFamily="18" charset="-120"/>
              </a:rPr>
              <a:t>.”</a:t>
            </a:r>
          </a:p>
          <a:p>
            <a:pPr marL="0" indent="0">
              <a:buNone/>
            </a:pPr>
            <a:r>
              <a:rPr lang="en-US" altLang="ja-JP" dirty="0">
                <a:latin typeface="PMingLiU" panose="02020500000000000000" pitchFamily="18" charset="-120"/>
                <a:ea typeface="PMingLiU" panose="02020500000000000000" pitchFamily="18" charset="-120"/>
              </a:rPr>
              <a:t>  </a:t>
            </a:r>
          </a:p>
          <a:p>
            <a:pPr marL="0" indent="0">
              <a:buNone/>
            </a:pPr>
            <a:r>
              <a:rPr lang="en-US" altLang="ja-JP" dirty="0">
                <a:latin typeface="PMingLiU" panose="02020500000000000000" pitchFamily="18" charset="-120"/>
                <a:ea typeface="PMingLiU" panose="02020500000000000000" pitchFamily="18" charset="-120"/>
              </a:rPr>
              <a:t>33 </a:t>
            </a:r>
            <a:r>
              <a:rPr lang="en-US" dirty="0">
                <a:latin typeface="PMingLiU" panose="02020500000000000000" pitchFamily="18" charset="-120"/>
                <a:ea typeface="PMingLiU" panose="02020500000000000000" pitchFamily="18" charset="-120"/>
              </a:rPr>
              <a:t>Peter replied, “Even if all fall away on account of you, I never will.”</a:t>
            </a:r>
          </a:p>
        </p:txBody>
      </p:sp>
      <p:sp>
        <p:nvSpPr>
          <p:cNvPr id="2" name="Slide Number Placeholder 1"/>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xmlns="" val="1671699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a:p>
        </p:txBody>
      </p:sp>
      <p:sp>
        <p:nvSpPr>
          <p:cNvPr id="8" name="Rectangle 7"/>
          <p:cNvSpPr/>
          <p:nvPr/>
        </p:nvSpPr>
        <p:spPr>
          <a:xfrm>
            <a:off x="0" y="228600"/>
            <a:ext cx="9144000" cy="6093976"/>
          </a:xfrm>
          <a:prstGeom prst="rect">
            <a:avLst/>
          </a:prstGeom>
        </p:spPr>
        <p:txBody>
          <a:bodyPr wrap="square">
            <a:spAutoFit/>
          </a:bodyPr>
          <a:lstStyle/>
          <a:p>
            <a:endParaRPr lang="en-US" altLang="ja-JP" sz="2800" dirty="0" smtClean="0">
              <a:latin typeface="PMingLiU" panose="02020500000000000000" pitchFamily="18" charset="-120"/>
              <a:ea typeface="PMingLiU" panose="02020500000000000000" pitchFamily="18" charset="-120"/>
            </a:endParaRPr>
          </a:p>
          <a:p>
            <a:r>
              <a:rPr lang="ja-JP" altLang="en-US" sz="2800" dirty="0" smtClean="0">
                <a:latin typeface="PMingLiU" panose="02020500000000000000" pitchFamily="18" charset="-120"/>
                <a:ea typeface="PMingLiU" panose="02020500000000000000" pitchFamily="18" charset="-120"/>
              </a:rPr>
              <a:t>來</a:t>
            </a:r>
            <a:r>
              <a:rPr lang="en-US" altLang="zh-TW" sz="2800" dirty="0" smtClean="0">
                <a:latin typeface="PMingLiU" panose="02020500000000000000" pitchFamily="18" charset="-120"/>
                <a:ea typeface="PMingLiU" panose="02020500000000000000" pitchFamily="18" charset="-120"/>
              </a:rPr>
              <a:t>(</a:t>
            </a:r>
            <a:r>
              <a:rPr lang="en-US" altLang="zh-TW" sz="2800" dirty="0" err="1" smtClean="0">
                <a:latin typeface="PMingLiU" panose="02020500000000000000" pitchFamily="18" charset="-120"/>
                <a:ea typeface="PMingLiU" panose="02020500000000000000" pitchFamily="18" charset="-120"/>
              </a:rPr>
              <a:t>Heb</a:t>
            </a:r>
            <a:r>
              <a:rPr lang="en-US" altLang="zh-TW" sz="2800" dirty="0" smtClean="0">
                <a:latin typeface="PMingLiU" panose="02020500000000000000" pitchFamily="18" charset="-120"/>
                <a:ea typeface="PMingLiU" panose="02020500000000000000" pitchFamily="18" charset="-120"/>
              </a:rPr>
              <a:t>) 11:8-10</a:t>
            </a:r>
          </a:p>
          <a:p>
            <a:r>
              <a:rPr lang="en-US" altLang="zh-TW" sz="2800" dirty="0" smtClean="0">
                <a:latin typeface="PMingLiU" panose="02020500000000000000" pitchFamily="18" charset="-120"/>
                <a:ea typeface="PMingLiU" panose="02020500000000000000" pitchFamily="18" charset="-120"/>
              </a:rPr>
              <a:t> 8 </a:t>
            </a:r>
            <a:r>
              <a:rPr lang="zh-TW" altLang="en-US" sz="2800" dirty="0" smtClean="0">
                <a:latin typeface="PMingLiU" panose="02020500000000000000" pitchFamily="18" charset="-120"/>
                <a:ea typeface="PMingLiU" panose="02020500000000000000" pitchFamily="18" charset="-120"/>
              </a:rPr>
              <a:t>亞伯拉罕因著信</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蒙召的時候就遵命出去</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往將來要得為業的地方去</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出去的時候</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還不知往那裡去</a:t>
            </a:r>
            <a:r>
              <a:rPr lang="en-US" altLang="zh-TW" sz="2800" dirty="0" smtClean="0">
                <a:latin typeface="PMingLiU" panose="02020500000000000000" pitchFamily="18" charset="-120"/>
                <a:ea typeface="PMingLiU" panose="02020500000000000000" pitchFamily="18" charset="-120"/>
              </a:rPr>
              <a:t>.</a:t>
            </a:r>
            <a:r>
              <a:rPr lang="zh-TW" altLang="en-US" sz="2800" dirty="0" smtClean="0">
                <a:latin typeface="PMingLiU" panose="02020500000000000000" pitchFamily="18" charset="-120"/>
                <a:ea typeface="PMingLiU" panose="02020500000000000000" pitchFamily="18" charset="-120"/>
              </a:rPr>
              <a:t> </a:t>
            </a:r>
            <a:endParaRPr lang="en-US" altLang="zh-TW" sz="2800" dirty="0" smtClean="0">
              <a:latin typeface="PMingLiU" panose="02020500000000000000" pitchFamily="18" charset="-120"/>
              <a:ea typeface="PMingLiU" panose="02020500000000000000" pitchFamily="18" charset="-120"/>
            </a:endParaRPr>
          </a:p>
          <a:p>
            <a:r>
              <a:rPr lang="en-US" altLang="zh-TW" sz="2800" dirty="0" smtClean="0">
                <a:latin typeface="PMingLiU" panose="02020500000000000000" pitchFamily="18" charset="-120"/>
                <a:ea typeface="PMingLiU" panose="02020500000000000000" pitchFamily="18" charset="-120"/>
              </a:rPr>
              <a:t> 9 </a:t>
            </a:r>
            <a:r>
              <a:rPr lang="zh-TW" altLang="en-US" sz="2800" dirty="0">
                <a:latin typeface="PMingLiU" panose="02020500000000000000" pitchFamily="18" charset="-120"/>
                <a:ea typeface="PMingLiU" panose="02020500000000000000" pitchFamily="18" charset="-120"/>
              </a:rPr>
              <a:t>他因著信</a:t>
            </a:r>
            <a:r>
              <a:rPr lang="en-US" altLang="zh-TW" sz="2800" dirty="0">
                <a:latin typeface="PMingLiU" panose="02020500000000000000" pitchFamily="18" charset="-120"/>
                <a:ea typeface="PMingLiU" panose="02020500000000000000" pitchFamily="18" charset="-120"/>
              </a:rPr>
              <a:t>, </a:t>
            </a:r>
            <a:r>
              <a:rPr lang="zh-TW" altLang="en-US" sz="2800" dirty="0">
                <a:latin typeface="PMingLiU" panose="02020500000000000000" pitchFamily="18" charset="-120"/>
                <a:ea typeface="PMingLiU" panose="02020500000000000000" pitchFamily="18" charset="-120"/>
              </a:rPr>
              <a:t>就在所應許之地作客</a:t>
            </a:r>
            <a:r>
              <a:rPr lang="en-US" altLang="zh-TW" sz="2800" dirty="0" smtClean="0">
                <a:latin typeface="PMingLiU" panose="02020500000000000000" pitchFamily="18" charset="-120"/>
                <a:ea typeface="PMingLiU" panose="02020500000000000000" pitchFamily="18" charset="-120"/>
              </a:rPr>
              <a:t>.</a:t>
            </a:r>
          </a:p>
          <a:p>
            <a:r>
              <a:rPr lang="en-US" altLang="zh-TW" sz="2800" dirty="0" smtClean="0">
                <a:latin typeface="PMingLiU" panose="02020500000000000000" pitchFamily="18" charset="-120"/>
                <a:ea typeface="PMingLiU" panose="02020500000000000000" pitchFamily="18" charset="-120"/>
              </a:rPr>
              <a:t>10 </a:t>
            </a:r>
            <a:r>
              <a:rPr lang="zh-TW" altLang="en-US" sz="2800" dirty="0">
                <a:latin typeface="PMingLiU" panose="02020500000000000000" pitchFamily="18" charset="-120"/>
                <a:ea typeface="PMingLiU" panose="02020500000000000000" pitchFamily="18" charset="-120"/>
              </a:rPr>
              <a:t>因為他等候那座有根基的城</a:t>
            </a:r>
            <a:r>
              <a:rPr lang="en-US" altLang="zh-TW" sz="2800" dirty="0">
                <a:latin typeface="PMingLiU" panose="02020500000000000000" pitchFamily="18" charset="-120"/>
                <a:ea typeface="PMingLiU" panose="02020500000000000000" pitchFamily="18" charset="-120"/>
              </a:rPr>
              <a:t>, </a:t>
            </a:r>
            <a:r>
              <a:rPr lang="zh-TW" altLang="en-US" sz="2800" dirty="0">
                <a:latin typeface="PMingLiU" panose="02020500000000000000" pitchFamily="18" charset="-120"/>
                <a:ea typeface="PMingLiU" panose="02020500000000000000" pitchFamily="18" charset="-120"/>
              </a:rPr>
              <a:t>就是神所經營所</a:t>
            </a:r>
            <a:r>
              <a:rPr lang="zh-TW" altLang="en-US" sz="2800" dirty="0" smtClean="0">
                <a:latin typeface="PMingLiU" panose="02020500000000000000" pitchFamily="18" charset="-120"/>
                <a:ea typeface="PMingLiU" panose="02020500000000000000" pitchFamily="18" charset="-120"/>
              </a:rPr>
              <a:t>建造</a:t>
            </a:r>
            <a:r>
              <a:rPr lang="zh-TW" altLang="en-US" sz="2800" dirty="0">
                <a:latin typeface="PMingLiU" panose="02020500000000000000" pitchFamily="18" charset="-120"/>
                <a:ea typeface="PMingLiU" panose="02020500000000000000" pitchFamily="18" charset="-120"/>
              </a:rPr>
              <a:t>的</a:t>
            </a:r>
            <a:r>
              <a:rPr lang="en-US" altLang="zh-TW" sz="2800" dirty="0" smtClean="0">
                <a:latin typeface="PMingLiU" panose="02020500000000000000" pitchFamily="18" charset="-120"/>
                <a:ea typeface="PMingLiU" panose="02020500000000000000" pitchFamily="18" charset="-120"/>
              </a:rPr>
              <a:t>.</a:t>
            </a:r>
          </a:p>
          <a:p>
            <a:endParaRPr lang="en-US" altLang="zh-TW" sz="2800" dirty="0" smtClean="0">
              <a:latin typeface="PMingLiU" panose="02020500000000000000" pitchFamily="18" charset="-120"/>
              <a:ea typeface="PMingLiU" panose="02020500000000000000" pitchFamily="18" charset="-120"/>
            </a:endParaRPr>
          </a:p>
          <a:p>
            <a:r>
              <a:rPr lang="en-US" altLang="zh-TW" sz="2800" dirty="0" smtClean="0">
                <a:latin typeface="PMingLiU" panose="02020500000000000000" pitchFamily="18" charset="-120"/>
                <a:ea typeface="PMingLiU" panose="02020500000000000000" pitchFamily="18" charset="-120"/>
              </a:rPr>
              <a:t> 8 By </a:t>
            </a:r>
            <a:r>
              <a:rPr lang="en-US" altLang="zh-TW" sz="2800" dirty="0">
                <a:latin typeface="PMingLiU" panose="02020500000000000000" pitchFamily="18" charset="-120"/>
                <a:ea typeface="PMingLiU" panose="02020500000000000000" pitchFamily="18" charset="-120"/>
              </a:rPr>
              <a:t>faith Abraham, when called to go to a place he would later receive as his inheritance, obeyed and went, even though he did not know where he was going. </a:t>
            </a:r>
            <a:r>
              <a:rPr lang="en-US" altLang="zh-TW" sz="2800" dirty="0" smtClean="0">
                <a:latin typeface="PMingLiU" panose="02020500000000000000" pitchFamily="18" charset="-120"/>
                <a:ea typeface="PMingLiU" panose="02020500000000000000" pitchFamily="18" charset="-120"/>
              </a:rPr>
              <a:t> </a:t>
            </a:r>
          </a:p>
          <a:p>
            <a:r>
              <a:rPr lang="en-US" altLang="zh-TW" sz="2800" dirty="0">
                <a:latin typeface="PMingLiU" panose="02020500000000000000" pitchFamily="18" charset="-120"/>
                <a:ea typeface="PMingLiU" panose="02020500000000000000" pitchFamily="18" charset="-120"/>
              </a:rPr>
              <a:t> </a:t>
            </a:r>
            <a:r>
              <a:rPr lang="en-US" altLang="zh-TW" sz="2800" dirty="0" smtClean="0">
                <a:latin typeface="PMingLiU" panose="02020500000000000000" pitchFamily="18" charset="-120"/>
                <a:ea typeface="PMingLiU" panose="02020500000000000000" pitchFamily="18" charset="-120"/>
              </a:rPr>
              <a:t>9 </a:t>
            </a:r>
            <a:r>
              <a:rPr lang="en-US" altLang="zh-TW" sz="2800" dirty="0">
                <a:latin typeface="PMingLiU" panose="02020500000000000000" pitchFamily="18" charset="-120"/>
                <a:ea typeface="PMingLiU" panose="02020500000000000000" pitchFamily="18" charset="-120"/>
              </a:rPr>
              <a:t>By faith he made his home in the promised land like a stranger in a foreign country</a:t>
            </a:r>
            <a:r>
              <a:rPr lang="en-US" altLang="zh-TW" sz="2800" dirty="0" smtClean="0">
                <a:latin typeface="PMingLiU" panose="02020500000000000000" pitchFamily="18" charset="-120"/>
                <a:ea typeface="PMingLiU" panose="02020500000000000000" pitchFamily="18" charset="-120"/>
              </a:rPr>
              <a:t>.  </a:t>
            </a:r>
          </a:p>
          <a:p>
            <a:r>
              <a:rPr lang="en-US" altLang="zh-TW" sz="2800" dirty="0" smtClean="0">
                <a:latin typeface="PMingLiU" panose="02020500000000000000" pitchFamily="18" charset="-120"/>
                <a:ea typeface="PMingLiU" panose="02020500000000000000" pitchFamily="18" charset="-120"/>
              </a:rPr>
              <a:t>10 </a:t>
            </a:r>
            <a:r>
              <a:rPr lang="en-US" altLang="zh-TW" sz="2800" dirty="0">
                <a:latin typeface="PMingLiU" panose="02020500000000000000" pitchFamily="18" charset="-120"/>
                <a:ea typeface="PMingLiU" panose="02020500000000000000" pitchFamily="18" charset="-120"/>
              </a:rPr>
              <a:t>For he was looking forward to the city with </a:t>
            </a:r>
            <a:r>
              <a:rPr lang="en-US" altLang="zh-TW" sz="2800" dirty="0" smtClean="0">
                <a:latin typeface="PMingLiU" panose="02020500000000000000" pitchFamily="18" charset="-120"/>
                <a:ea typeface="PMingLiU" panose="02020500000000000000" pitchFamily="18" charset="-120"/>
              </a:rPr>
              <a:t>foundations</a:t>
            </a:r>
            <a:r>
              <a:rPr lang="en-US" altLang="zh-TW" sz="2800" dirty="0">
                <a:latin typeface="PMingLiU" panose="02020500000000000000" pitchFamily="18" charset="-120"/>
                <a:ea typeface="PMingLiU" panose="02020500000000000000" pitchFamily="18" charset="-120"/>
              </a:rPr>
              <a:t> </a:t>
            </a:r>
            <a:r>
              <a:rPr lang="en-US" altLang="zh-TW" sz="2800" dirty="0" smtClean="0">
                <a:latin typeface="PMingLiU" panose="02020500000000000000" pitchFamily="18" charset="-120"/>
                <a:ea typeface="PMingLiU" panose="02020500000000000000" pitchFamily="18" charset="-120"/>
              </a:rPr>
              <a:t>whose </a:t>
            </a:r>
            <a:r>
              <a:rPr lang="en-US" altLang="zh-TW" sz="2800" dirty="0">
                <a:latin typeface="PMingLiU" panose="02020500000000000000" pitchFamily="18" charset="-120"/>
                <a:ea typeface="PMingLiU" panose="02020500000000000000" pitchFamily="18" charset="-120"/>
              </a:rPr>
              <a:t>architect and builder is God</a:t>
            </a:r>
            <a:r>
              <a:rPr lang="en-US" altLang="zh-TW" sz="2800" dirty="0" smtClean="0">
                <a:latin typeface="PMingLiU" panose="02020500000000000000" pitchFamily="18" charset="-120"/>
                <a:ea typeface="PMingLiU" panose="02020500000000000000" pitchFamily="18" charset="-120"/>
              </a:rPr>
              <a:t>.</a:t>
            </a:r>
            <a:endParaRPr lang="zh-TW" altLang="en-US" sz="2800" dirty="0"/>
          </a:p>
        </p:txBody>
      </p:sp>
    </p:spTree>
    <p:extLst>
      <p:ext uri="{BB962C8B-B14F-4D97-AF65-F5344CB8AC3E}">
        <p14:creationId xmlns:p14="http://schemas.microsoft.com/office/powerpoint/2010/main" xmlns="" val="877860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4906963"/>
          </a:xfrm>
        </p:spPr>
        <p:txBody>
          <a:bodyPr/>
          <a:lstStyle/>
          <a:p>
            <a:pPr marL="0" indent="0">
              <a:buNone/>
            </a:pPr>
            <a:r>
              <a:rPr lang="en-US" sz="2800" dirty="0">
                <a:latin typeface="MingLiU" panose="02020509000000000000" pitchFamily="49" charset="-120"/>
                <a:ea typeface="MingLiU" panose="02020509000000000000" pitchFamily="49" charset="-120"/>
              </a:rPr>
              <a:t>II. </a:t>
            </a:r>
            <a:r>
              <a:rPr lang="ja-JP" altLang="en-US" sz="2800" dirty="0">
                <a:latin typeface="MingLiU" panose="02020509000000000000" pitchFamily="49" charset="-120"/>
                <a:ea typeface="MingLiU" panose="02020509000000000000" pitchFamily="49" charset="-120"/>
              </a:rPr>
              <a:t>立刻的跟隨</a:t>
            </a:r>
          </a:p>
          <a:p>
            <a:pPr marL="0" indent="0">
              <a:buNone/>
            </a:pPr>
            <a:r>
              <a:rPr lang="ja-JP" altLang="en-US" sz="2800" dirty="0">
                <a:latin typeface="MingLiU" panose="02020509000000000000" pitchFamily="49" charset="-120"/>
                <a:ea typeface="MingLiU" panose="02020509000000000000" pitchFamily="49" charset="-120"/>
              </a:rPr>
              <a:t>    </a:t>
            </a:r>
            <a:r>
              <a:rPr lang="en-US" altLang="ja-JP" sz="2800" dirty="0" smtClean="0">
                <a:latin typeface="MingLiU" panose="02020509000000000000" pitchFamily="49" charset="-120"/>
                <a:ea typeface="MingLiU" panose="02020509000000000000" pitchFamily="49" charset="-120"/>
              </a:rPr>
              <a:t>Follow i</a:t>
            </a:r>
            <a:r>
              <a:rPr lang="en-US" sz="2800" dirty="0" smtClean="0">
                <a:latin typeface="MingLiU" panose="02020509000000000000" pitchFamily="49" charset="-120"/>
                <a:ea typeface="MingLiU" panose="02020509000000000000" pitchFamily="49" charset="-120"/>
              </a:rPr>
              <a:t>mmediately   </a:t>
            </a:r>
            <a:r>
              <a:rPr lang="ja-JP" altLang="en-US" sz="2800" dirty="0">
                <a:latin typeface="MingLiU" panose="02020509000000000000" pitchFamily="49" charset="-120"/>
                <a:ea typeface="MingLiU" panose="02020509000000000000" pitchFamily="49" charset="-120"/>
              </a:rPr>
              <a:t>路</a:t>
            </a:r>
            <a:r>
              <a:rPr lang="en-US" altLang="ja-JP" sz="2800" dirty="0">
                <a:latin typeface="MingLiU" panose="02020509000000000000" pitchFamily="49" charset="-120"/>
                <a:ea typeface="MingLiU" panose="02020509000000000000" pitchFamily="49" charset="-120"/>
              </a:rPr>
              <a:t>(</a:t>
            </a:r>
            <a:r>
              <a:rPr lang="en-US" sz="2800" dirty="0">
                <a:latin typeface="MingLiU" panose="02020509000000000000" pitchFamily="49" charset="-120"/>
                <a:ea typeface="MingLiU" panose="02020509000000000000" pitchFamily="49" charset="-120"/>
              </a:rPr>
              <a:t>Luke) </a:t>
            </a:r>
            <a:r>
              <a:rPr lang="en-US" sz="2800" dirty="0" smtClean="0">
                <a:latin typeface="MingLiU" panose="02020509000000000000" pitchFamily="49" charset="-120"/>
                <a:ea typeface="MingLiU" panose="02020509000000000000" pitchFamily="49" charset="-120"/>
              </a:rPr>
              <a:t>9:59-60,</a:t>
            </a:r>
          </a:p>
          <a:p>
            <a:pPr marL="0" indent="0">
              <a:buNone/>
            </a:pPr>
            <a:r>
              <a:rPr lang="en-US" sz="2800" dirty="0">
                <a:latin typeface="MingLiU" panose="02020509000000000000" pitchFamily="49" charset="-120"/>
                <a:ea typeface="MingLiU" panose="02020509000000000000" pitchFamily="49" charset="-120"/>
              </a:rPr>
              <a:t> </a:t>
            </a:r>
            <a:r>
              <a:rPr lang="en-US" sz="2800" dirty="0" smtClean="0">
                <a:latin typeface="MingLiU" panose="02020509000000000000" pitchFamily="49" charset="-120"/>
                <a:ea typeface="MingLiU" panose="02020509000000000000" pitchFamily="49" charset="-120"/>
              </a:rPr>
              <a:t>                                 10:1 </a:t>
            </a:r>
          </a:p>
          <a:p>
            <a:pPr marL="0" indent="0">
              <a:buNone/>
            </a:pPr>
            <a:r>
              <a:rPr lang="en-US" altLang="ja-JP" sz="2800" dirty="0" smtClean="0">
                <a:latin typeface="PMingLiU" panose="02020500000000000000" pitchFamily="18" charset="-120"/>
                <a:ea typeface="PMingLiU" panose="02020500000000000000" pitchFamily="18" charset="-120"/>
              </a:rPr>
              <a:t> </a:t>
            </a:r>
            <a:endParaRPr lang="en-US" sz="2800" dirty="0">
              <a:latin typeface="PMingLiU" panose="02020500000000000000" pitchFamily="18" charset="-120"/>
              <a:ea typeface="PMingLiU" panose="02020500000000000000" pitchFamily="18" charset="-120"/>
            </a:endParaRPr>
          </a:p>
          <a:p>
            <a:pPr marL="0" indent="0">
              <a:buNone/>
            </a:pPr>
            <a:endParaRPr lang="en-US" sz="2800" dirty="0">
              <a:latin typeface="MingLiU" panose="02020509000000000000" pitchFamily="49" charset="-120"/>
              <a:ea typeface="MingLiU" panose="02020509000000000000" pitchFamily="49" charset="-120"/>
            </a:endParaRPr>
          </a:p>
          <a:p>
            <a:pPr marL="0" indent="0">
              <a:buNone/>
            </a:pP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xmlns="" val="1964072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87362"/>
          </a:xfrm>
        </p:spPr>
        <p:txBody>
          <a:bodyPr>
            <a:normAutofit fontScale="90000"/>
          </a:bodyPr>
          <a:lstStyle/>
          <a:p>
            <a:endParaRPr lang="en-US" dirty="0"/>
          </a:p>
        </p:txBody>
      </p:sp>
      <p:sp>
        <p:nvSpPr>
          <p:cNvPr id="4" name="Content Placeholder 3"/>
          <p:cNvSpPr>
            <a:spLocks noGrp="1"/>
          </p:cNvSpPr>
          <p:nvPr>
            <p:ph idx="1"/>
          </p:nvPr>
        </p:nvSpPr>
        <p:spPr>
          <a:xfrm>
            <a:off x="228600" y="1066800"/>
            <a:ext cx="8686800" cy="5562600"/>
          </a:xfrm>
        </p:spPr>
        <p:txBody>
          <a:bodyPr>
            <a:normAutofit/>
          </a:bodyPr>
          <a:lstStyle/>
          <a:p>
            <a:pPr marL="0" indent="0">
              <a:buNone/>
            </a:pPr>
            <a:r>
              <a:rPr lang="ja-JP" altLang="en-US" dirty="0">
                <a:latin typeface="PMingLiU" panose="02020500000000000000" pitchFamily="18" charset="-120"/>
                <a:ea typeface="PMingLiU" panose="02020500000000000000" pitchFamily="18" charset="-120"/>
              </a:rPr>
              <a:t>信耶穌並追隨他做門</a:t>
            </a:r>
            <a:r>
              <a:rPr lang="ja-JP" altLang="en-US" dirty="0" smtClean="0">
                <a:latin typeface="PMingLiU" panose="02020500000000000000" pitchFamily="18" charset="-120"/>
                <a:ea typeface="PMingLiU" panose="02020500000000000000" pitchFamily="18" charset="-120"/>
              </a:rPr>
              <a:t>徒</a:t>
            </a:r>
            <a:r>
              <a:rPr lang="en-US" altLang="ja-JP" dirty="0" smtClean="0">
                <a:latin typeface="PMingLiU" panose="02020500000000000000" pitchFamily="18" charset="-120"/>
                <a:ea typeface="PMingLiU" panose="02020500000000000000" pitchFamily="18" charset="-120"/>
              </a:rPr>
              <a:t>.</a:t>
            </a:r>
            <a:endParaRPr lang="en-US" altLang="ja-JP" dirty="0">
              <a:latin typeface="PMingLiU" panose="02020500000000000000" pitchFamily="18" charset="-120"/>
              <a:ea typeface="PMingLiU" panose="02020500000000000000" pitchFamily="18" charset="-120"/>
            </a:endParaRPr>
          </a:p>
          <a:p>
            <a:pPr marL="0" indent="0">
              <a:buNone/>
            </a:pPr>
            <a:r>
              <a:rPr lang="en-US" altLang="ja-JP" dirty="0">
                <a:latin typeface="PMingLiU" panose="02020500000000000000" pitchFamily="18" charset="-120"/>
                <a:ea typeface="PMingLiU" panose="02020500000000000000" pitchFamily="18" charset="-120"/>
              </a:rPr>
              <a:t>Believe in Jesus and follow Him as His disciple</a:t>
            </a:r>
            <a:r>
              <a:rPr lang="en-US" altLang="ja-JP" dirty="0" smtClean="0">
                <a:latin typeface="PMingLiU" panose="02020500000000000000" pitchFamily="18" charset="-120"/>
                <a:ea typeface="PMingLiU" panose="02020500000000000000" pitchFamily="18" charset="-120"/>
              </a:rPr>
              <a:t>.</a:t>
            </a:r>
          </a:p>
          <a:p>
            <a:pPr marL="0" indent="0">
              <a:buNone/>
            </a:pPr>
            <a:endParaRPr lang="en-US" altLang="ja-JP" dirty="0" smtClean="0">
              <a:latin typeface="PMingLiU" panose="02020500000000000000" pitchFamily="18" charset="-120"/>
              <a:ea typeface="PMingLiU" panose="02020500000000000000" pitchFamily="18" charset="-120"/>
            </a:endParaRPr>
          </a:p>
          <a:p>
            <a:pPr marL="0" indent="0">
              <a:buNone/>
            </a:pPr>
            <a:r>
              <a:rPr lang="ja-JP" altLang="en-US" dirty="0" smtClean="0">
                <a:latin typeface="PMingLiU" panose="02020500000000000000" pitchFamily="18" charset="-120"/>
                <a:ea typeface="PMingLiU" panose="02020500000000000000" pitchFamily="18" charset="-120"/>
              </a:rPr>
              <a:t>真</a:t>
            </a:r>
            <a:r>
              <a:rPr lang="ja-JP" altLang="en-US" dirty="0">
                <a:latin typeface="PMingLiU" panose="02020500000000000000" pitchFamily="18" charset="-120"/>
                <a:ea typeface="PMingLiU" panose="02020500000000000000" pitchFamily="18" charset="-120"/>
              </a:rPr>
              <a:t>正</a:t>
            </a:r>
            <a:r>
              <a:rPr lang="ja-JP" altLang="en-US" dirty="0" smtClean="0">
                <a:latin typeface="PMingLiU" panose="02020500000000000000" pitchFamily="18" charset="-120"/>
                <a:ea typeface="PMingLiU" panose="02020500000000000000" pitchFamily="18" charset="-120"/>
              </a:rPr>
              <a:t>的門徒是</a:t>
            </a:r>
            <a:r>
              <a:rPr lang="ja-JP" altLang="en-US" dirty="0">
                <a:latin typeface="PMingLiU" panose="02020500000000000000" pitchFamily="18" charset="-120"/>
                <a:ea typeface="PMingLiU" panose="02020500000000000000" pitchFamily="18" charset="-120"/>
              </a:rPr>
              <a:t>相信他是</a:t>
            </a:r>
            <a:r>
              <a:rPr lang="ja-JP" altLang="en-US" dirty="0" smtClean="0">
                <a:latin typeface="PMingLiU" panose="02020500000000000000" pitchFamily="18" charset="-120"/>
                <a:ea typeface="PMingLiU" panose="02020500000000000000" pitchFamily="18" charset="-120"/>
              </a:rPr>
              <a:t>主</a:t>
            </a:r>
            <a:r>
              <a:rPr lang="en-US" altLang="ja-JP" dirty="0" smtClean="0">
                <a:latin typeface="PMingLiU" panose="02020500000000000000" pitchFamily="18" charset="-120"/>
                <a:ea typeface="PMingLiU" panose="02020500000000000000" pitchFamily="18" charset="-120"/>
              </a:rPr>
              <a:t>, </a:t>
            </a:r>
            <a:r>
              <a:rPr lang="ja-JP" altLang="en-US" dirty="0">
                <a:latin typeface="PMingLiU" panose="02020500000000000000" pitchFamily="18" charset="-120"/>
                <a:ea typeface="PMingLiU" panose="02020500000000000000" pitchFamily="18" charset="-120"/>
              </a:rPr>
              <a:t>更是接受他是生命中的主</a:t>
            </a:r>
            <a:r>
              <a:rPr lang="en-US" altLang="ja-JP" dirty="0" smtClean="0">
                <a:latin typeface="PMingLiU" panose="02020500000000000000" pitchFamily="18" charset="-120"/>
                <a:ea typeface="PMingLiU" panose="02020500000000000000" pitchFamily="18" charset="-120"/>
              </a:rPr>
              <a:t>.</a:t>
            </a:r>
            <a:endParaRPr lang="en-US" altLang="ja-JP" dirty="0">
              <a:latin typeface="PMingLiU" panose="02020500000000000000" pitchFamily="18" charset="-120"/>
              <a:ea typeface="PMingLiU" panose="02020500000000000000" pitchFamily="18" charset="-120"/>
            </a:endParaRPr>
          </a:p>
          <a:p>
            <a:pPr marL="0" indent="0">
              <a:buNone/>
            </a:pPr>
            <a:r>
              <a:rPr lang="en-US" dirty="0" smtClean="0">
                <a:latin typeface="PMingLiU" panose="02020500000000000000" pitchFamily="18" charset="-120"/>
                <a:ea typeface="PMingLiU" panose="02020500000000000000" pitchFamily="18" charset="-120"/>
              </a:rPr>
              <a:t>A </a:t>
            </a:r>
            <a:r>
              <a:rPr lang="en-US" dirty="0">
                <a:latin typeface="PMingLiU" panose="02020500000000000000" pitchFamily="18" charset="-120"/>
                <a:ea typeface="PMingLiU" panose="02020500000000000000" pitchFamily="18" charset="-120"/>
              </a:rPr>
              <a:t>true disciple </a:t>
            </a:r>
            <a:r>
              <a:rPr lang="en-US" dirty="0" smtClean="0">
                <a:latin typeface="PMingLiU" panose="02020500000000000000" pitchFamily="18" charset="-120"/>
                <a:ea typeface="PMingLiU" panose="02020500000000000000" pitchFamily="18" charset="-120"/>
              </a:rPr>
              <a:t>is not only believing in Him as our </a:t>
            </a:r>
            <a:r>
              <a:rPr lang="en-US" dirty="0">
                <a:latin typeface="PMingLiU" panose="02020500000000000000" pitchFamily="18" charset="-120"/>
                <a:ea typeface="PMingLiU" panose="02020500000000000000" pitchFamily="18" charset="-120"/>
              </a:rPr>
              <a:t>Lord </a:t>
            </a:r>
            <a:r>
              <a:rPr lang="en-US" dirty="0" smtClean="0">
                <a:latin typeface="PMingLiU" panose="02020500000000000000" pitchFamily="18" charset="-120"/>
                <a:ea typeface="PMingLiU" panose="02020500000000000000" pitchFamily="18" charset="-120"/>
              </a:rPr>
              <a:t>but also accepting </a:t>
            </a:r>
            <a:r>
              <a:rPr lang="en-US" dirty="0">
                <a:latin typeface="PMingLiU" panose="02020500000000000000" pitchFamily="18" charset="-120"/>
                <a:ea typeface="PMingLiU" panose="02020500000000000000" pitchFamily="18" charset="-120"/>
              </a:rPr>
              <a:t>Him as </a:t>
            </a:r>
            <a:r>
              <a:rPr lang="en-US" dirty="0" smtClean="0">
                <a:latin typeface="PMingLiU" panose="02020500000000000000" pitchFamily="18" charset="-120"/>
                <a:ea typeface="PMingLiU" panose="02020500000000000000" pitchFamily="18" charset="-120"/>
              </a:rPr>
              <a:t>our </a:t>
            </a:r>
            <a:r>
              <a:rPr lang="en-US" dirty="0">
                <a:latin typeface="PMingLiU" panose="02020500000000000000" pitchFamily="18" charset="-120"/>
                <a:ea typeface="PMingLiU" panose="02020500000000000000" pitchFamily="18" charset="-120"/>
              </a:rPr>
              <a:t>Lord of </a:t>
            </a:r>
            <a:r>
              <a:rPr lang="en-US" dirty="0" smtClean="0">
                <a:latin typeface="PMingLiU" panose="02020500000000000000" pitchFamily="18" charset="-120"/>
                <a:ea typeface="PMingLiU" panose="02020500000000000000" pitchFamily="18" charset="-120"/>
              </a:rPr>
              <a:t>life</a:t>
            </a:r>
            <a:r>
              <a:rPr lang="en-US" dirty="0">
                <a:latin typeface="PMingLiU" panose="02020500000000000000" pitchFamily="18" charset="-120"/>
                <a:ea typeface="PMingLiU" panose="02020500000000000000" pitchFamily="18" charset="-120"/>
              </a:rPr>
              <a:t>. </a:t>
            </a:r>
          </a:p>
          <a:p>
            <a:pPr marL="0" indent="0">
              <a:buNone/>
            </a:pPr>
            <a:endParaRPr lang="en-US"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xmlns="" val="1733298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3653</TotalTime>
  <Words>7216</Words>
  <Application>Microsoft Office PowerPoint</Application>
  <PresentationFormat>On-screen Show (4:3)</PresentationFormat>
  <Paragraphs>289</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跟隨主 Following the Lord 路(Luke) 9:57-62   太(Matt) 8:19-22 </vt:lpstr>
      <vt:lpstr>Slide 2</vt:lpstr>
      <vt:lpstr>經文 背景 Scripture Background    路(Luke) 9:57-62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Following the Lord</dc:title>
  <dc:creator>Lu, John I [IT]</dc:creator>
  <cp:lastModifiedBy>gkcccc</cp:lastModifiedBy>
  <cp:revision>608</cp:revision>
  <cp:lastPrinted>2013-10-25T10:10:18Z</cp:lastPrinted>
  <dcterms:created xsi:type="dcterms:W3CDTF">2006-08-16T00:00:00Z</dcterms:created>
  <dcterms:modified xsi:type="dcterms:W3CDTF">2013-10-27T17:10:27Z</dcterms:modified>
</cp:coreProperties>
</file>