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0"/>
  </p:notesMasterIdLst>
  <p:handoutMasterIdLst>
    <p:handoutMasterId r:id="rId11"/>
  </p:handoutMasterIdLst>
  <p:sldIdLst>
    <p:sldId id="257" r:id="rId3"/>
    <p:sldId id="272" r:id="rId4"/>
    <p:sldId id="273" r:id="rId5"/>
    <p:sldId id="274" r:id="rId6"/>
    <p:sldId id="275" r:id="rId7"/>
    <p:sldId id="277" r:id="rId8"/>
    <p:sldId id="278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96" y="-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A207F-0F91-42F2-96D0-049C6003623B}" type="datetimeFigureOut">
              <a:rPr lang="en-US"/>
              <a:t>6/7/2014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67D4A-04CB-4EDF-8FB1-342A02FC8EC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C13F5-F2B1-464B-BE8F-27ABFBD2FBDE}" type="datetimeFigureOut">
              <a:rPr lang="en-US"/>
              <a:t>6/7/2014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351F-DBB1-4664-ADA9-83BC7CB8848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9712D-992A-4AB1-A5C2-575F75921AA2}" type="datetimeFigureOut">
              <a:rPr lang="en-US"/>
              <a:t>6/7/2014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EFA0A-2F20-4B60-98C6-5FFDA469AA1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CD9712D-992A-4AB1-A5C2-575F75921AA2}" type="datetimeFigureOut">
              <a:rPr lang="en-US"/>
              <a:pPr/>
              <a:t>6/7/2014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Rebuilding Trusts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cap="small" dirty="0" smtClean="0"/>
              <a:t>Brother Tony Wong</a:t>
            </a:r>
          </a:p>
          <a:p>
            <a:r>
              <a:rPr lang="en-US" cap="small" dirty="0" smtClean="0"/>
              <a:t>June 8, 2014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nstantia" panose="02030602050306030303" pitchFamily="18" charset="0"/>
              </a:rPr>
              <a:t>Open Our Eyes</a:t>
            </a:r>
            <a:endParaRPr lang="en-US" u="sng" dirty="0">
              <a:latin typeface="Constantia" panose="02030602050306030303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51212" y="1676400"/>
            <a:ext cx="6248400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Open our eyes Lord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We want to see Jesus,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To reach out and touch Him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And say that we love Him.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3200" dirty="0">
              <a:latin typeface="Constantia" panose="02030602050306030303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Open our ears Lord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And help us to listen,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Open our eyes Lord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We want to see Jesus.</a:t>
            </a:r>
            <a:endParaRPr lang="en-US" sz="3200" dirty="0">
              <a:latin typeface="Constantia" panose="02030602050306030303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7085012" y="6400800"/>
            <a:ext cx="4088395" cy="365125"/>
          </a:xfrm>
        </p:spPr>
        <p:txBody>
          <a:bodyPr/>
          <a:lstStyle/>
          <a:p>
            <a:r>
              <a:rPr lang="en-US" sz="1800" dirty="0" smtClean="0"/>
              <a:t>Bob Cull / </a:t>
            </a:r>
            <a:r>
              <a:rPr lang="en-US" sz="1800" dirty="0" err="1" smtClean="0"/>
              <a:t>Maranatha</a:t>
            </a:r>
            <a:r>
              <a:rPr lang="en-US" sz="1800" dirty="0" smtClean="0"/>
              <a:t> Music 1/1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nstantia" panose="02030602050306030303" pitchFamily="18" charset="0"/>
              </a:rPr>
              <a:t>Be Unto Your Name</a:t>
            </a:r>
            <a:endParaRPr lang="en-US" u="sng" dirty="0">
              <a:latin typeface="Constantia" panose="02030602050306030303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We are a moment, You are forever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Lord of the Ages, God before time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We are a vapor, You are eternal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Love everlasting, reigning on </a:t>
            </a:r>
            <a:r>
              <a:rPr lang="en-US" sz="3200" dirty="0" smtClean="0">
                <a:latin typeface="Constantia" panose="02030602050306030303" pitchFamily="18" charset="0"/>
              </a:rPr>
              <a:t>high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Holy, holy, Lord God Almighty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Worthy is the Lamb Who was slain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Highest praises, honor and glory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Be unto Your name, be unto Your name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51212" y="6324600"/>
            <a:ext cx="6197097" cy="365125"/>
          </a:xfrm>
        </p:spPr>
        <p:txBody>
          <a:bodyPr/>
          <a:lstStyle/>
          <a:p>
            <a:r>
              <a:rPr lang="en-US" sz="1800" dirty="0" smtClean="0"/>
              <a:t>Gary Sadler &amp; Lynn </a:t>
            </a:r>
            <a:r>
              <a:rPr lang="en-US" sz="1800" dirty="0" err="1" smtClean="0"/>
              <a:t>DeShazo</a:t>
            </a:r>
            <a:r>
              <a:rPr lang="en-US" sz="1800" dirty="0" smtClean="0"/>
              <a:t>		1/3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95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nstantia" panose="02030602050306030303" pitchFamily="18" charset="0"/>
              </a:rPr>
              <a:t>Be Unto Your Name</a:t>
            </a:r>
            <a:endParaRPr lang="en-US" u="sng" dirty="0">
              <a:latin typeface="Constantia" panose="02030602050306030303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We are the broken, You are the healer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Jesus, Redeemer, mighty to save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You are the love song we'll sing forever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Bowing before You, blessing Your </a:t>
            </a:r>
            <a:r>
              <a:rPr lang="en-US" sz="3200" dirty="0" smtClean="0">
                <a:latin typeface="Constantia" panose="02030602050306030303" pitchFamily="18" charset="0"/>
              </a:rPr>
              <a:t>name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Constantia" panose="02030602050306030303" pitchFamily="18" charset="0"/>
              </a:rPr>
              <a:t>Holy</a:t>
            </a:r>
            <a:r>
              <a:rPr lang="en-US" sz="3200" b="1" dirty="0">
                <a:latin typeface="Constantia" panose="02030602050306030303" pitchFamily="18" charset="0"/>
              </a:rPr>
              <a:t>, holy, Lord God Almighty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Worthy is the Lamb Who was slain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Highest praises, honor and glory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Be unto Your name, be unto Your name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51212" y="6324600"/>
            <a:ext cx="6197097" cy="365125"/>
          </a:xfrm>
        </p:spPr>
        <p:txBody>
          <a:bodyPr/>
          <a:lstStyle/>
          <a:p>
            <a:r>
              <a:rPr lang="en-US" sz="1800" dirty="0" smtClean="0"/>
              <a:t>Gary Sadler &amp; Lynn </a:t>
            </a:r>
            <a:r>
              <a:rPr lang="en-US" sz="1800" dirty="0" err="1" smtClean="0"/>
              <a:t>DeShazo</a:t>
            </a:r>
            <a:r>
              <a:rPr lang="en-US" sz="1800" dirty="0" smtClean="0"/>
              <a:t>		2/3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5148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Constantia" panose="02030602050306030303" pitchFamily="18" charset="0"/>
              </a:rPr>
              <a:t>Be Unto Your Name</a:t>
            </a:r>
            <a:endParaRPr lang="en-US" u="sng" dirty="0">
              <a:latin typeface="Constantia" panose="02030602050306030303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Constantia" panose="02030602050306030303" pitchFamily="18" charset="0"/>
              </a:rPr>
              <a:t>Holy</a:t>
            </a:r>
            <a:r>
              <a:rPr lang="en-US" sz="3200" b="1" dirty="0">
                <a:latin typeface="Constantia" panose="02030602050306030303" pitchFamily="18" charset="0"/>
              </a:rPr>
              <a:t>, holy, Lord God Almighty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Worthy is the Lamb Who was slain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Highest praises, honor and glory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latin typeface="Constantia" panose="02030602050306030303" pitchFamily="18" charset="0"/>
              </a:rPr>
              <a:t>Be unto </a:t>
            </a:r>
            <a:r>
              <a:rPr lang="en-US" sz="3200" b="1" dirty="0" smtClean="0">
                <a:latin typeface="Constantia" panose="02030602050306030303" pitchFamily="18" charset="0"/>
              </a:rPr>
              <a:t>Your </a:t>
            </a:r>
            <a:r>
              <a:rPr lang="en-US" sz="3200" b="1" dirty="0">
                <a:latin typeface="Constantia" panose="02030602050306030303" pitchFamily="18" charset="0"/>
              </a:rPr>
              <a:t>name, be unto Your </a:t>
            </a:r>
            <a:r>
              <a:rPr lang="en-US" sz="3200" b="1" dirty="0" smtClean="0">
                <a:latin typeface="Constantia" panose="02030602050306030303" pitchFamily="18" charset="0"/>
              </a:rPr>
              <a:t>name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 smtClean="0">
                <a:latin typeface="Constantia" panose="02030602050306030303" pitchFamily="18" charset="0"/>
              </a:rPr>
              <a:t>[x2]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351212" y="6324600"/>
            <a:ext cx="6197097" cy="365125"/>
          </a:xfrm>
        </p:spPr>
        <p:txBody>
          <a:bodyPr/>
          <a:lstStyle/>
          <a:p>
            <a:r>
              <a:rPr lang="en-US" sz="1800" dirty="0" smtClean="0"/>
              <a:t>Gary Sadler &amp; Lynn </a:t>
            </a:r>
            <a:r>
              <a:rPr lang="en-US" sz="1800" dirty="0" err="1" smtClean="0"/>
              <a:t>DeShazo</a:t>
            </a:r>
            <a:r>
              <a:rPr lang="en-US" sz="1800" dirty="0" smtClean="0"/>
              <a:t>		3/3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3400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52400"/>
            <a:ext cx="9601200" cy="1143000"/>
          </a:xfrm>
        </p:spPr>
        <p:txBody>
          <a:bodyPr/>
          <a:lstStyle/>
          <a:p>
            <a:r>
              <a:rPr lang="en-US" u="sng" dirty="0" smtClean="0">
                <a:latin typeface="Constantia" panose="02030602050306030303" pitchFamily="18" charset="0"/>
              </a:rPr>
              <a:t>Matthew 18:15-17</a:t>
            </a:r>
            <a:endParaRPr lang="en-US" u="sng" dirty="0">
              <a:latin typeface="Constantia" panose="02030602050306030303" pitchFamily="18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2" y="1295400"/>
            <a:ext cx="9601200" cy="44958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latin typeface="Constantia" panose="02030602050306030303" pitchFamily="18" charset="0"/>
              </a:rPr>
              <a:t>15 "If your brother sins against you, go and show him his </a:t>
            </a:r>
            <a:r>
              <a:rPr lang="en-US" sz="3200" dirty="0" smtClean="0">
                <a:latin typeface="Constantia" panose="02030602050306030303" pitchFamily="18" charset="0"/>
              </a:rPr>
              <a:t>fault, just </a:t>
            </a:r>
            <a:r>
              <a:rPr lang="en-US" sz="3200" dirty="0">
                <a:latin typeface="Constantia" panose="02030602050306030303" pitchFamily="18" charset="0"/>
              </a:rPr>
              <a:t>between the two of you. If he listens to you, you have won your brother over. </a:t>
            </a:r>
            <a:endParaRPr lang="en-US" sz="3200" dirty="0" smtClean="0">
              <a:latin typeface="Constantia" panose="02030602050306030303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Constantia" panose="02030602050306030303" pitchFamily="18" charset="0"/>
              </a:rPr>
              <a:t>16 </a:t>
            </a:r>
            <a:r>
              <a:rPr lang="en-US" sz="3200" dirty="0">
                <a:latin typeface="Constantia" panose="02030602050306030303" pitchFamily="18" charset="0"/>
              </a:rPr>
              <a:t>But if he will not listen, take one or two others along, so that 'every matter may be established by the testimony of two or three witnesses</a:t>
            </a:r>
            <a:r>
              <a:rPr lang="en-US" sz="3200" dirty="0" smtClean="0">
                <a:latin typeface="Constantia" panose="02030602050306030303" pitchFamily="18" charset="0"/>
              </a:rPr>
              <a:t>.‘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 smtClean="0">
                <a:latin typeface="Constantia" panose="02030602050306030303" pitchFamily="18" charset="0"/>
              </a:rPr>
              <a:t>17 </a:t>
            </a:r>
            <a:r>
              <a:rPr lang="en-US" sz="3200" dirty="0">
                <a:latin typeface="Constantia" panose="02030602050306030303" pitchFamily="18" charset="0"/>
              </a:rPr>
              <a:t>If he refuses to listen to them, tell it to the </a:t>
            </a:r>
            <a:r>
              <a:rPr lang="en-US" sz="3200" dirty="0" smtClean="0">
                <a:latin typeface="Constantia" panose="02030602050306030303" pitchFamily="18" charset="0"/>
              </a:rPr>
              <a:t>church; </a:t>
            </a:r>
            <a:r>
              <a:rPr lang="en-US" sz="3200" dirty="0">
                <a:latin typeface="Constantia" panose="02030602050306030303" pitchFamily="18" charset="0"/>
              </a:rPr>
              <a:t>and if he refuses to listen even to the church, treat him as you would a pagan or a tax collector</a:t>
            </a:r>
            <a:r>
              <a:rPr lang="en-US" sz="3200" dirty="0" smtClean="0">
                <a:latin typeface="Constantia" panose="02030602050306030303" pitchFamily="18" charset="0"/>
              </a:rPr>
              <a:t>.</a:t>
            </a:r>
            <a:endParaRPr lang="en-US" sz="3200" b="1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28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smtClean="0"/>
              <a:t>Rebuilding Trusts</a:t>
            </a:r>
            <a:endParaRPr lang="en-US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cap="small" dirty="0" smtClean="0"/>
              <a:t>Brother Tony Wong</a:t>
            </a:r>
          </a:p>
          <a:p>
            <a:r>
              <a:rPr lang="en-US" cap="small" dirty="0" smtClean="0"/>
              <a:t>June 8, 2014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422124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TS10280110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powerpoint_template_TS102801109</Template>
  <TotalTime>0</TotalTime>
  <Words>355</Words>
  <Application>Microsoft Office PowerPoint</Application>
  <PresentationFormat>Custom</PresentationFormat>
  <Paragraphs>48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powerpoint_template_TS102801109</vt:lpstr>
      <vt:lpstr>Rebuilding Trusts</vt:lpstr>
      <vt:lpstr>Open Our Eyes</vt:lpstr>
      <vt:lpstr>Be Unto Your Name</vt:lpstr>
      <vt:lpstr>Be Unto Your Name</vt:lpstr>
      <vt:lpstr>Be Unto Your Name</vt:lpstr>
      <vt:lpstr>Matthew 18:15-17</vt:lpstr>
      <vt:lpstr>Rebuilding Trusts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2014-06-07T19:53:43Z</dcterms:created>
  <dcterms:modified xsi:type="dcterms:W3CDTF">2014-06-07T20:29:11Z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TC028011099991</vt:lpwstr>
  </property>
</Properties>
</file>