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99FF"/>
    <a:srgbClr val="F4F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2" autoAdjust="0"/>
    <p:restoredTop sz="86355" autoAdjust="0"/>
  </p:normalViewPr>
  <p:slideViewPr>
    <p:cSldViewPr snapToGrid="0">
      <p:cViewPr varScale="1">
        <p:scale>
          <a:sx n="65" d="100"/>
          <a:sy n="65" d="100"/>
        </p:scale>
        <p:origin x="102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1782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F118A-2321-4F3A-B195-5440D88B9F4A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C7A09-3CFE-425C-A089-FAACDBBAE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60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45E2B-5A76-4CEC-A75A-3A74901E0F20}" type="datetimeFigureOut">
              <a:rPr lang="en-US" smtClean="0"/>
              <a:t>7/20/2014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BAD3B-E29B-49FB-86B8-29398FBDC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15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BAD3B-E29B-49FB-86B8-29398FBDC3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0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37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57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697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25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079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783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99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11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1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51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3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3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3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666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04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4441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9600" b="1" dirty="0" smtClean="0">
                <a:solidFill>
                  <a:srgbClr val="F4F6F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 12</a:t>
            </a:r>
            <a:endParaRPr lang="en-US" sz="9600" b="1" dirty="0">
              <a:solidFill>
                <a:srgbClr val="F4F6F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8000" b="1" i="1" dirty="0" smtClean="0">
                <a:solidFill>
                  <a:srgbClr val="92D050"/>
                </a:solidFill>
              </a:rPr>
              <a:t>Pick A Number</a:t>
            </a:r>
            <a:endParaRPr lang="en-US" sz="8000" b="1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09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Types of Church Members</a:t>
            </a:r>
            <a:endParaRPr lang="en-US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99FF33"/>
                </a:solidFill>
              </a:rPr>
              <a:t>Verse 1 – Miriam, Aaron &amp; Moses</a:t>
            </a:r>
          </a:p>
          <a:p>
            <a:r>
              <a:rPr lang="en-US" sz="4000" dirty="0" smtClean="0">
                <a:solidFill>
                  <a:srgbClr val="99FF33"/>
                </a:solidFill>
              </a:rPr>
              <a:t>Miriam – Layperson</a:t>
            </a:r>
          </a:p>
          <a:p>
            <a:r>
              <a:rPr lang="en-US" sz="4000" dirty="0" smtClean="0">
                <a:solidFill>
                  <a:srgbClr val="99FF33"/>
                </a:solidFill>
              </a:rPr>
              <a:t>Aaron – Worker</a:t>
            </a:r>
          </a:p>
          <a:p>
            <a:r>
              <a:rPr lang="en-US" sz="4000" dirty="0" smtClean="0">
                <a:solidFill>
                  <a:srgbClr val="99FF33"/>
                </a:solidFill>
              </a:rPr>
              <a:t>Moses – Leader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99FF33"/>
                </a:solidFill>
              </a:rPr>
              <a:t>	</a:t>
            </a:r>
            <a:r>
              <a:rPr lang="en-US" sz="4000" dirty="0" smtClean="0">
                <a:solidFill>
                  <a:srgbClr val="99FF33"/>
                </a:solidFill>
              </a:rPr>
              <a:t>		(All 3 – Called of GOD)</a:t>
            </a:r>
            <a:endParaRPr lang="en-US" sz="4000" dirty="0">
              <a:solidFill>
                <a:srgbClr val="99FF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14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80" y="609600"/>
            <a:ext cx="10802318" cy="13208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Kinds of Personal Interaction</a:t>
            </a:r>
            <a:endParaRPr lang="en-US" sz="6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30400"/>
            <a:ext cx="8931615" cy="437740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92D050"/>
                </a:solidFill>
              </a:rPr>
              <a:t>Vs.15 – HOLDING Out - No Repent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92D050"/>
                </a:solidFill>
              </a:rPr>
              <a:t>	</a:t>
            </a:r>
            <a:r>
              <a:rPr lang="en-US" sz="3600" b="1" dirty="0" smtClean="0">
                <a:solidFill>
                  <a:srgbClr val="92D050"/>
                </a:solidFill>
              </a:rPr>
              <a:t>No Moving On until dealt with</a:t>
            </a:r>
          </a:p>
          <a:p>
            <a:r>
              <a:rPr lang="en-US" sz="3600" b="1" dirty="0" smtClean="0">
                <a:solidFill>
                  <a:srgbClr val="92D050"/>
                </a:solidFill>
              </a:rPr>
              <a:t>Vs.11 – HELPING Out – Repentance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92D050"/>
                </a:solidFill>
              </a:rPr>
              <a:t>	</a:t>
            </a:r>
            <a:r>
              <a:rPr lang="en-US" sz="3600" b="1" dirty="0" smtClean="0">
                <a:solidFill>
                  <a:srgbClr val="92D050"/>
                </a:solidFill>
              </a:rPr>
              <a:t>Confession &amp; </a:t>
            </a:r>
            <a:r>
              <a:rPr lang="en-US" sz="3600" b="1" dirty="0" smtClean="0">
                <a:solidFill>
                  <a:srgbClr val="92D050"/>
                </a:solidFill>
              </a:rPr>
              <a:t>Intercession (Doing)</a:t>
            </a:r>
            <a:endParaRPr lang="en-US" sz="3600" b="1" dirty="0" smtClean="0">
              <a:solidFill>
                <a:srgbClr val="92D050"/>
              </a:solidFill>
            </a:endParaRPr>
          </a:p>
          <a:p>
            <a:r>
              <a:rPr lang="en-US" sz="3600" b="1" dirty="0" smtClean="0">
                <a:solidFill>
                  <a:srgbClr val="92D050"/>
                </a:solidFill>
              </a:rPr>
              <a:t>Vs.13 – HANDING Out – Mercy &amp; Truth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92D050"/>
                </a:solidFill>
              </a:rPr>
              <a:t>	</a:t>
            </a:r>
            <a:r>
              <a:rPr lang="en-US" sz="3600" b="1" dirty="0" smtClean="0">
                <a:solidFill>
                  <a:srgbClr val="92D050"/>
                </a:solidFill>
              </a:rPr>
              <a:t>“Heal Her NOW” – 7 Days Later</a:t>
            </a:r>
            <a:endParaRPr lang="en-US" sz="36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9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40</Words>
  <Application>Microsoft Office PowerPoint</Application>
  <PresentationFormat>Widescreen</PresentationFormat>
  <Paragraphs>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Facet</vt:lpstr>
      <vt:lpstr>Numbers 12</vt:lpstr>
      <vt:lpstr>3 Types of Church Members</vt:lpstr>
      <vt:lpstr>3 Kinds of Personal Interaction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12</dc:title>
  <dc:creator>Dan Davis</dc:creator>
  <cp:lastModifiedBy>Dan Davis</cp:lastModifiedBy>
  <cp:revision>6</cp:revision>
  <dcterms:created xsi:type="dcterms:W3CDTF">2014-07-20T11:48:06Z</dcterms:created>
  <dcterms:modified xsi:type="dcterms:W3CDTF">2014-07-20T12:52:36Z</dcterms:modified>
</cp:coreProperties>
</file>