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5239" r:id="rId1"/>
  </p:sldMasterIdLst>
  <p:notesMasterIdLst>
    <p:notesMasterId r:id="rId15"/>
  </p:notesMasterIdLst>
  <p:handoutMasterIdLst>
    <p:handoutMasterId r:id="rId16"/>
  </p:handoutMasterIdLst>
  <p:sldIdLst>
    <p:sldId id="256" r:id="rId2"/>
    <p:sldId id="295" r:id="rId3"/>
    <p:sldId id="321" r:id="rId4"/>
    <p:sldId id="330" r:id="rId5"/>
    <p:sldId id="340" r:id="rId6"/>
    <p:sldId id="342" r:id="rId7"/>
    <p:sldId id="341" r:id="rId8"/>
    <p:sldId id="343" r:id="rId9"/>
    <p:sldId id="344" r:id="rId10"/>
    <p:sldId id="345" r:id="rId11"/>
    <p:sldId id="346" r:id="rId12"/>
    <p:sldId id="339" r:id="rId13"/>
    <p:sldId id="279" r:id="rId14"/>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clrMode="bw"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60" d="100"/>
          <a:sy n="60" d="100"/>
        </p:scale>
        <p:origin x="-780" y="-2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7D724561-83FE-634F-BCFD-11ACD8443522}" type="datetimeFigureOut">
              <a:rPr lang="en-US" smtClean="0"/>
              <a:t>12/18/2014</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A546A273-AE92-8845-B417-FA43216F4482}" type="slidenum">
              <a:rPr lang="en-US" smtClean="0"/>
              <a:t>‹#›</a:t>
            </a:fld>
            <a:endParaRPr lang="en-US"/>
          </a:p>
        </p:txBody>
      </p:sp>
    </p:spTree>
    <p:extLst>
      <p:ext uri="{BB962C8B-B14F-4D97-AF65-F5344CB8AC3E}">
        <p14:creationId xmlns:p14="http://schemas.microsoft.com/office/powerpoint/2010/main" val="34077844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9F7D8068-3CDB-9144-A289-39A87E8111A1}" type="datetimeFigureOut">
              <a:rPr lang="en-US" smtClean="0"/>
              <a:t>12/18/2014</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583C1F81-4BF8-7D49-AA58-B356C6DEAC88}" type="slidenum">
              <a:rPr lang="en-US" smtClean="0"/>
              <a:t>‹#›</a:t>
            </a:fld>
            <a:endParaRPr lang="en-US"/>
          </a:p>
        </p:txBody>
      </p:sp>
    </p:spTree>
    <p:extLst>
      <p:ext uri="{BB962C8B-B14F-4D97-AF65-F5344CB8AC3E}">
        <p14:creationId xmlns:p14="http://schemas.microsoft.com/office/powerpoint/2010/main" val="17485406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3DC63F-6061-F648-B42E-3069720ABEB0}" type="datetime1">
              <a:rPr lang="en-US" smtClean="0"/>
              <a:t>12/18/2014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CEFD4E-B76C-9A47-8C14-1E45E9E29A6E}" type="datetime1">
              <a:rPr lang="en-US" smtClean="0"/>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F88992-425E-2C46-8DA6-F5D20012DAA8}" type="datetime1">
              <a:rPr lang="en-US" smtClean="0"/>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368D146B-CCA9-2440-B9F2-01437423A41C}" type="datetime1">
              <a:rPr lang="en-US" smtClean="0"/>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237106-F2ED-405E-BC33-CC3CF426205F}"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286950-DB0F-AB4D-9A78-A7E0900CFEEE}" type="datetime1">
              <a:rPr lang="en-US" smtClean="0"/>
              <a:t>12/18/2014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20DFC-E2D5-4BD6-B744-D8DEEAB5F7C2}"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AB84F08-9D7B-7644-9FFC-01F6CA8230F0}" type="datetime1">
              <a:rPr lang="en-US" smtClean="0"/>
              <a:t>12/18/2014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3E7479-9421-1040-BE8C-91729A4D8C3C}" type="datetime1">
              <a:rPr lang="en-US" smtClean="0"/>
              <a:t>12/18/2014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237106-F2ED-405E-BC33-CC3CF426205F}"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C875091-14F7-1C4E-8515-0DE181FE59DD}" type="datetime1">
              <a:rPr lang="en-US" smtClean="0"/>
              <a:t>12/18/2014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BC583A-263D-1D4F-A1F8-C5DCB47EECD6}" type="datetime1">
              <a:rPr lang="en-US" smtClean="0"/>
              <a:t>12/18/2014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CF10E1-6885-DE43-9EFA-5E43316A729D}" type="datetime1">
              <a:rPr lang="en-US" smtClean="0"/>
              <a:t>12/18/2014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65BFF2-B982-B340-960D-9E786083808C}" type="datetime1">
              <a:rPr lang="en-US" smtClean="0"/>
              <a:t>12/18/2014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237106-F2ED-405E-BC33-CC3CF426205F}"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069F46BC-AC76-5149-98F6-B26C65586BD6}" type="datetime1">
              <a:rPr lang="en-US" smtClean="0"/>
              <a:t>12/18/2014</a:t>
            </a:fld>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8237106-F2ED-405E-BC33-CC3CF426205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5240" r:id="rId1"/>
    <p:sldLayoutId id="2147485241" r:id="rId2"/>
    <p:sldLayoutId id="2147485242" r:id="rId3"/>
    <p:sldLayoutId id="2147485243" r:id="rId4"/>
    <p:sldLayoutId id="2147485244" r:id="rId5"/>
    <p:sldLayoutId id="2147485245" r:id="rId6"/>
    <p:sldLayoutId id="2147485246" r:id="rId7"/>
    <p:sldLayoutId id="2147485247" r:id="rId8"/>
    <p:sldLayoutId id="2147485248" r:id="rId9"/>
    <p:sldLayoutId id="2147485249" r:id="rId10"/>
    <p:sldLayoutId id="2147485250" r:id="rId11"/>
  </p:sldLayoutIdLst>
  <p:timing>
    <p:tnLst>
      <p:par>
        <p:cTn id="1" dur="indefinite" restart="never" nodeType="tmRoot"/>
      </p:par>
    </p:tnLst>
  </p:timing>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93776" y="4668693"/>
            <a:ext cx="8406384" cy="1952824"/>
          </a:xfrm>
        </p:spPr>
        <p:txBody>
          <a:bodyPr>
            <a:normAutofit/>
          </a:bodyPr>
          <a:lstStyle/>
          <a:p>
            <a:pPr algn="ctr">
              <a:spcBef>
                <a:spcPts val="0"/>
              </a:spcBef>
              <a:spcAft>
                <a:spcPts val="0"/>
              </a:spcAft>
            </a:pPr>
            <a:r>
              <a:rPr lang="ja-JP" altLang="en-US" sz="1800" b="1" dirty="0">
                <a:solidFill>
                  <a:schemeClr val="accent4">
                    <a:lumMod val="50000"/>
                  </a:schemeClr>
                </a:solidFill>
                <a:latin typeface="Calibri"/>
                <a:ea typeface="SimSun"/>
                <a:cs typeface="SimSun"/>
              </a:rPr>
              <a:t>路加福音 </a:t>
            </a:r>
            <a:r>
              <a:rPr lang="en-US" altLang="ja-JP" sz="1800" b="1" dirty="0" smtClean="0">
                <a:solidFill>
                  <a:schemeClr val="accent4">
                    <a:lumMod val="50000"/>
                  </a:schemeClr>
                </a:solidFill>
                <a:latin typeface="Calibri"/>
                <a:ea typeface="SimSun"/>
                <a:cs typeface="SimSun"/>
              </a:rPr>
              <a:t>1:5-17</a:t>
            </a:r>
          </a:p>
          <a:p>
            <a:pPr algn="ctr">
              <a:spcBef>
                <a:spcPts val="0"/>
              </a:spcBef>
              <a:spcAft>
                <a:spcPts val="0"/>
              </a:spcAft>
            </a:pPr>
            <a:r>
              <a:rPr lang="en-US" sz="2400" b="1" dirty="0" smtClean="0">
                <a:solidFill>
                  <a:schemeClr val="accent4">
                    <a:lumMod val="50000"/>
                  </a:schemeClr>
                </a:solidFill>
                <a:latin typeface="Calibri"/>
                <a:ea typeface="MS PGothic"/>
                <a:cs typeface="Times New Roman"/>
              </a:rPr>
              <a:t>Greater </a:t>
            </a:r>
            <a:r>
              <a:rPr lang="en-US" sz="2400" b="1" dirty="0">
                <a:solidFill>
                  <a:schemeClr val="accent4">
                    <a:lumMod val="50000"/>
                  </a:schemeClr>
                </a:solidFill>
                <a:latin typeface="Calibri"/>
                <a:ea typeface="MS PGothic"/>
                <a:cs typeface="Times New Roman"/>
              </a:rPr>
              <a:t>Kansas City Chinese Christian Church</a:t>
            </a:r>
            <a:endParaRPr lang="en-US" sz="1050" dirty="0">
              <a:solidFill>
                <a:schemeClr val="accent4">
                  <a:lumMod val="50000"/>
                </a:schemeClr>
              </a:solidFill>
              <a:latin typeface="Times New Roman"/>
              <a:ea typeface="Times New Roman"/>
            </a:endParaRPr>
          </a:p>
          <a:p>
            <a:pPr marL="64135" algn="ctr">
              <a:lnSpc>
                <a:spcPct val="90000"/>
              </a:lnSpc>
              <a:spcBef>
                <a:spcPts val="695"/>
              </a:spcBef>
            </a:pPr>
            <a:r>
              <a:rPr lang="zh-CN" altLang="en-US" sz="2400" b="1" dirty="0">
                <a:solidFill>
                  <a:schemeClr val="accent4">
                    <a:lumMod val="50000"/>
                  </a:schemeClr>
                </a:solidFill>
                <a:latin typeface="Times New Roman"/>
                <a:ea typeface="SimSun"/>
                <a:cs typeface="Times New Roman"/>
              </a:rPr>
              <a:t>堪城华人基督教会</a:t>
            </a:r>
            <a:endParaRPr lang="en-US" sz="1050" dirty="0">
              <a:solidFill>
                <a:schemeClr val="accent4">
                  <a:lumMod val="50000"/>
                </a:schemeClr>
              </a:solidFill>
              <a:latin typeface="Times New Roman"/>
              <a:ea typeface="Times New Roman"/>
            </a:endParaRPr>
          </a:p>
          <a:p>
            <a:pPr marL="64135" algn="ctr">
              <a:lnSpc>
                <a:spcPct val="90000"/>
              </a:lnSpc>
              <a:spcBef>
                <a:spcPts val="530"/>
              </a:spcBef>
            </a:pPr>
            <a:r>
              <a:rPr lang="en-US" sz="1800" b="1" dirty="0">
                <a:solidFill>
                  <a:schemeClr val="accent4">
                    <a:lumMod val="50000"/>
                  </a:schemeClr>
                </a:solidFill>
                <a:latin typeface="Calibri"/>
                <a:ea typeface="MS PGothic"/>
                <a:cs typeface="Times New Roman"/>
              </a:rPr>
              <a:t>Shawnee, Kansas</a:t>
            </a:r>
            <a:endParaRPr lang="en-US" sz="1050" dirty="0">
              <a:solidFill>
                <a:schemeClr val="accent4">
                  <a:lumMod val="50000"/>
                </a:schemeClr>
              </a:solidFill>
              <a:latin typeface="Times New Roman"/>
              <a:ea typeface="Times New Roman"/>
            </a:endParaRPr>
          </a:p>
          <a:p>
            <a:pPr marL="64135" algn="ctr">
              <a:lnSpc>
                <a:spcPct val="90000"/>
              </a:lnSpc>
              <a:spcBef>
                <a:spcPts val="480"/>
              </a:spcBef>
            </a:pPr>
            <a:r>
              <a:rPr lang="en-US" sz="1600" b="1" dirty="0" smtClean="0">
                <a:solidFill>
                  <a:schemeClr val="accent4">
                    <a:lumMod val="50000"/>
                  </a:schemeClr>
                </a:solidFill>
                <a:latin typeface="Calibri"/>
                <a:ea typeface="MS PGothic"/>
                <a:cs typeface="Times New Roman"/>
              </a:rPr>
              <a:t>December 21, </a:t>
            </a:r>
            <a:r>
              <a:rPr lang="en-US" sz="1600" b="1" dirty="0">
                <a:solidFill>
                  <a:schemeClr val="accent4">
                    <a:lumMod val="50000"/>
                  </a:schemeClr>
                </a:solidFill>
                <a:latin typeface="Calibri"/>
                <a:ea typeface="MS PGothic"/>
                <a:cs typeface="Times New Roman"/>
              </a:rPr>
              <a:t>2014</a:t>
            </a:r>
            <a:endParaRPr lang="en-US" sz="1050" dirty="0">
              <a:solidFill>
                <a:schemeClr val="accent4">
                  <a:lumMod val="50000"/>
                </a:schemeClr>
              </a:solidFill>
              <a:latin typeface="Times New Roman"/>
              <a:ea typeface="Times New Roman"/>
            </a:endParaRPr>
          </a:p>
          <a:p>
            <a:endParaRPr lang="en-US" dirty="0"/>
          </a:p>
        </p:txBody>
      </p:sp>
      <p:sp>
        <p:nvSpPr>
          <p:cNvPr id="3" name="Title 2"/>
          <p:cNvSpPr>
            <a:spLocks noGrp="1"/>
          </p:cNvSpPr>
          <p:nvPr>
            <p:ph type="ctrTitle"/>
          </p:nvPr>
        </p:nvSpPr>
        <p:spPr>
          <a:xfrm>
            <a:off x="493776" y="2584259"/>
            <a:ext cx="8287618" cy="1470025"/>
          </a:xfrm>
        </p:spPr>
        <p:txBody>
          <a:bodyPr/>
          <a:lstStyle/>
          <a:p>
            <a:pPr algn="ctr"/>
            <a:r>
              <a:rPr lang="ja-JP" altLang="en-US" sz="4800" u="sng" dirty="0">
                <a:solidFill>
                  <a:srgbClr val="073C65"/>
                </a:solidFill>
                <a:effectLst/>
                <a:ea typeface="SimSun"/>
                <a:cs typeface="Times New Roman"/>
              </a:rPr>
              <a:t>施洗约翰的见</a:t>
            </a:r>
            <a:r>
              <a:rPr lang="ja-JP" altLang="en-US" sz="4800" u="sng" dirty="0" smtClean="0">
                <a:solidFill>
                  <a:srgbClr val="073C65"/>
                </a:solidFill>
                <a:effectLst/>
                <a:ea typeface="SimSun"/>
                <a:cs typeface="Times New Roman"/>
              </a:rPr>
              <a:t>证</a:t>
            </a:r>
            <a:r>
              <a:rPr lang="en-US" altLang="ja-JP" sz="4800" u="sng" dirty="0" smtClean="0">
                <a:solidFill>
                  <a:srgbClr val="073C65"/>
                </a:solidFill>
                <a:effectLst/>
                <a:ea typeface="SimSun"/>
                <a:cs typeface="Times New Roman"/>
              </a:rPr>
              <a:t/>
            </a:r>
            <a:br>
              <a:rPr lang="en-US" altLang="ja-JP" sz="4800" u="sng" dirty="0" smtClean="0">
                <a:solidFill>
                  <a:srgbClr val="073C65"/>
                </a:solidFill>
                <a:effectLst/>
                <a:ea typeface="SimSun"/>
                <a:cs typeface="Times New Roman"/>
              </a:rPr>
            </a:br>
            <a:r>
              <a:rPr lang="en-US" altLang="ja-JP" sz="3600" u="sng" dirty="0" smtClean="0">
                <a:solidFill>
                  <a:srgbClr val="073C65"/>
                </a:solidFill>
                <a:effectLst/>
                <a:ea typeface="SimSun"/>
                <a:cs typeface="Times New Roman"/>
              </a:rPr>
              <a:t>The </a:t>
            </a:r>
            <a:r>
              <a:rPr lang="en-US" altLang="ja-JP" sz="3600" u="sng" dirty="0">
                <a:solidFill>
                  <a:srgbClr val="073C65"/>
                </a:solidFill>
                <a:effectLst/>
                <a:ea typeface="SimSun"/>
                <a:cs typeface="Times New Roman"/>
              </a:rPr>
              <a:t>Testimony of John the Baptist </a:t>
            </a:r>
            <a:endParaRPr lang="en-US" sz="3600" dirty="0">
              <a:solidFill>
                <a:schemeClr val="accent1">
                  <a:lumMod val="50000"/>
                </a:schemeClr>
              </a:solidFill>
              <a:latin typeface="SimSun" pitchFamily="2" charset="-122"/>
              <a:ea typeface="SimSun" pitchFamily="2" charset="-122"/>
              <a:cs typeface="宋体"/>
            </a:endParaRPr>
          </a:p>
        </p:txBody>
      </p:sp>
      <p:pic>
        <p:nvPicPr>
          <p:cNvPr id="6" name="Picture 5"/>
          <p:cNvPicPr>
            <a:picLocks noChangeAspect="1"/>
          </p:cNvPicPr>
          <p:nvPr/>
        </p:nvPicPr>
        <p:blipFill>
          <a:blip r:embed="rId2"/>
          <a:stretch>
            <a:fillRect/>
          </a:stretch>
        </p:blipFill>
        <p:spPr>
          <a:xfrm>
            <a:off x="0" y="0"/>
            <a:ext cx="3200400" cy="2444055"/>
          </a:xfrm>
          <a:prstGeom prst="rect">
            <a:avLst/>
          </a:prstGeom>
        </p:spPr>
      </p:pic>
      <p:pic>
        <p:nvPicPr>
          <p:cNvPr id="2052" name="Picture 4" descr="http://images.sharefaith.com/images/3/1289503287036_55/slide-0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 y="0"/>
            <a:ext cx="3200401" cy="244405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5849007" y="0"/>
            <a:ext cx="3294994" cy="2444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1727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8237106-F2ED-405E-BC33-CC3CF426205F}" type="slidenum">
              <a:rPr lang="en-US" smtClean="0">
                <a:solidFill>
                  <a:prstClr val="black">
                    <a:lumMod val="50000"/>
                    <a:lumOff val="50000"/>
                  </a:prstClr>
                </a:solidFill>
              </a:rPr>
              <a:pPr/>
              <a:t>10</a:t>
            </a:fld>
            <a:endParaRPr lang="en-US">
              <a:solidFill>
                <a:prstClr val="black">
                  <a:lumMod val="50000"/>
                  <a:lumOff val="50000"/>
                </a:prstClr>
              </a:solidFill>
            </a:endParaRPr>
          </a:p>
        </p:txBody>
      </p:sp>
      <p:sp>
        <p:nvSpPr>
          <p:cNvPr id="4" name="Rectangle 3"/>
          <p:cNvSpPr/>
          <p:nvPr/>
        </p:nvSpPr>
        <p:spPr>
          <a:xfrm>
            <a:off x="551794" y="1670774"/>
            <a:ext cx="8276896" cy="4647426"/>
          </a:xfrm>
          <a:prstGeom prst="rect">
            <a:avLst/>
          </a:prstGeom>
        </p:spPr>
        <p:txBody>
          <a:bodyPr wrap="square">
            <a:spAutoFit/>
          </a:bodyPr>
          <a:lstStyle/>
          <a:p>
            <a:r>
              <a:rPr lang="en-US" altLang="zh-CN" sz="2800" b="1" dirty="0" smtClean="0">
                <a:solidFill>
                  <a:srgbClr val="0070C0"/>
                </a:solidFill>
                <a:latin typeface="SimSun" pitchFamily="2" charset="-122"/>
                <a:ea typeface="SimSun" pitchFamily="2" charset="-122"/>
              </a:rPr>
              <a:t>3.</a:t>
            </a:r>
            <a:r>
              <a:rPr lang="zh-CN" altLang="en-US" sz="2800" b="1" dirty="0" smtClean="0">
                <a:solidFill>
                  <a:srgbClr val="0070C0"/>
                </a:solidFill>
                <a:latin typeface="SimSun" pitchFamily="2" charset="-122"/>
                <a:ea typeface="SimSun" pitchFamily="2" charset="-122"/>
              </a:rPr>
              <a:t>施</a:t>
            </a:r>
            <a:r>
              <a:rPr lang="zh-CN" altLang="en-US" sz="2800" b="1" dirty="0">
                <a:solidFill>
                  <a:srgbClr val="0070C0"/>
                </a:solidFill>
                <a:latin typeface="SimSun" pitchFamily="2" charset="-122"/>
                <a:ea typeface="SimSun" pitchFamily="2" charset="-122"/>
              </a:rPr>
              <a:t>洗约翰见证神的羔羊 </a:t>
            </a:r>
            <a:r>
              <a:rPr lang="en-US" altLang="zh-CN" sz="2800" b="1" dirty="0">
                <a:solidFill>
                  <a:srgbClr val="0070C0"/>
                </a:solidFill>
                <a:latin typeface="SimSun" pitchFamily="2" charset="-122"/>
                <a:ea typeface="SimSun" pitchFamily="2" charset="-122"/>
              </a:rPr>
              <a:t>- </a:t>
            </a:r>
            <a:r>
              <a:rPr lang="zh-CN" altLang="en-US" sz="2800" b="1" dirty="0">
                <a:solidFill>
                  <a:srgbClr val="0070C0"/>
                </a:solidFill>
                <a:latin typeface="SimSun" pitchFamily="2" charset="-122"/>
                <a:ea typeface="SimSun" pitchFamily="2" charset="-122"/>
              </a:rPr>
              <a:t>我看见了，就证明这是神的儿子</a:t>
            </a:r>
            <a:endParaRPr lang="en-US" altLang="zh-CN" sz="2800" b="1" dirty="0" smtClean="0">
              <a:solidFill>
                <a:srgbClr val="0070C0"/>
              </a:solidFill>
              <a:latin typeface="SimSun" pitchFamily="2" charset="-122"/>
              <a:ea typeface="SimSun" pitchFamily="2" charset="-122"/>
            </a:endParaRPr>
          </a:p>
          <a:p>
            <a:endParaRPr lang="en-US" altLang="zh-CN" sz="2400" b="1" dirty="0" smtClean="0">
              <a:solidFill>
                <a:srgbClr val="F14124">
                  <a:lumMod val="50000"/>
                </a:srgbClr>
              </a:solidFill>
              <a:ea typeface="SimSun" pitchFamily="2" charset="-122"/>
            </a:endParaRPr>
          </a:p>
          <a:p>
            <a:r>
              <a:rPr lang="zh-CN" altLang="en-US" sz="2400" b="1" dirty="0">
                <a:solidFill>
                  <a:srgbClr val="F14124">
                    <a:lumMod val="50000"/>
                  </a:srgbClr>
                </a:solidFill>
                <a:ea typeface="SimSun" pitchFamily="2" charset="-122"/>
              </a:rPr>
              <a:t>约</a:t>
            </a:r>
            <a:r>
              <a:rPr lang="zh-CN" altLang="en-US" sz="2400" b="1" dirty="0" smtClean="0">
                <a:solidFill>
                  <a:srgbClr val="F14124">
                    <a:lumMod val="50000"/>
                  </a:srgbClr>
                </a:solidFill>
                <a:ea typeface="SimSun" pitchFamily="2" charset="-122"/>
              </a:rPr>
              <a:t>翰见</a:t>
            </a:r>
            <a:r>
              <a:rPr lang="zh-CN" altLang="en-US" sz="2400" b="1" dirty="0">
                <a:solidFill>
                  <a:srgbClr val="F14124">
                    <a:lumMod val="50000"/>
                  </a:srgbClr>
                </a:solidFill>
                <a:ea typeface="SimSun" pitchFamily="2" charset="-122"/>
              </a:rPr>
              <a:t>证恩典真理都是由耶稣基督来</a:t>
            </a:r>
            <a:r>
              <a:rPr lang="zh-CN" altLang="en-US" sz="2400" b="1" dirty="0" smtClean="0">
                <a:solidFill>
                  <a:srgbClr val="F14124">
                    <a:lumMod val="50000"/>
                  </a:srgbClr>
                </a:solidFill>
                <a:ea typeface="SimSun" pitchFamily="2" charset="-122"/>
              </a:rPr>
              <a:t>的</a:t>
            </a:r>
            <a:endParaRPr lang="en-US" altLang="zh-CN" sz="2400" b="1" dirty="0" smtClean="0">
              <a:solidFill>
                <a:srgbClr val="F14124">
                  <a:lumMod val="50000"/>
                </a:srgbClr>
              </a:solidFill>
              <a:ea typeface="SimSun" pitchFamily="2" charset="-122"/>
            </a:endParaRPr>
          </a:p>
          <a:p>
            <a:endParaRPr lang="en-US" altLang="zh-CN" sz="2400" b="1" dirty="0" smtClean="0">
              <a:solidFill>
                <a:srgbClr val="F14124">
                  <a:lumMod val="50000"/>
                </a:srgbClr>
              </a:solidFill>
              <a:ea typeface="SimSun" pitchFamily="2" charset="-122"/>
            </a:endParaRPr>
          </a:p>
          <a:p>
            <a:r>
              <a:rPr lang="zh-CN" altLang="en-US" sz="2400" b="1" dirty="0">
                <a:ea typeface="SimSun" pitchFamily="2" charset="-122"/>
              </a:rPr>
              <a:t>约翰福音 </a:t>
            </a:r>
            <a:r>
              <a:rPr lang="en-US" altLang="zh-CN" sz="2400" b="1" dirty="0">
                <a:ea typeface="SimSun" pitchFamily="2" charset="-122"/>
              </a:rPr>
              <a:t>1</a:t>
            </a:r>
          </a:p>
          <a:p>
            <a:endParaRPr lang="zh-CN" altLang="en-US" sz="2400" b="1" dirty="0">
              <a:solidFill>
                <a:srgbClr val="F14124">
                  <a:lumMod val="50000"/>
                </a:srgbClr>
              </a:solidFill>
              <a:ea typeface="SimSun" pitchFamily="2" charset="-122"/>
            </a:endParaRPr>
          </a:p>
          <a:p>
            <a:r>
              <a:rPr lang="en-US" altLang="zh-CN" sz="2400" b="1" baseline="30000" dirty="0">
                <a:ea typeface="SimSun" pitchFamily="2" charset="-122"/>
              </a:rPr>
              <a:t>15</a:t>
            </a:r>
            <a:r>
              <a:rPr lang="en-US" altLang="zh-CN" sz="2400" b="1" dirty="0">
                <a:ea typeface="SimSun" pitchFamily="2" charset="-122"/>
              </a:rPr>
              <a:t> </a:t>
            </a:r>
            <a:r>
              <a:rPr lang="zh-CN" altLang="en-US" sz="2400" b="1" dirty="0">
                <a:ea typeface="SimSun" pitchFamily="2" charset="-122"/>
              </a:rPr>
              <a:t>约翰为他作见证，喊着说：“这就是我曾说，‘那在我以后来的，反成了在我以前的，因他本来在我以前。’” </a:t>
            </a:r>
            <a:r>
              <a:rPr lang="en-US" altLang="zh-CN" sz="2400" b="1" baseline="30000" dirty="0">
                <a:ea typeface="SimSun" pitchFamily="2" charset="-122"/>
              </a:rPr>
              <a:t>16</a:t>
            </a:r>
            <a:r>
              <a:rPr lang="en-US" altLang="zh-CN" sz="2400" b="1" dirty="0">
                <a:ea typeface="SimSun" pitchFamily="2" charset="-122"/>
              </a:rPr>
              <a:t> </a:t>
            </a:r>
            <a:r>
              <a:rPr lang="zh-CN" altLang="en-US" sz="2400" b="1" dirty="0">
                <a:ea typeface="SimSun" pitchFamily="2" charset="-122"/>
              </a:rPr>
              <a:t>从他丰满的恩典里，我们都领受了，而且恩上加恩。 </a:t>
            </a:r>
            <a:r>
              <a:rPr lang="en-US" altLang="zh-CN" sz="2400" b="1" baseline="30000" dirty="0">
                <a:ea typeface="SimSun" pitchFamily="2" charset="-122"/>
              </a:rPr>
              <a:t>17</a:t>
            </a:r>
            <a:r>
              <a:rPr lang="en-US" altLang="zh-CN" sz="2400" b="1" dirty="0">
                <a:ea typeface="SimSun" pitchFamily="2" charset="-122"/>
              </a:rPr>
              <a:t> </a:t>
            </a:r>
            <a:r>
              <a:rPr lang="zh-CN" altLang="en-US" sz="2400" b="1" dirty="0">
                <a:ea typeface="SimSun" pitchFamily="2" charset="-122"/>
              </a:rPr>
              <a:t>律法本是借着摩西传的，</a:t>
            </a:r>
            <a:r>
              <a:rPr lang="zh-CN" altLang="en-US" sz="2400" b="1" dirty="0">
                <a:solidFill>
                  <a:srgbClr val="00B050"/>
                </a:solidFill>
                <a:ea typeface="SimSun" pitchFamily="2" charset="-122"/>
              </a:rPr>
              <a:t>恩典和真理都是由耶稣基督来的</a:t>
            </a:r>
            <a:r>
              <a:rPr lang="zh-CN" altLang="en-US" sz="2400" b="1" dirty="0">
                <a:ea typeface="SimSun" pitchFamily="2" charset="-122"/>
              </a:rPr>
              <a:t>。 </a:t>
            </a:r>
            <a:r>
              <a:rPr lang="en-US" altLang="zh-CN" sz="2400" b="1" baseline="30000" dirty="0">
                <a:ea typeface="SimSun" pitchFamily="2" charset="-122"/>
              </a:rPr>
              <a:t>18</a:t>
            </a:r>
            <a:r>
              <a:rPr lang="en-US" altLang="zh-CN" sz="2400" b="1" dirty="0">
                <a:ea typeface="SimSun" pitchFamily="2" charset="-122"/>
              </a:rPr>
              <a:t> </a:t>
            </a:r>
            <a:r>
              <a:rPr lang="zh-CN" altLang="en-US" sz="2400" b="1" dirty="0">
                <a:ea typeface="SimSun" pitchFamily="2" charset="-122"/>
              </a:rPr>
              <a:t>从来没有人看见神，只有在父怀里的独生子将他表明出来。</a:t>
            </a:r>
            <a:endParaRPr lang="zh-CN" altLang="en-US" sz="2400" b="1" dirty="0" smtClean="0">
              <a:ea typeface="SimSun" pitchFamily="2" charset="-122"/>
            </a:endParaRPr>
          </a:p>
        </p:txBody>
      </p:sp>
      <p:pic>
        <p:nvPicPr>
          <p:cNvPr id="2" name="Picture 1"/>
          <p:cNvPicPr>
            <a:picLocks noChangeAspect="1"/>
          </p:cNvPicPr>
          <p:nvPr/>
        </p:nvPicPr>
        <p:blipFill>
          <a:blip r:embed="rId2"/>
          <a:stretch>
            <a:fillRect/>
          </a:stretch>
        </p:blipFill>
        <p:spPr>
          <a:xfrm>
            <a:off x="-14912" y="0"/>
            <a:ext cx="2146397" cy="1639143"/>
          </a:xfrm>
          <a:prstGeom prst="rect">
            <a:avLst/>
          </a:prstGeom>
        </p:spPr>
      </p:pic>
      <p:sp>
        <p:nvSpPr>
          <p:cNvPr id="7" name="Title 1"/>
          <p:cNvSpPr txBox="1">
            <a:spLocks/>
          </p:cNvSpPr>
          <p:nvPr/>
        </p:nvSpPr>
        <p:spPr>
          <a:xfrm>
            <a:off x="1844566" y="79468"/>
            <a:ext cx="7299433" cy="141763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buClr>
                <a:srgbClr val="F14124">
                  <a:lumMod val="75000"/>
                </a:srgbClr>
              </a:buClr>
            </a:pPr>
            <a:r>
              <a:rPr lang="ja-JP" altLang="en-US" sz="3600" u="sng" dirty="0" smtClean="0">
                <a:solidFill>
                  <a:srgbClr val="073C65"/>
                </a:solidFill>
                <a:effectLst/>
                <a:ea typeface="SimSun"/>
                <a:cs typeface="Times New Roman"/>
              </a:rPr>
              <a:t>施洗约翰的见证</a:t>
            </a:r>
            <a:br>
              <a:rPr lang="ja-JP" altLang="en-US" sz="3600" u="sng" dirty="0" smtClean="0">
                <a:solidFill>
                  <a:srgbClr val="073C65"/>
                </a:solidFill>
                <a:effectLst/>
                <a:ea typeface="SimSun"/>
                <a:cs typeface="Times New Roman"/>
              </a:rPr>
            </a:br>
            <a:r>
              <a:rPr lang="en-US" altLang="ja-JP" sz="3200" u="sng" dirty="0" smtClean="0">
                <a:solidFill>
                  <a:srgbClr val="073C65"/>
                </a:solidFill>
                <a:effectLst/>
                <a:ea typeface="SimSun"/>
                <a:cs typeface="Times New Roman"/>
              </a:rPr>
              <a:t>The Testimony of John the Baptist</a:t>
            </a:r>
            <a:endParaRPr lang="en-US" sz="3200" dirty="0">
              <a:solidFill>
                <a:srgbClr val="073C65"/>
              </a:solidFill>
              <a:latin typeface="SimSun" pitchFamily="2" charset="-122"/>
              <a:ea typeface="SimSun" pitchFamily="2" charset="-122"/>
            </a:endParaRPr>
          </a:p>
        </p:txBody>
      </p:sp>
      <p:pic>
        <p:nvPicPr>
          <p:cNvPr id="8" name="Picture 4" descr="http://images.sharefaith.com/images/3/1289503287036_55/slide-0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1"/>
            <a:ext cx="2227699" cy="167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8988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8237106-F2ED-405E-BC33-CC3CF426205F}" type="slidenum">
              <a:rPr lang="en-US" smtClean="0">
                <a:solidFill>
                  <a:prstClr val="black">
                    <a:lumMod val="50000"/>
                    <a:lumOff val="50000"/>
                  </a:prstClr>
                </a:solidFill>
              </a:rPr>
              <a:pPr/>
              <a:t>11</a:t>
            </a:fld>
            <a:endParaRPr lang="en-US">
              <a:solidFill>
                <a:prstClr val="black">
                  <a:lumMod val="50000"/>
                  <a:lumOff val="50000"/>
                </a:prstClr>
              </a:solidFill>
            </a:endParaRPr>
          </a:p>
        </p:txBody>
      </p:sp>
      <p:sp>
        <p:nvSpPr>
          <p:cNvPr id="4" name="Rectangle 3"/>
          <p:cNvSpPr/>
          <p:nvPr/>
        </p:nvSpPr>
        <p:spPr>
          <a:xfrm>
            <a:off x="709448" y="1670774"/>
            <a:ext cx="7961586" cy="4955203"/>
          </a:xfrm>
          <a:prstGeom prst="rect">
            <a:avLst/>
          </a:prstGeom>
        </p:spPr>
        <p:txBody>
          <a:bodyPr wrap="square">
            <a:spAutoFit/>
          </a:bodyPr>
          <a:lstStyle/>
          <a:p>
            <a:r>
              <a:rPr lang="en-US" altLang="zh-CN" sz="2800" b="1" dirty="0" smtClean="0">
                <a:solidFill>
                  <a:srgbClr val="0070C0"/>
                </a:solidFill>
                <a:latin typeface="SimSun" pitchFamily="2" charset="-122"/>
                <a:ea typeface="SimSun" pitchFamily="2" charset="-122"/>
              </a:rPr>
              <a:t>4.</a:t>
            </a:r>
            <a:r>
              <a:rPr lang="zh-CN" altLang="en-US" sz="2800" b="1" dirty="0" smtClean="0">
                <a:solidFill>
                  <a:srgbClr val="0070C0"/>
                </a:solidFill>
                <a:latin typeface="SimSun" pitchFamily="2" charset="-122"/>
                <a:ea typeface="SimSun" pitchFamily="2" charset="-122"/>
              </a:rPr>
              <a:t>施</a:t>
            </a:r>
            <a:r>
              <a:rPr lang="zh-CN" altLang="en-US" sz="2800" b="1" dirty="0">
                <a:solidFill>
                  <a:srgbClr val="0070C0"/>
                </a:solidFill>
                <a:latin typeface="SimSun" pitchFamily="2" charset="-122"/>
                <a:ea typeface="SimSun" pitchFamily="2" charset="-122"/>
              </a:rPr>
              <a:t>洗约翰和基督的关系 </a:t>
            </a:r>
            <a:r>
              <a:rPr lang="en-US" altLang="zh-CN" sz="2800" b="1" dirty="0">
                <a:solidFill>
                  <a:srgbClr val="0070C0"/>
                </a:solidFill>
                <a:latin typeface="SimSun" pitchFamily="2" charset="-122"/>
                <a:ea typeface="SimSun" pitchFamily="2" charset="-122"/>
              </a:rPr>
              <a:t>- </a:t>
            </a:r>
            <a:r>
              <a:rPr lang="zh-CN" altLang="en-US" sz="2800" b="1" dirty="0">
                <a:solidFill>
                  <a:srgbClr val="0070C0"/>
                </a:solidFill>
                <a:latin typeface="SimSun" pitchFamily="2" charset="-122"/>
                <a:ea typeface="SimSun" pitchFamily="2" charset="-122"/>
              </a:rPr>
              <a:t>他必兴旺，我必衰微</a:t>
            </a:r>
            <a:endParaRPr lang="en-US" altLang="zh-CN" sz="2800" b="1" dirty="0" smtClean="0">
              <a:solidFill>
                <a:srgbClr val="0070C0"/>
              </a:solidFill>
              <a:latin typeface="SimSun" pitchFamily="2" charset="-122"/>
              <a:ea typeface="SimSun" pitchFamily="2" charset="-122"/>
            </a:endParaRPr>
          </a:p>
          <a:p>
            <a:endParaRPr lang="en-US" altLang="ja-JP" sz="2400" b="1" dirty="0" smtClean="0">
              <a:solidFill>
                <a:srgbClr val="F14124">
                  <a:lumMod val="50000"/>
                </a:srgbClr>
              </a:solidFill>
              <a:ea typeface="SimSun" pitchFamily="2" charset="-122"/>
            </a:endParaRPr>
          </a:p>
          <a:p>
            <a:r>
              <a:rPr lang="zh-CN" altLang="en-US" sz="2400" b="1" dirty="0">
                <a:solidFill>
                  <a:prstClr val="black"/>
                </a:solidFill>
                <a:latin typeface="SimSun" pitchFamily="2" charset="-122"/>
                <a:ea typeface="SimSun" pitchFamily="2" charset="-122"/>
              </a:rPr>
              <a:t>约翰福音 </a:t>
            </a:r>
            <a:r>
              <a:rPr lang="en-US" altLang="zh-CN" sz="2400" b="1" dirty="0">
                <a:solidFill>
                  <a:prstClr val="black"/>
                </a:solidFill>
                <a:latin typeface="SimSun" pitchFamily="2" charset="-122"/>
                <a:ea typeface="SimSun" pitchFamily="2" charset="-122"/>
              </a:rPr>
              <a:t>3:22-30</a:t>
            </a:r>
          </a:p>
          <a:p>
            <a:r>
              <a:rPr lang="en-US" altLang="zh-CN" sz="2400" b="1" baseline="30000" dirty="0">
                <a:solidFill>
                  <a:prstClr val="black"/>
                </a:solidFill>
                <a:latin typeface="SimSun" pitchFamily="2" charset="-122"/>
                <a:ea typeface="SimSun" pitchFamily="2" charset="-122"/>
              </a:rPr>
              <a:t>22</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这事以后，耶稣和门徒到了犹太地，在那里居住，施洗。 </a:t>
            </a:r>
            <a:r>
              <a:rPr lang="en-US" altLang="zh-CN" sz="2400" b="1" baseline="30000" dirty="0">
                <a:solidFill>
                  <a:prstClr val="black"/>
                </a:solidFill>
                <a:latin typeface="SimSun" pitchFamily="2" charset="-122"/>
                <a:ea typeface="SimSun" pitchFamily="2" charset="-122"/>
              </a:rPr>
              <a:t>23</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约翰在靠近撒冷的哀嫩也施洗，因为那里水多，众人都去受洗。 </a:t>
            </a:r>
            <a:r>
              <a:rPr lang="en-US" altLang="zh-CN" sz="2400" b="1" baseline="30000" dirty="0">
                <a:solidFill>
                  <a:prstClr val="black"/>
                </a:solidFill>
                <a:latin typeface="SimSun" pitchFamily="2" charset="-122"/>
                <a:ea typeface="SimSun" pitchFamily="2" charset="-122"/>
              </a:rPr>
              <a:t>24</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那时约翰还没有下在监里。 </a:t>
            </a:r>
            <a:r>
              <a:rPr lang="en-US" altLang="zh-CN" sz="2400" b="1" baseline="30000" dirty="0">
                <a:solidFill>
                  <a:prstClr val="black"/>
                </a:solidFill>
                <a:latin typeface="SimSun" pitchFamily="2" charset="-122"/>
                <a:ea typeface="SimSun" pitchFamily="2" charset="-122"/>
              </a:rPr>
              <a:t>25</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约翰的门徒和一个犹太人辩论洁净的礼，</a:t>
            </a:r>
            <a:r>
              <a:rPr lang="en-US" altLang="zh-CN" sz="2400" b="1" baseline="30000" dirty="0">
                <a:solidFill>
                  <a:prstClr val="black"/>
                </a:solidFill>
                <a:latin typeface="SimSun" pitchFamily="2" charset="-122"/>
                <a:ea typeface="SimSun" pitchFamily="2" charset="-122"/>
              </a:rPr>
              <a:t>26</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就来见约翰，说：“拉比，从前同你在约旦河外、你所见证的那位，现在施洗，众人都往他那里去了。” </a:t>
            </a:r>
            <a:r>
              <a:rPr lang="en-US" altLang="zh-CN" sz="2400" b="1" baseline="30000" dirty="0">
                <a:solidFill>
                  <a:prstClr val="black"/>
                </a:solidFill>
                <a:latin typeface="SimSun" pitchFamily="2" charset="-122"/>
                <a:ea typeface="SimSun" pitchFamily="2" charset="-122"/>
              </a:rPr>
              <a:t>27</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约翰说：“若不是从天上赐的，人就不能得什么。 </a:t>
            </a:r>
            <a:r>
              <a:rPr lang="en-US" altLang="zh-CN" sz="2400" b="1" baseline="30000" dirty="0">
                <a:solidFill>
                  <a:prstClr val="black"/>
                </a:solidFill>
                <a:latin typeface="SimSun" pitchFamily="2" charset="-122"/>
                <a:ea typeface="SimSun" pitchFamily="2" charset="-122"/>
              </a:rPr>
              <a:t>28</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我曾说我不是基督，是奉差遣在他前面的，你们自己可以给我作见证。 </a:t>
            </a:r>
            <a:r>
              <a:rPr lang="en-US" altLang="zh-CN" sz="2400" b="1" baseline="30000" dirty="0">
                <a:solidFill>
                  <a:prstClr val="black"/>
                </a:solidFill>
                <a:latin typeface="SimSun" pitchFamily="2" charset="-122"/>
                <a:ea typeface="SimSun" pitchFamily="2" charset="-122"/>
              </a:rPr>
              <a:t>29</a:t>
            </a:r>
            <a:r>
              <a:rPr lang="en-US" altLang="zh-CN" sz="2400" b="1" dirty="0">
                <a:solidFill>
                  <a:prstClr val="black"/>
                </a:solidFill>
                <a:latin typeface="SimSun" pitchFamily="2" charset="-122"/>
                <a:ea typeface="SimSun" pitchFamily="2" charset="-122"/>
              </a:rPr>
              <a:t> </a:t>
            </a:r>
            <a:r>
              <a:rPr lang="zh-CN" altLang="en-US" sz="2400" b="1" dirty="0">
                <a:solidFill>
                  <a:srgbClr val="00B050"/>
                </a:solidFill>
                <a:latin typeface="SimSun" pitchFamily="2" charset="-122"/>
                <a:ea typeface="SimSun" pitchFamily="2" charset="-122"/>
              </a:rPr>
              <a:t>娶新妇的就是新郎，新郎的朋友站着，听见新郎的声音就甚喜乐</a:t>
            </a:r>
            <a:r>
              <a:rPr lang="zh-CN" altLang="en-US" sz="2400" b="1" dirty="0">
                <a:solidFill>
                  <a:prstClr val="black"/>
                </a:solidFill>
                <a:latin typeface="SimSun" pitchFamily="2" charset="-122"/>
                <a:ea typeface="SimSun" pitchFamily="2" charset="-122"/>
              </a:rPr>
              <a:t>。故此，我这喜乐满足了。 </a:t>
            </a:r>
            <a:r>
              <a:rPr lang="en-US" altLang="zh-CN" sz="2400" b="1" baseline="30000" dirty="0">
                <a:solidFill>
                  <a:prstClr val="black"/>
                </a:solidFill>
                <a:latin typeface="SimSun" pitchFamily="2" charset="-122"/>
                <a:ea typeface="SimSun" pitchFamily="2" charset="-122"/>
              </a:rPr>
              <a:t>30</a:t>
            </a:r>
            <a:r>
              <a:rPr lang="en-US" altLang="zh-CN" sz="2400" b="1" dirty="0">
                <a:solidFill>
                  <a:prstClr val="black"/>
                </a:solidFill>
                <a:latin typeface="SimSun" pitchFamily="2" charset="-122"/>
                <a:ea typeface="SimSun" pitchFamily="2" charset="-122"/>
              </a:rPr>
              <a:t> </a:t>
            </a:r>
            <a:r>
              <a:rPr lang="zh-CN" altLang="en-US" sz="2400" b="1" dirty="0">
                <a:solidFill>
                  <a:srgbClr val="00B050"/>
                </a:solidFill>
                <a:latin typeface="SimSun" pitchFamily="2" charset="-122"/>
                <a:ea typeface="SimSun" pitchFamily="2" charset="-122"/>
              </a:rPr>
              <a:t>他必兴旺，我必衰微。</a:t>
            </a:r>
            <a:r>
              <a:rPr lang="zh-CN" altLang="en-US" sz="2400" b="1" dirty="0">
                <a:solidFill>
                  <a:prstClr val="black"/>
                </a:solidFill>
                <a:latin typeface="SimSun" pitchFamily="2" charset="-122"/>
                <a:ea typeface="SimSun" pitchFamily="2" charset="-122"/>
              </a:rPr>
              <a:t>”</a:t>
            </a:r>
          </a:p>
        </p:txBody>
      </p:sp>
      <p:pic>
        <p:nvPicPr>
          <p:cNvPr id="2" name="Picture 1"/>
          <p:cNvPicPr>
            <a:picLocks noChangeAspect="1"/>
          </p:cNvPicPr>
          <p:nvPr/>
        </p:nvPicPr>
        <p:blipFill>
          <a:blip r:embed="rId2"/>
          <a:stretch>
            <a:fillRect/>
          </a:stretch>
        </p:blipFill>
        <p:spPr>
          <a:xfrm>
            <a:off x="-14912" y="0"/>
            <a:ext cx="2146397" cy="1639143"/>
          </a:xfrm>
          <a:prstGeom prst="rect">
            <a:avLst/>
          </a:prstGeom>
        </p:spPr>
      </p:pic>
      <p:sp>
        <p:nvSpPr>
          <p:cNvPr id="7" name="Title 1"/>
          <p:cNvSpPr txBox="1">
            <a:spLocks/>
          </p:cNvSpPr>
          <p:nvPr/>
        </p:nvSpPr>
        <p:spPr>
          <a:xfrm>
            <a:off x="1844566" y="79468"/>
            <a:ext cx="7299433" cy="141763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buClr>
                <a:srgbClr val="F14124">
                  <a:lumMod val="75000"/>
                </a:srgbClr>
              </a:buClr>
            </a:pPr>
            <a:r>
              <a:rPr lang="ja-JP" altLang="en-US" sz="3600" u="sng" smtClean="0">
                <a:solidFill>
                  <a:srgbClr val="073C65"/>
                </a:solidFill>
                <a:effectLst/>
                <a:ea typeface="SimSun"/>
                <a:cs typeface="Times New Roman"/>
              </a:rPr>
              <a:t>施洗约翰的见证</a:t>
            </a:r>
            <a:br>
              <a:rPr lang="ja-JP" altLang="en-US" sz="3600" u="sng" smtClean="0">
                <a:solidFill>
                  <a:srgbClr val="073C65"/>
                </a:solidFill>
                <a:effectLst/>
                <a:ea typeface="SimSun"/>
                <a:cs typeface="Times New Roman"/>
              </a:rPr>
            </a:br>
            <a:r>
              <a:rPr lang="en-US" altLang="ja-JP" sz="3200" u="sng" smtClean="0">
                <a:solidFill>
                  <a:srgbClr val="073C65"/>
                </a:solidFill>
                <a:effectLst/>
                <a:ea typeface="SimSun"/>
                <a:cs typeface="Times New Roman"/>
              </a:rPr>
              <a:t>The Testimony of John the Baptist</a:t>
            </a:r>
            <a:endParaRPr lang="en-US" sz="3200" dirty="0">
              <a:solidFill>
                <a:srgbClr val="073C65"/>
              </a:solidFill>
              <a:latin typeface="SimSun" pitchFamily="2" charset="-122"/>
              <a:ea typeface="SimSun" pitchFamily="2" charset="-122"/>
            </a:endParaRPr>
          </a:p>
        </p:txBody>
      </p:sp>
      <p:pic>
        <p:nvPicPr>
          <p:cNvPr id="8" name="Picture 4" descr="http://images.sharefaith.com/images/3/1289503287036_55/slide-0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1"/>
            <a:ext cx="2227699" cy="167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16125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cross.jpg Cross image by lonewolf37086"/>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5703" y="143423"/>
            <a:ext cx="1890184"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fld id="{38237106-F2ED-405E-BC33-CC3CF426205F}" type="slidenum">
              <a:rPr lang="en-US" smtClean="0"/>
              <a:pPr/>
              <a:t>12</a:t>
            </a:fld>
            <a:endParaRPr lang="en-US"/>
          </a:p>
        </p:txBody>
      </p:sp>
      <p:sp>
        <p:nvSpPr>
          <p:cNvPr id="8" name="Title 1"/>
          <p:cNvSpPr txBox="1">
            <a:spLocks/>
          </p:cNvSpPr>
          <p:nvPr/>
        </p:nvSpPr>
        <p:spPr>
          <a:xfrm>
            <a:off x="1844566" y="79468"/>
            <a:ext cx="7299433" cy="141763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buClr>
                <a:srgbClr val="F14124">
                  <a:lumMod val="75000"/>
                </a:srgbClr>
              </a:buClr>
            </a:pPr>
            <a:r>
              <a:rPr lang="ja-JP" altLang="en-US" sz="3600" u="sng" dirty="0" smtClean="0">
                <a:solidFill>
                  <a:srgbClr val="073C65"/>
                </a:solidFill>
                <a:effectLst/>
                <a:ea typeface="SimSun"/>
                <a:cs typeface="Times New Roman"/>
              </a:rPr>
              <a:t>施洗约翰的见证</a:t>
            </a:r>
            <a:br>
              <a:rPr lang="ja-JP" altLang="en-US" sz="3600" u="sng" dirty="0" smtClean="0">
                <a:solidFill>
                  <a:srgbClr val="073C65"/>
                </a:solidFill>
                <a:effectLst/>
                <a:ea typeface="SimSun"/>
                <a:cs typeface="Times New Roman"/>
              </a:rPr>
            </a:br>
            <a:r>
              <a:rPr lang="en-US" altLang="ja-JP" sz="3200" u="sng" dirty="0" smtClean="0">
                <a:solidFill>
                  <a:srgbClr val="073C65"/>
                </a:solidFill>
                <a:effectLst/>
                <a:ea typeface="SimSun"/>
                <a:cs typeface="Times New Roman"/>
              </a:rPr>
              <a:t>The Testimony of John the Baptist</a:t>
            </a:r>
            <a:endParaRPr lang="en-US" sz="3200" dirty="0">
              <a:solidFill>
                <a:srgbClr val="073C65"/>
              </a:solidFill>
              <a:latin typeface="SimSun" pitchFamily="2" charset="-122"/>
              <a:ea typeface="SimSun" pitchFamily="2" charset="-122"/>
            </a:endParaRPr>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881636" y="1329918"/>
            <a:ext cx="5360277" cy="3571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635051" y="5069205"/>
            <a:ext cx="8276896" cy="1477328"/>
          </a:xfrm>
          <a:prstGeom prst="rect">
            <a:avLst/>
          </a:prstGeom>
        </p:spPr>
        <p:txBody>
          <a:bodyPr wrap="square">
            <a:spAutoFit/>
          </a:bodyPr>
          <a:lstStyle/>
          <a:p>
            <a:r>
              <a:rPr lang="en-US" dirty="0"/>
              <a:t>‘The Christmas Day Truce of 1914,’ a lithograph by Arthur C. Michael published on Jan. 9, 1915, shows British and German soldiers out of the trenches of World War I, arm in arm and exchanging headgear. ARTHUR C. MICHAEL/THE ILLUSTRATED LONDON NEWS PICTURE LIBRARY, LONDON, UK/BRIDGEMAN </a:t>
            </a:r>
            <a:r>
              <a:rPr lang="en-US" dirty="0" smtClean="0"/>
              <a:t>IMAGES.</a:t>
            </a:r>
            <a:endParaRPr lang="en-US" dirty="0"/>
          </a:p>
        </p:txBody>
      </p:sp>
      <p:sp>
        <p:nvSpPr>
          <p:cNvPr id="11" name="Rectangle 10"/>
          <p:cNvSpPr/>
          <p:nvPr/>
        </p:nvSpPr>
        <p:spPr>
          <a:xfrm>
            <a:off x="201499" y="2485125"/>
            <a:ext cx="2478639" cy="2031325"/>
          </a:xfrm>
          <a:prstGeom prst="rect">
            <a:avLst/>
          </a:prstGeom>
        </p:spPr>
        <p:txBody>
          <a:bodyPr wrap="square">
            <a:spAutoFit/>
          </a:bodyPr>
          <a:lstStyle/>
          <a:p>
            <a:r>
              <a:rPr lang="en-US" dirty="0"/>
              <a:t>Sainsbury memorialized the 100th anniversary of the Christmas </a:t>
            </a:r>
            <a:r>
              <a:rPr lang="en-US" dirty="0" smtClean="0"/>
              <a:t>truce. https</a:t>
            </a:r>
            <a:r>
              <a:rPr lang="en-US" dirty="0"/>
              <a:t>://www.youtube.com/watch?v=NWF2JBb1bvM</a:t>
            </a:r>
          </a:p>
        </p:txBody>
      </p:sp>
      <p:pic>
        <p:nvPicPr>
          <p:cNvPr id="13" name="Picture 4" descr="http://images.sharefaith.com/images/3/1289503287036_55/slide-02.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1"/>
            <a:ext cx="2227699" cy="167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611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4566" y="79468"/>
            <a:ext cx="7173309" cy="1417638"/>
          </a:xfrm>
        </p:spPr>
        <p:txBody>
          <a:bodyPr/>
          <a:lstStyle/>
          <a:p>
            <a:pPr algn="ctr"/>
            <a:r>
              <a:rPr lang="ja-JP" altLang="en-US" sz="3200" u="sng" dirty="0">
                <a:solidFill>
                  <a:srgbClr val="073C65"/>
                </a:solidFill>
                <a:effectLst/>
                <a:ea typeface="SimSun"/>
                <a:cs typeface="Times New Roman"/>
              </a:rPr>
              <a:t>施洗约翰的见证</a:t>
            </a:r>
            <a:br>
              <a:rPr lang="ja-JP" altLang="en-US" sz="3200" u="sng" dirty="0">
                <a:solidFill>
                  <a:srgbClr val="073C65"/>
                </a:solidFill>
                <a:effectLst/>
                <a:ea typeface="SimSun"/>
                <a:cs typeface="Times New Roman"/>
              </a:rPr>
            </a:br>
            <a:r>
              <a:rPr lang="en-US" altLang="ja-JP" sz="3200" u="sng" dirty="0">
                <a:solidFill>
                  <a:srgbClr val="073C65"/>
                </a:solidFill>
                <a:effectLst/>
                <a:ea typeface="SimSun"/>
                <a:cs typeface="Times New Roman"/>
              </a:rPr>
              <a:t>The Testimony of John the Baptist</a:t>
            </a:r>
            <a:endParaRPr lang="en-US" altLang="ja-JP" sz="3200" u="sng" dirty="0">
              <a:solidFill>
                <a:srgbClr val="073C65"/>
              </a:solidFill>
              <a:effectLst/>
              <a:ea typeface="SimSun"/>
              <a:cs typeface="Times New Roman"/>
            </a:endParaRPr>
          </a:p>
        </p:txBody>
      </p:sp>
      <p:pic>
        <p:nvPicPr>
          <p:cNvPr id="5" name="Picture 6" descr="cross.jpg Cross image by lonewolf37086"/>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5703" y="143423"/>
            <a:ext cx="1890184"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593914" y="1864186"/>
            <a:ext cx="8204887" cy="3662541"/>
          </a:xfrm>
          <a:prstGeom prst="rect">
            <a:avLst/>
          </a:prstGeom>
        </p:spPr>
        <p:txBody>
          <a:bodyPr wrap="square">
            <a:spAutoFit/>
          </a:bodyPr>
          <a:lstStyle/>
          <a:p>
            <a:pPr lvl="1">
              <a:buClr>
                <a:schemeClr val="bg1"/>
              </a:buClr>
            </a:pPr>
            <a:r>
              <a:rPr lang="en-US" sz="2800" b="1" dirty="0" smtClean="0">
                <a:solidFill>
                  <a:srgbClr val="000000"/>
                </a:solidFill>
              </a:rPr>
              <a:t>V. </a:t>
            </a:r>
            <a:r>
              <a:rPr lang="zh-CN" altLang="en-US" sz="2800" b="1" dirty="0">
                <a:solidFill>
                  <a:srgbClr val="000000"/>
                </a:solidFill>
                <a:latin typeface="SimSun" pitchFamily="2" charset="-122"/>
                <a:ea typeface="SimSun" pitchFamily="2" charset="-122"/>
              </a:rPr>
              <a:t>经文的鼓励与应用</a:t>
            </a:r>
            <a:endParaRPr lang="en-US" sz="2800" b="1" dirty="0" smtClean="0">
              <a:solidFill>
                <a:srgbClr val="000000"/>
              </a:solidFill>
              <a:latin typeface="SimSun" pitchFamily="2" charset="-122"/>
              <a:ea typeface="SimSun" pitchFamily="2" charset="-122"/>
            </a:endParaRPr>
          </a:p>
          <a:p>
            <a:pPr lvl="1">
              <a:buClr>
                <a:schemeClr val="bg1"/>
              </a:buClr>
            </a:pPr>
            <a:endParaRPr lang="en-US" sz="1600" u="sng" dirty="0">
              <a:solidFill>
                <a:srgbClr val="000000"/>
              </a:solidFill>
            </a:endParaRPr>
          </a:p>
          <a:p>
            <a:pPr marL="1257300" lvl="2" indent="-342900">
              <a:buClr>
                <a:schemeClr val="accent6">
                  <a:lumMod val="75000"/>
                </a:schemeClr>
              </a:buClr>
              <a:buFont typeface="+mj-lt"/>
              <a:buAutoNum type="arabicPeriod"/>
            </a:pPr>
            <a:r>
              <a:rPr lang="zh-CN" altLang="en-US" sz="2400" b="1" dirty="0" smtClean="0">
                <a:solidFill>
                  <a:srgbClr val="0070C0"/>
                </a:solidFill>
                <a:ea typeface="SimSun" pitchFamily="2" charset="-122"/>
              </a:rPr>
              <a:t>多</a:t>
            </a:r>
            <a:r>
              <a:rPr lang="zh-CN" altLang="en-US" sz="2400" b="1" dirty="0">
                <a:solidFill>
                  <a:srgbClr val="0070C0"/>
                </a:solidFill>
                <a:ea typeface="SimSun" pitchFamily="2" charset="-122"/>
              </a:rPr>
              <a:t>人回转，归于主神</a:t>
            </a:r>
            <a:r>
              <a:rPr lang="en-US" altLang="zh-CN" sz="2400" b="1" dirty="0">
                <a:solidFill>
                  <a:srgbClr val="0070C0"/>
                </a:solidFill>
                <a:ea typeface="SimSun" pitchFamily="2" charset="-122"/>
              </a:rPr>
              <a:t>(</a:t>
            </a:r>
            <a:r>
              <a:rPr lang="zh-CN" altLang="en-US" sz="2400" b="1" dirty="0">
                <a:solidFill>
                  <a:srgbClr val="0070C0"/>
                </a:solidFill>
                <a:ea typeface="SimSun" pitchFamily="2" charset="-122"/>
              </a:rPr>
              <a:t>路加福音 </a:t>
            </a:r>
            <a:r>
              <a:rPr lang="en-US" altLang="zh-CN" sz="2400" b="1" dirty="0">
                <a:solidFill>
                  <a:srgbClr val="0070C0"/>
                </a:solidFill>
                <a:ea typeface="SimSun" pitchFamily="2" charset="-122"/>
              </a:rPr>
              <a:t>1:5-17)</a:t>
            </a:r>
          </a:p>
          <a:p>
            <a:pPr marL="1257300" lvl="2" indent="-342900">
              <a:buClr>
                <a:schemeClr val="accent6">
                  <a:lumMod val="75000"/>
                </a:schemeClr>
              </a:buClr>
              <a:buFont typeface="+mj-lt"/>
              <a:buAutoNum type="arabicPeriod"/>
            </a:pPr>
            <a:r>
              <a:rPr lang="zh-CN" altLang="en-US" sz="2400" b="1" dirty="0" smtClean="0">
                <a:solidFill>
                  <a:srgbClr val="0070C0"/>
                </a:solidFill>
                <a:ea typeface="SimSun" pitchFamily="2" charset="-122"/>
              </a:rPr>
              <a:t>旷</a:t>
            </a:r>
            <a:r>
              <a:rPr lang="zh-CN" altLang="en-US" sz="2400" b="1" dirty="0">
                <a:solidFill>
                  <a:srgbClr val="0070C0"/>
                </a:solidFill>
                <a:ea typeface="SimSun" pitchFamily="2" charset="-122"/>
              </a:rPr>
              <a:t>野喊声</a:t>
            </a:r>
            <a:r>
              <a:rPr lang="en-US" altLang="zh-CN" sz="2400" b="1" dirty="0">
                <a:solidFill>
                  <a:srgbClr val="0070C0"/>
                </a:solidFill>
                <a:ea typeface="SimSun" pitchFamily="2" charset="-122"/>
              </a:rPr>
              <a:t>, </a:t>
            </a:r>
            <a:r>
              <a:rPr lang="en-US" altLang="zh-CN" sz="2400" b="1" dirty="0" smtClean="0">
                <a:solidFill>
                  <a:srgbClr val="0070C0"/>
                </a:solidFill>
                <a:ea typeface="SimSun" pitchFamily="2" charset="-122"/>
              </a:rPr>
              <a:t> </a:t>
            </a:r>
            <a:r>
              <a:rPr lang="zh-CN" altLang="en-US" sz="2400" b="1" dirty="0" smtClean="0">
                <a:solidFill>
                  <a:srgbClr val="0070C0"/>
                </a:solidFill>
                <a:ea typeface="SimSun" pitchFamily="2" charset="-122"/>
              </a:rPr>
              <a:t>修</a:t>
            </a:r>
            <a:r>
              <a:rPr lang="zh-CN" altLang="en-US" sz="2400" b="1" dirty="0">
                <a:solidFill>
                  <a:srgbClr val="0070C0"/>
                </a:solidFill>
                <a:ea typeface="SimSun" pitchFamily="2" charset="-122"/>
              </a:rPr>
              <a:t>直主道</a:t>
            </a:r>
            <a:r>
              <a:rPr lang="en-US" altLang="zh-CN" sz="2400" b="1" dirty="0">
                <a:solidFill>
                  <a:srgbClr val="0070C0"/>
                </a:solidFill>
                <a:ea typeface="SimSun" pitchFamily="2" charset="-122"/>
              </a:rPr>
              <a:t>(</a:t>
            </a:r>
            <a:r>
              <a:rPr lang="zh-CN" altLang="en-US" sz="2400" b="1" dirty="0">
                <a:solidFill>
                  <a:srgbClr val="0070C0"/>
                </a:solidFill>
                <a:ea typeface="SimSun" pitchFamily="2" charset="-122"/>
              </a:rPr>
              <a:t>约翰福音 </a:t>
            </a:r>
            <a:r>
              <a:rPr lang="en-US" altLang="zh-CN" sz="2400" b="1" dirty="0">
                <a:solidFill>
                  <a:srgbClr val="0070C0"/>
                </a:solidFill>
                <a:ea typeface="SimSun" pitchFamily="2" charset="-122"/>
              </a:rPr>
              <a:t>1:19-28)</a:t>
            </a:r>
          </a:p>
          <a:p>
            <a:pPr marL="1257300" lvl="2" indent="-342900">
              <a:buClr>
                <a:schemeClr val="accent6">
                  <a:lumMod val="75000"/>
                </a:schemeClr>
              </a:buClr>
              <a:buFont typeface="+mj-lt"/>
              <a:buAutoNum type="arabicPeriod"/>
            </a:pPr>
            <a:r>
              <a:rPr lang="zh-CN" altLang="en-US" sz="2400" b="1" dirty="0" smtClean="0">
                <a:solidFill>
                  <a:srgbClr val="0070C0"/>
                </a:solidFill>
                <a:ea typeface="SimSun" pitchFamily="2" charset="-122"/>
              </a:rPr>
              <a:t>看</a:t>
            </a:r>
            <a:r>
              <a:rPr lang="zh-CN" altLang="en-US" sz="2400" b="1" dirty="0">
                <a:solidFill>
                  <a:srgbClr val="0070C0"/>
                </a:solidFill>
                <a:ea typeface="SimSun" pitchFamily="2" charset="-122"/>
              </a:rPr>
              <a:t>见证明</a:t>
            </a:r>
            <a:r>
              <a:rPr lang="en-US" altLang="zh-CN" sz="2400" b="1" dirty="0">
                <a:solidFill>
                  <a:srgbClr val="0070C0"/>
                </a:solidFill>
                <a:ea typeface="SimSun" pitchFamily="2" charset="-122"/>
              </a:rPr>
              <a:t>, </a:t>
            </a:r>
            <a:r>
              <a:rPr lang="en-US" altLang="zh-CN" sz="2400" b="1" dirty="0" smtClean="0">
                <a:solidFill>
                  <a:srgbClr val="0070C0"/>
                </a:solidFill>
                <a:ea typeface="SimSun" pitchFamily="2" charset="-122"/>
              </a:rPr>
              <a:t> </a:t>
            </a:r>
            <a:r>
              <a:rPr lang="zh-CN" altLang="en-US" sz="2400" b="1" dirty="0" smtClean="0">
                <a:solidFill>
                  <a:srgbClr val="0070C0"/>
                </a:solidFill>
                <a:ea typeface="SimSun" pitchFamily="2" charset="-122"/>
              </a:rPr>
              <a:t>神</a:t>
            </a:r>
            <a:r>
              <a:rPr lang="zh-CN" altLang="en-US" sz="2400" b="1" dirty="0">
                <a:solidFill>
                  <a:srgbClr val="0070C0"/>
                </a:solidFill>
                <a:ea typeface="SimSun" pitchFamily="2" charset="-122"/>
              </a:rPr>
              <a:t>的儿子</a:t>
            </a:r>
            <a:r>
              <a:rPr lang="en-US" altLang="zh-CN" sz="2400" b="1" dirty="0">
                <a:solidFill>
                  <a:srgbClr val="0070C0"/>
                </a:solidFill>
                <a:ea typeface="SimSun" pitchFamily="2" charset="-122"/>
              </a:rPr>
              <a:t>(</a:t>
            </a:r>
            <a:r>
              <a:rPr lang="zh-CN" altLang="en-US" sz="2400" b="1" dirty="0">
                <a:solidFill>
                  <a:srgbClr val="0070C0"/>
                </a:solidFill>
                <a:ea typeface="SimSun" pitchFamily="2" charset="-122"/>
              </a:rPr>
              <a:t>约翰福音 </a:t>
            </a:r>
            <a:r>
              <a:rPr lang="en-US" altLang="zh-CN" sz="2400" b="1" dirty="0">
                <a:solidFill>
                  <a:srgbClr val="0070C0"/>
                </a:solidFill>
                <a:ea typeface="SimSun" pitchFamily="2" charset="-122"/>
              </a:rPr>
              <a:t>1:29-34)</a:t>
            </a:r>
          </a:p>
          <a:p>
            <a:pPr marL="1257300" lvl="2" indent="-342900">
              <a:buClr>
                <a:schemeClr val="accent6">
                  <a:lumMod val="75000"/>
                </a:schemeClr>
              </a:buClr>
              <a:buFont typeface="+mj-lt"/>
              <a:buAutoNum type="arabicPeriod"/>
            </a:pPr>
            <a:r>
              <a:rPr lang="zh-CN" altLang="en-US" sz="2400" b="1" dirty="0" smtClean="0">
                <a:solidFill>
                  <a:srgbClr val="0070C0"/>
                </a:solidFill>
                <a:ea typeface="SimSun" pitchFamily="2" charset="-122"/>
              </a:rPr>
              <a:t>他</a:t>
            </a:r>
            <a:r>
              <a:rPr lang="zh-CN" altLang="en-US" sz="2400" b="1" dirty="0">
                <a:solidFill>
                  <a:srgbClr val="0070C0"/>
                </a:solidFill>
                <a:ea typeface="SimSun" pitchFamily="2" charset="-122"/>
              </a:rPr>
              <a:t>必兴旺，我必衰微 </a:t>
            </a:r>
            <a:r>
              <a:rPr lang="en-US" altLang="zh-CN" sz="2400" b="1" dirty="0">
                <a:solidFill>
                  <a:srgbClr val="0070C0"/>
                </a:solidFill>
                <a:ea typeface="SimSun" pitchFamily="2" charset="-122"/>
              </a:rPr>
              <a:t>(</a:t>
            </a:r>
            <a:r>
              <a:rPr lang="zh-CN" altLang="en-US" sz="2400" b="1" dirty="0">
                <a:solidFill>
                  <a:srgbClr val="0070C0"/>
                </a:solidFill>
                <a:ea typeface="SimSun" pitchFamily="2" charset="-122"/>
              </a:rPr>
              <a:t>约翰福音 </a:t>
            </a:r>
            <a:r>
              <a:rPr lang="en-US" altLang="zh-CN" sz="2400" b="1" dirty="0">
                <a:solidFill>
                  <a:srgbClr val="0070C0"/>
                </a:solidFill>
                <a:ea typeface="SimSun" pitchFamily="2" charset="-122"/>
              </a:rPr>
              <a:t>3:22-30</a:t>
            </a:r>
            <a:r>
              <a:rPr lang="en-US" altLang="zh-CN" sz="2400" b="1" dirty="0" smtClean="0">
                <a:solidFill>
                  <a:srgbClr val="0070C0"/>
                </a:solidFill>
                <a:ea typeface="SimSun" pitchFamily="2" charset="-122"/>
              </a:rPr>
              <a:t>)</a:t>
            </a:r>
          </a:p>
          <a:p>
            <a:pPr marL="1257300" lvl="2" indent="-342900">
              <a:buClr>
                <a:schemeClr val="accent6">
                  <a:lumMod val="75000"/>
                </a:schemeClr>
              </a:buClr>
              <a:buFont typeface="+mj-lt"/>
              <a:buAutoNum type="arabicPeriod"/>
            </a:pPr>
            <a:r>
              <a:rPr lang="zh-CN" altLang="en-US" sz="2400" b="1" dirty="0">
                <a:solidFill>
                  <a:srgbClr val="0070C0"/>
                </a:solidFill>
                <a:ea typeface="SimSun" pitchFamily="2" charset="-122"/>
              </a:rPr>
              <a:t>恩</a:t>
            </a:r>
            <a:r>
              <a:rPr lang="zh-CN" altLang="en-US" sz="2400" b="1" dirty="0" smtClean="0">
                <a:solidFill>
                  <a:srgbClr val="0070C0"/>
                </a:solidFill>
                <a:ea typeface="SimSun" pitchFamily="2" charset="-122"/>
              </a:rPr>
              <a:t>典真理</a:t>
            </a:r>
            <a:r>
              <a:rPr lang="en-US" altLang="zh-CN" sz="2400" b="1" dirty="0" smtClean="0">
                <a:solidFill>
                  <a:srgbClr val="0070C0"/>
                </a:solidFill>
                <a:ea typeface="SimSun" pitchFamily="2" charset="-122"/>
              </a:rPr>
              <a:t>,  </a:t>
            </a:r>
            <a:r>
              <a:rPr lang="ja-JP" altLang="en-US" sz="2400" b="1" dirty="0" smtClean="0">
                <a:solidFill>
                  <a:srgbClr val="0070C0"/>
                </a:solidFill>
                <a:ea typeface="SimSun" pitchFamily="2" charset="-122"/>
              </a:rPr>
              <a:t>来</a:t>
            </a:r>
            <a:r>
              <a:rPr lang="zh-CN" altLang="en-US" sz="2400" b="1" dirty="0" smtClean="0">
                <a:solidFill>
                  <a:srgbClr val="0070C0"/>
                </a:solidFill>
                <a:ea typeface="SimSun" pitchFamily="2" charset="-122"/>
              </a:rPr>
              <a:t>至基</a:t>
            </a:r>
            <a:r>
              <a:rPr lang="zh-CN" altLang="en-US" sz="2400" b="1" dirty="0">
                <a:solidFill>
                  <a:srgbClr val="0070C0"/>
                </a:solidFill>
                <a:ea typeface="SimSun" pitchFamily="2" charset="-122"/>
              </a:rPr>
              <a:t>督 </a:t>
            </a:r>
            <a:r>
              <a:rPr lang="en-US" altLang="zh-CN" sz="2400" b="1" dirty="0" smtClean="0">
                <a:solidFill>
                  <a:srgbClr val="0070C0"/>
                </a:solidFill>
                <a:ea typeface="SimSun" pitchFamily="2" charset="-122"/>
              </a:rPr>
              <a:t>(</a:t>
            </a:r>
            <a:r>
              <a:rPr lang="zh-CN" altLang="en-US" sz="2400" b="1" dirty="0" smtClean="0">
                <a:solidFill>
                  <a:srgbClr val="0070C0"/>
                </a:solidFill>
                <a:ea typeface="SimSun" pitchFamily="2" charset="-122"/>
              </a:rPr>
              <a:t>约</a:t>
            </a:r>
            <a:r>
              <a:rPr lang="zh-CN" altLang="en-US" sz="2400" b="1" dirty="0">
                <a:solidFill>
                  <a:srgbClr val="0070C0"/>
                </a:solidFill>
                <a:ea typeface="SimSun" pitchFamily="2" charset="-122"/>
              </a:rPr>
              <a:t>翰福音 </a:t>
            </a:r>
            <a:r>
              <a:rPr lang="en-US" altLang="zh-CN" sz="2400" b="1" dirty="0" smtClean="0">
                <a:solidFill>
                  <a:srgbClr val="0070C0"/>
                </a:solidFill>
                <a:ea typeface="SimSun" pitchFamily="2" charset="-122"/>
              </a:rPr>
              <a:t>1:15-18)</a:t>
            </a:r>
            <a:endParaRPr lang="en-US" altLang="zh-CN" sz="2400" b="1" dirty="0">
              <a:solidFill>
                <a:srgbClr val="0070C0"/>
              </a:solidFill>
              <a:ea typeface="SimSun" pitchFamily="2" charset="-122"/>
            </a:endParaRPr>
          </a:p>
          <a:p>
            <a:pPr marL="1257300" lvl="2" indent="-342900">
              <a:buClr>
                <a:schemeClr val="accent6">
                  <a:lumMod val="75000"/>
                </a:schemeClr>
              </a:buClr>
              <a:buFont typeface="+mj-lt"/>
              <a:buAutoNum type="arabicPeriod"/>
            </a:pPr>
            <a:endParaRPr lang="en-US" altLang="zh-CN" sz="2400" b="1" dirty="0">
              <a:ea typeface="SimSun" pitchFamily="2" charset="-122"/>
            </a:endParaRPr>
          </a:p>
          <a:p>
            <a:pPr marL="1257300" lvl="2" indent="-342900">
              <a:buClr>
                <a:schemeClr val="accent6">
                  <a:lumMod val="75000"/>
                </a:schemeClr>
              </a:buClr>
              <a:buFont typeface="+mj-lt"/>
              <a:buAutoNum type="arabicPeriod"/>
            </a:pPr>
            <a:endParaRPr lang="en-US" altLang="ja-JP" sz="2400" b="1" dirty="0" smtClean="0">
              <a:latin typeface="SimSun" pitchFamily="2" charset="-122"/>
              <a:ea typeface="SimSun" pitchFamily="2" charset="-122"/>
              <a:cs typeface="宋体"/>
            </a:endParaRPr>
          </a:p>
          <a:p>
            <a:pPr marL="800100" lvl="1" indent="-342900">
              <a:buClr>
                <a:schemeClr val="accent6">
                  <a:lumMod val="75000"/>
                </a:schemeClr>
              </a:buClr>
              <a:buFont typeface="+mj-lt"/>
              <a:buAutoNum type="arabicPeriod"/>
            </a:pPr>
            <a:endParaRPr lang="ja-JP" altLang="en-US" sz="2000" b="1" dirty="0" smtClean="0">
              <a:ea typeface="宋体"/>
              <a:cs typeface="宋体"/>
            </a:endParaRPr>
          </a:p>
        </p:txBody>
      </p:sp>
      <p:sp>
        <p:nvSpPr>
          <p:cNvPr id="6" name="Slide Number Placeholder 5"/>
          <p:cNvSpPr>
            <a:spLocks noGrp="1"/>
          </p:cNvSpPr>
          <p:nvPr>
            <p:ph type="sldNum" sz="quarter" idx="12"/>
          </p:nvPr>
        </p:nvSpPr>
        <p:spPr/>
        <p:txBody>
          <a:bodyPr/>
          <a:lstStyle/>
          <a:p>
            <a:fld id="{38237106-F2ED-405E-BC33-CC3CF426205F}" type="slidenum">
              <a:rPr lang="en-US" smtClean="0"/>
              <a:pPr/>
              <a:t>13</a:t>
            </a:fld>
            <a:endParaRPr lang="en-US"/>
          </a:p>
        </p:txBody>
      </p:sp>
      <p:pic>
        <p:nvPicPr>
          <p:cNvPr id="7" name="Picture 4" descr="http://images.sharefaith.com/images/3/1289503287036_55/slide-0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1"/>
            <a:ext cx="2227699" cy="167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0569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fade">
                                      <p:cBhvr>
                                        <p:cTn id="2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8237106-F2ED-405E-BC33-CC3CF426205F}" type="slidenum">
              <a:rPr lang="en-US" smtClean="0"/>
              <a:pPr/>
              <a:t>2</a:t>
            </a:fld>
            <a:endParaRPr lang="en-US"/>
          </a:p>
        </p:txBody>
      </p:sp>
      <p:sp>
        <p:nvSpPr>
          <p:cNvPr id="8" name="Title 1"/>
          <p:cNvSpPr>
            <a:spLocks noGrp="1"/>
          </p:cNvSpPr>
          <p:nvPr>
            <p:ph type="title"/>
          </p:nvPr>
        </p:nvSpPr>
        <p:spPr>
          <a:xfrm>
            <a:off x="1954924" y="79468"/>
            <a:ext cx="7189075" cy="1417638"/>
          </a:xfrm>
        </p:spPr>
        <p:txBody>
          <a:bodyPr/>
          <a:lstStyle/>
          <a:p>
            <a:pPr algn="ctr"/>
            <a:r>
              <a:rPr lang="ja-JP" altLang="en-US" sz="3600" u="sng" dirty="0">
                <a:solidFill>
                  <a:srgbClr val="073C65"/>
                </a:solidFill>
                <a:effectLst/>
                <a:ea typeface="SimSun"/>
                <a:cs typeface="Times New Roman"/>
              </a:rPr>
              <a:t>施洗约翰的见证</a:t>
            </a:r>
            <a:br>
              <a:rPr lang="ja-JP" altLang="en-US" sz="3600" u="sng" dirty="0">
                <a:solidFill>
                  <a:srgbClr val="073C65"/>
                </a:solidFill>
                <a:effectLst/>
                <a:ea typeface="SimSun"/>
                <a:cs typeface="Times New Roman"/>
              </a:rPr>
            </a:br>
            <a:r>
              <a:rPr lang="en-US" altLang="ja-JP" sz="3200" u="sng" dirty="0">
                <a:solidFill>
                  <a:srgbClr val="073C65"/>
                </a:solidFill>
                <a:effectLst/>
                <a:ea typeface="SimSun"/>
                <a:cs typeface="Times New Roman"/>
              </a:rPr>
              <a:t>The Testimony of John the Baptist</a:t>
            </a:r>
            <a:endParaRPr lang="en-US" sz="3200" u="sng" dirty="0">
              <a:solidFill>
                <a:srgbClr val="073C65"/>
              </a:solidFill>
              <a:latin typeface="SimSun" pitchFamily="2" charset="-122"/>
              <a:ea typeface="SimSun" pitchFamily="2" charset="-122"/>
            </a:endParaRPr>
          </a:p>
        </p:txBody>
      </p:sp>
      <p:sp>
        <p:nvSpPr>
          <p:cNvPr id="4" name="Rectangle 3"/>
          <p:cNvSpPr/>
          <p:nvPr/>
        </p:nvSpPr>
        <p:spPr>
          <a:xfrm>
            <a:off x="646386" y="1856339"/>
            <a:ext cx="8008883" cy="2308324"/>
          </a:xfrm>
          <a:prstGeom prst="rect">
            <a:avLst/>
          </a:prstGeom>
        </p:spPr>
        <p:txBody>
          <a:bodyPr wrap="square">
            <a:spAutoFit/>
          </a:bodyPr>
          <a:lstStyle/>
          <a:p>
            <a:r>
              <a:rPr lang="zh-CN" altLang="en-US" sz="2400" b="1" dirty="0">
                <a:solidFill>
                  <a:srgbClr val="00B050"/>
                </a:solidFill>
                <a:ea typeface="SimSun" pitchFamily="2" charset="-122"/>
              </a:rPr>
              <a:t>有一个人，是从神那里差来的，名叫约翰</a:t>
            </a:r>
            <a:r>
              <a:rPr lang="zh-CN" altLang="en-US" sz="2400" b="1" dirty="0" smtClean="0">
                <a:solidFill>
                  <a:srgbClr val="00B050"/>
                </a:solidFill>
                <a:ea typeface="SimSun" pitchFamily="2" charset="-122"/>
              </a:rPr>
              <a:t>。</a:t>
            </a:r>
            <a:endParaRPr lang="en-US" altLang="zh-CN" sz="2400" b="1" dirty="0" smtClean="0">
              <a:solidFill>
                <a:srgbClr val="00B050"/>
              </a:solidFill>
              <a:ea typeface="SimSun" pitchFamily="2" charset="-122"/>
            </a:endParaRPr>
          </a:p>
          <a:p>
            <a:endParaRPr lang="en-US" altLang="ja-JP" sz="2400" b="1" dirty="0">
              <a:solidFill>
                <a:schemeClr val="accent6">
                  <a:lumMod val="50000"/>
                </a:schemeClr>
              </a:solidFill>
              <a:ea typeface="SimSun" pitchFamily="2" charset="-122"/>
            </a:endParaRPr>
          </a:p>
          <a:p>
            <a:r>
              <a:rPr lang="ja-JP" altLang="en-US" sz="2400" b="1" dirty="0">
                <a:ea typeface="SimSun" pitchFamily="2" charset="-122"/>
              </a:rPr>
              <a:t>约翰福音 </a:t>
            </a:r>
            <a:r>
              <a:rPr lang="en-US" altLang="ja-JP" sz="2400" b="1" dirty="0">
                <a:ea typeface="SimSun" pitchFamily="2" charset="-122"/>
              </a:rPr>
              <a:t>1:6-7</a:t>
            </a:r>
          </a:p>
          <a:p>
            <a:r>
              <a:rPr lang="en-US" altLang="ja-JP" sz="2400" b="1" baseline="30000" dirty="0" smtClean="0">
                <a:latin typeface="SimSun" pitchFamily="2" charset="-122"/>
                <a:ea typeface="SimSun" pitchFamily="2" charset="-122"/>
              </a:rPr>
              <a:t>6</a:t>
            </a:r>
            <a:r>
              <a:rPr lang="en-US" altLang="ja-JP" sz="2400" b="1" dirty="0" smtClean="0">
                <a:latin typeface="SimSun" pitchFamily="2" charset="-122"/>
                <a:ea typeface="SimSun" pitchFamily="2" charset="-122"/>
              </a:rPr>
              <a:t> </a:t>
            </a:r>
            <a:r>
              <a:rPr lang="ja-JP" altLang="en-US" sz="2400" b="1" dirty="0">
                <a:latin typeface="SimSun" pitchFamily="2" charset="-122"/>
                <a:ea typeface="SimSun" pitchFamily="2" charset="-122"/>
              </a:rPr>
              <a:t>有一个人，是从神那里差来的，名叫约翰。</a:t>
            </a:r>
            <a:r>
              <a:rPr lang="en-US" altLang="zh-CN" sz="2400" b="1" baseline="30000" dirty="0" smtClean="0">
                <a:latin typeface="SimSun" pitchFamily="2" charset="-122"/>
                <a:ea typeface="SimSun" pitchFamily="2" charset="-122"/>
              </a:rPr>
              <a:t>7</a:t>
            </a:r>
            <a:r>
              <a:rPr lang="en-US" altLang="zh-CN" sz="2400" b="1" dirty="0" smtClean="0">
                <a:latin typeface="SimSun" pitchFamily="2" charset="-122"/>
                <a:ea typeface="SimSun" pitchFamily="2" charset="-122"/>
              </a:rPr>
              <a:t> </a:t>
            </a:r>
            <a:r>
              <a:rPr lang="zh-CN" altLang="en-US" sz="2400" b="1" dirty="0">
                <a:latin typeface="SimSun" pitchFamily="2" charset="-122"/>
                <a:ea typeface="SimSun" pitchFamily="2" charset="-122"/>
              </a:rPr>
              <a:t>这人来，为要作见证，就是为光作见证，叫众人因他可以信。 </a:t>
            </a:r>
            <a:r>
              <a:rPr lang="en-US" altLang="zh-CN" sz="2400" b="1" baseline="30000" dirty="0">
                <a:latin typeface="SimSun" pitchFamily="2" charset="-122"/>
                <a:ea typeface="SimSun" pitchFamily="2" charset="-122"/>
              </a:rPr>
              <a:t>8</a:t>
            </a:r>
            <a:r>
              <a:rPr lang="en-US" altLang="zh-CN" sz="2400" b="1" dirty="0">
                <a:latin typeface="SimSun" pitchFamily="2" charset="-122"/>
                <a:ea typeface="SimSun" pitchFamily="2" charset="-122"/>
              </a:rPr>
              <a:t> </a:t>
            </a:r>
            <a:r>
              <a:rPr lang="zh-CN" altLang="en-US" sz="2400" b="1" dirty="0">
                <a:latin typeface="SimSun" pitchFamily="2" charset="-122"/>
                <a:ea typeface="SimSun" pitchFamily="2" charset="-122"/>
              </a:rPr>
              <a:t>他不是那光，乃是要为光作见证</a:t>
            </a:r>
            <a:r>
              <a:rPr lang="zh-CN" altLang="en-US" sz="2400" b="1" dirty="0" smtClean="0">
                <a:latin typeface="SimSun" pitchFamily="2" charset="-122"/>
                <a:ea typeface="SimSun" pitchFamily="2" charset="-122"/>
              </a:rPr>
              <a:t>。</a:t>
            </a:r>
            <a:endParaRPr lang="en-US" altLang="zh-TW" sz="2400" b="1" dirty="0">
              <a:latin typeface="SimSun" pitchFamily="2" charset="-122"/>
              <a:ea typeface="SimSun" pitchFamily="2" charset="-122"/>
              <a:cs typeface="宋体"/>
            </a:endParaRPr>
          </a:p>
        </p:txBody>
      </p:sp>
      <p:pic>
        <p:nvPicPr>
          <p:cNvPr id="2" name="Picture 1"/>
          <p:cNvPicPr>
            <a:picLocks noChangeAspect="1"/>
          </p:cNvPicPr>
          <p:nvPr/>
        </p:nvPicPr>
        <p:blipFill>
          <a:blip r:embed="rId2"/>
          <a:stretch>
            <a:fillRect/>
          </a:stretch>
        </p:blipFill>
        <p:spPr>
          <a:xfrm>
            <a:off x="-14912" y="1"/>
            <a:ext cx="2125593" cy="1623256"/>
          </a:xfrm>
          <a:prstGeom prst="rect">
            <a:avLst/>
          </a:prstGeom>
        </p:spPr>
      </p:pic>
      <p:pic>
        <p:nvPicPr>
          <p:cNvPr id="7" name="Picture 4" descr="http://images.sharefaith.com/images/3/1289503287036_55/slide-0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1"/>
            <a:ext cx="2164341" cy="1623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7020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8237106-F2ED-405E-BC33-CC3CF426205F}" type="slidenum">
              <a:rPr lang="en-US" smtClean="0"/>
              <a:pPr/>
              <a:t>3</a:t>
            </a:fld>
            <a:endParaRPr lang="en-US"/>
          </a:p>
        </p:txBody>
      </p:sp>
      <p:sp>
        <p:nvSpPr>
          <p:cNvPr id="8" name="Title 1"/>
          <p:cNvSpPr>
            <a:spLocks noGrp="1"/>
          </p:cNvSpPr>
          <p:nvPr>
            <p:ph type="title"/>
          </p:nvPr>
        </p:nvSpPr>
        <p:spPr>
          <a:xfrm>
            <a:off x="1844566" y="79468"/>
            <a:ext cx="7299433" cy="1417638"/>
          </a:xfrm>
        </p:spPr>
        <p:txBody>
          <a:bodyPr/>
          <a:lstStyle/>
          <a:p>
            <a:pPr algn="ctr"/>
            <a:r>
              <a:rPr lang="ja-JP" altLang="en-US" sz="3600" u="sng" dirty="0">
                <a:solidFill>
                  <a:srgbClr val="073C65"/>
                </a:solidFill>
                <a:effectLst/>
                <a:ea typeface="SimSun"/>
                <a:cs typeface="Times New Roman"/>
              </a:rPr>
              <a:t>施洗约翰的见证</a:t>
            </a:r>
            <a:br>
              <a:rPr lang="ja-JP" altLang="en-US" sz="3600" u="sng" dirty="0">
                <a:solidFill>
                  <a:srgbClr val="073C65"/>
                </a:solidFill>
                <a:effectLst/>
                <a:ea typeface="SimSun"/>
                <a:cs typeface="Times New Roman"/>
              </a:rPr>
            </a:br>
            <a:r>
              <a:rPr lang="en-US" altLang="ja-JP" sz="3200" u="sng" dirty="0">
                <a:solidFill>
                  <a:srgbClr val="073C65"/>
                </a:solidFill>
                <a:effectLst/>
                <a:ea typeface="SimSun"/>
                <a:cs typeface="Times New Roman"/>
              </a:rPr>
              <a:t>The Testimony of John the Baptist</a:t>
            </a:r>
            <a:endParaRPr lang="en-US" sz="3200" dirty="0">
              <a:solidFill>
                <a:srgbClr val="073C65"/>
              </a:solidFill>
              <a:latin typeface="SimSun" pitchFamily="2" charset="-122"/>
              <a:ea typeface="SimSun" pitchFamily="2" charset="-122"/>
            </a:endParaRPr>
          </a:p>
        </p:txBody>
      </p:sp>
      <p:sp>
        <p:nvSpPr>
          <p:cNvPr id="4" name="Rectangle 3"/>
          <p:cNvSpPr/>
          <p:nvPr/>
        </p:nvSpPr>
        <p:spPr>
          <a:xfrm>
            <a:off x="959399" y="2333397"/>
            <a:ext cx="7417839" cy="1815882"/>
          </a:xfrm>
          <a:prstGeom prst="rect">
            <a:avLst/>
          </a:prstGeom>
        </p:spPr>
        <p:txBody>
          <a:bodyPr wrap="square">
            <a:spAutoFit/>
          </a:bodyPr>
          <a:lstStyle/>
          <a:p>
            <a:r>
              <a:rPr lang="en-US" altLang="zh-CN" sz="2800" b="1" dirty="0">
                <a:solidFill>
                  <a:srgbClr val="0070C0"/>
                </a:solidFill>
                <a:latin typeface="SimSun" pitchFamily="2" charset="-122"/>
                <a:ea typeface="SimSun" pitchFamily="2" charset="-122"/>
              </a:rPr>
              <a:t>1</a:t>
            </a:r>
            <a:r>
              <a:rPr lang="en-US" altLang="zh-CN" sz="2800" b="1" dirty="0" smtClean="0">
                <a:solidFill>
                  <a:srgbClr val="0070C0"/>
                </a:solidFill>
                <a:latin typeface="SimSun" pitchFamily="2" charset="-122"/>
                <a:ea typeface="SimSun" pitchFamily="2" charset="-122"/>
              </a:rPr>
              <a:t>.</a:t>
            </a:r>
            <a:r>
              <a:rPr lang="zh-CN" altLang="en-US" sz="2800" b="1" dirty="0" smtClean="0">
                <a:solidFill>
                  <a:srgbClr val="0070C0"/>
                </a:solidFill>
                <a:latin typeface="SimSun" pitchFamily="2" charset="-122"/>
                <a:ea typeface="SimSun" pitchFamily="2" charset="-122"/>
              </a:rPr>
              <a:t>施</a:t>
            </a:r>
            <a:r>
              <a:rPr lang="zh-CN" altLang="en-US" sz="2800" b="1" dirty="0">
                <a:solidFill>
                  <a:srgbClr val="0070C0"/>
                </a:solidFill>
                <a:latin typeface="SimSun" pitchFamily="2" charset="-122"/>
                <a:ea typeface="SimSun" pitchFamily="2" charset="-122"/>
              </a:rPr>
              <a:t>洗约翰出生的预言 </a:t>
            </a:r>
            <a:r>
              <a:rPr lang="en-US" altLang="zh-CN" sz="2800" b="1" dirty="0">
                <a:solidFill>
                  <a:srgbClr val="0070C0"/>
                </a:solidFill>
                <a:latin typeface="SimSun" pitchFamily="2" charset="-122"/>
                <a:ea typeface="SimSun" pitchFamily="2" charset="-122"/>
              </a:rPr>
              <a:t>(</a:t>
            </a:r>
            <a:r>
              <a:rPr lang="zh-CN" altLang="en-US" sz="2800" b="1" dirty="0">
                <a:solidFill>
                  <a:srgbClr val="0070C0"/>
                </a:solidFill>
                <a:latin typeface="SimSun" pitchFamily="2" charset="-122"/>
                <a:ea typeface="SimSun" pitchFamily="2" charset="-122"/>
              </a:rPr>
              <a:t>路加福音 </a:t>
            </a:r>
            <a:r>
              <a:rPr lang="en-US" altLang="zh-CN" sz="2800" b="1" dirty="0">
                <a:solidFill>
                  <a:srgbClr val="0070C0"/>
                </a:solidFill>
                <a:latin typeface="SimSun" pitchFamily="2" charset="-122"/>
                <a:ea typeface="SimSun" pitchFamily="2" charset="-122"/>
              </a:rPr>
              <a:t>1:5-17)</a:t>
            </a:r>
          </a:p>
          <a:p>
            <a:r>
              <a:rPr lang="en-US" altLang="zh-CN" sz="2800" b="1" dirty="0">
                <a:solidFill>
                  <a:srgbClr val="0070C0"/>
                </a:solidFill>
                <a:latin typeface="SimSun" pitchFamily="2" charset="-122"/>
                <a:ea typeface="SimSun" pitchFamily="2" charset="-122"/>
              </a:rPr>
              <a:t>2</a:t>
            </a:r>
            <a:r>
              <a:rPr lang="en-US" altLang="zh-CN" sz="2800" b="1" dirty="0" smtClean="0">
                <a:solidFill>
                  <a:srgbClr val="0070C0"/>
                </a:solidFill>
                <a:latin typeface="SimSun" pitchFamily="2" charset="-122"/>
                <a:ea typeface="SimSun" pitchFamily="2" charset="-122"/>
              </a:rPr>
              <a:t>.</a:t>
            </a:r>
            <a:r>
              <a:rPr lang="zh-CN" altLang="en-US" sz="2800" b="1" dirty="0" smtClean="0">
                <a:solidFill>
                  <a:srgbClr val="0070C0"/>
                </a:solidFill>
                <a:latin typeface="SimSun" pitchFamily="2" charset="-122"/>
                <a:ea typeface="SimSun" pitchFamily="2" charset="-122"/>
              </a:rPr>
              <a:t>施</a:t>
            </a:r>
            <a:r>
              <a:rPr lang="zh-CN" altLang="en-US" sz="2800" b="1" dirty="0">
                <a:solidFill>
                  <a:srgbClr val="0070C0"/>
                </a:solidFill>
                <a:latin typeface="SimSun" pitchFamily="2" charset="-122"/>
                <a:ea typeface="SimSun" pitchFamily="2" charset="-122"/>
              </a:rPr>
              <a:t>洗约翰自我的证明 </a:t>
            </a:r>
            <a:r>
              <a:rPr lang="en-US" altLang="zh-CN" sz="2800" b="1" dirty="0">
                <a:solidFill>
                  <a:srgbClr val="0070C0"/>
                </a:solidFill>
                <a:latin typeface="SimSun" pitchFamily="2" charset="-122"/>
                <a:ea typeface="SimSun" pitchFamily="2" charset="-122"/>
              </a:rPr>
              <a:t>(</a:t>
            </a:r>
            <a:r>
              <a:rPr lang="zh-CN" altLang="en-US" sz="2800" b="1" dirty="0">
                <a:solidFill>
                  <a:srgbClr val="0070C0"/>
                </a:solidFill>
                <a:latin typeface="SimSun" pitchFamily="2" charset="-122"/>
                <a:ea typeface="SimSun" pitchFamily="2" charset="-122"/>
              </a:rPr>
              <a:t>约翰福音 </a:t>
            </a:r>
            <a:r>
              <a:rPr lang="en-US" altLang="zh-CN" sz="2800" b="1" dirty="0">
                <a:solidFill>
                  <a:srgbClr val="0070C0"/>
                </a:solidFill>
                <a:latin typeface="SimSun" pitchFamily="2" charset="-122"/>
                <a:ea typeface="SimSun" pitchFamily="2" charset="-122"/>
              </a:rPr>
              <a:t>1:19-28)</a:t>
            </a:r>
          </a:p>
          <a:p>
            <a:r>
              <a:rPr lang="en-US" altLang="zh-CN" sz="2800" b="1" dirty="0">
                <a:solidFill>
                  <a:srgbClr val="0070C0"/>
                </a:solidFill>
                <a:latin typeface="SimSun" pitchFamily="2" charset="-122"/>
                <a:ea typeface="SimSun" pitchFamily="2" charset="-122"/>
              </a:rPr>
              <a:t>3</a:t>
            </a:r>
            <a:r>
              <a:rPr lang="en-US" altLang="zh-CN" sz="2800" b="1" dirty="0" smtClean="0">
                <a:solidFill>
                  <a:srgbClr val="0070C0"/>
                </a:solidFill>
                <a:latin typeface="SimSun" pitchFamily="2" charset="-122"/>
                <a:ea typeface="SimSun" pitchFamily="2" charset="-122"/>
              </a:rPr>
              <a:t>.</a:t>
            </a:r>
            <a:r>
              <a:rPr lang="zh-CN" altLang="en-US" sz="2800" b="1" dirty="0" smtClean="0">
                <a:solidFill>
                  <a:srgbClr val="0070C0"/>
                </a:solidFill>
                <a:latin typeface="SimSun" pitchFamily="2" charset="-122"/>
                <a:ea typeface="SimSun" pitchFamily="2" charset="-122"/>
              </a:rPr>
              <a:t>施</a:t>
            </a:r>
            <a:r>
              <a:rPr lang="zh-CN" altLang="en-US" sz="2800" b="1" dirty="0">
                <a:solidFill>
                  <a:srgbClr val="0070C0"/>
                </a:solidFill>
                <a:latin typeface="SimSun" pitchFamily="2" charset="-122"/>
                <a:ea typeface="SimSun" pitchFamily="2" charset="-122"/>
              </a:rPr>
              <a:t>洗约翰见证神的羔羊 </a:t>
            </a:r>
            <a:r>
              <a:rPr lang="en-US" altLang="zh-CN" sz="2800" b="1" dirty="0">
                <a:solidFill>
                  <a:srgbClr val="0070C0"/>
                </a:solidFill>
                <a:latin typeface="SimSun" pitchFamily="2" charset="-122"/>
                <a:ea typeface="SimSun" pitchFamily="2" charset="-122"/>
              </a:rPr>
              <a:t>(</a:t>
            </a:r>
            <a:r>
              <a:rPr lang="zh-CN" altLang="en-US" sz="2800" b="1" dirty="0">
                <a:solidFill>
                  <a:srgbClr val="0070C0"/>
                </a:solidFill>
                <a:latin typeface="SimSun" pitchFamily="2" charset="-122"/>
                <a:ea typeface="SimSun" pitchFamily="2" charset="-122"/>
              </a:rPr>
              <a:t>约翰福音 </a:t>
            </a:r>
            <a:r>
              <a:rPr lang="en-US" altLang="zh-CN" sz="2800" b="1" dirty="0">
                <a:solidFill>
                  <a:srgbClr val="0070C0"/>
                </a:solidFill>
                <a:latin typeface="SimSun" pitchFamily="2" charset="-122"/>
                <a:ea typeface="SimSun" pitchFamily="2" charset="-122"/>
              </a:rPr>
              <a:t>1:29-34)</a:t>
            </a:r>
          </a:p>
          <a:p>
            <a:r>
              <a:rPr lang="en-US" altLang="zh-CN" sz="2800" b="1" dirty="0">
                <a:solidFill>
                  <a:srgbClr val="0070C0"/>
                </a:solidFill>
                <a:latin typeface="SimSun" pitchFamily="2" charset="-122"/>
                <a:ea typeface="SimSun" pitchFamily="2" charset="-122"/>
              </a:rPr>
              <a:t>4</a:t>
            </a:r>
            <a:r>
              <a:rPr lang="en-US" altLang="zh-CN" sz="2800" b="1" dirty="0" smtClean="0">
                <a:solidFill>
                  <a:srgbClr val="0070C0"/>
                </a:solidFill>
                <a:latin typeface="SimSun" pitchFamily="2" charset="-122"/>
                <a:ea typeface="SimSun" pitchFamily="2" charset="-122"/>
              </a:rPr>
              <a:t>.</a:t>
            </a:r>
            <a:r>
              <a:rPr lang="zh-CN" altLang="en-US" sz="2800" b="1" dirty="0" smtClean="0">
                <a:solidFill>
                  <a:srgbClr val="0070C0"/>
                </a:solidFill>
                <a:latin typeface="SimSun" pitchFamily="2" charset="-122"/>
                <a:ea typeface="SimSun" pitchFamily="2" charset="-122"/>
              </a:rPr>
              <a:t>施</a:t>
            </a:r>
            <a:r>
              <a:rPr lang="zh-CN" altLang="en-US" sz="2800" b="1" dirty="0">
                <a:solidFill>
                  <a:srgbClr val="0070C0"/>
                </a:solidFill>
                <a:latin typeface="SimSun" pitchFamily="2" charset="-122"/>
                <a:ea typeface="SimSun" pitchFamily="2" charset="-122"/>
              </a:rPr>
              <a:t>洗约翰和基督的关系 </a:t>
            </a:r>
            <a:r>
              <a:rPr lang="en-US" altLang="zh-CN" sz="2800" b="1" dirty="0">
                <a:solidFill>
                  <a:srgbClr val="0070C0"/>
                </a:solidFill>
                <a:latin typeface="SimSun" pitchFamily="2" charset="-122"/>
                <a:ea typeface="SimSun" pitchFamily="2" charset="-122"/>
              </a:rPr>
              <a:t>(</a:t>
            </a:r>
            <a:r>
              <a:rPr lang="zh-CN" altLang="en-US" sz="2800" b="1" dirty="0">
                <a:solidFill>
                  <a:srgbClr val="0070C0"/>
                </a:solidFill>
                <a:latin typeface="SimSun" pitchFamily="2" charset="-122"/>
                <a:ea typeface="SimSun" pitchFamily="2" charset="-122"/>
              </a:rPr>
              <a:t>约翰福音 </a:t>
            </a:r>
            <a:r>
              <a:rPr lang="en-US" altLang="zh-CN" sz="2800" b="1" dirty="0">
                <a:solidFill>
                  <a:srgbClr val="0070C0"/>
                </a:solidFill>
                <a:latin typeface="SimSun" pitchFamily="2" charset="-122"/>
                <a:ea typeface="SimSun" pitchFamily="2" charset="-122"/>
              </a:rPr>
              <a:t>3:22-30)</a:t>
            </a:r>
            <a:endParaRPr lang="en-US" altLang="zh-CN" sz="2800" b="1" dirty="0">
              <a:solidFill>
                <a:srgbClr val="0070C0"/>
              </a:solidFill>
              <a:latin typeface="SimSun" pitchFamily="2" charset="-122"/>
              <a:ea typeface="SimSun" pitchFamily="2" charset="-122"/>
            </a:endParaRPr>
          </a:p>
        </p:txBody>
      </p:sp>
      <p:pic>
        <p:nvPicPr>
          <p:cNvPr id="2" name="Picture 1"/>
          <p:cNvPicPr>
            <a:picLocks noChangeAspect="1"/>
          </p:cNvPicPr>
          <p:nvPr/>
        </p:nvPicPr>
        <p:blipFill>
          <a:blip r:embed="rId2"/>
          <a:stretch>
            <a:fillRect/>
          </a:stretch>
        </p:blipFill>
        <p:spPr>
          <a:xfrm>
            <a:off x="-14912" y="0"/>
            <a:ext cx="2146397" cy="1639143"/>
          </a:xfrm>
          <a:prstGeom prst="rect">
            <a:avLst/>
          </a:prstGeom>
        </p:spPr>
      </p:pic>
      <p:pic>
        <p:nvPicPr>
          <p:cNvPr id="7" name="Picture 4" descr="http://images.sharefaith.com/images/3/1289503287036_55/slide-0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2354316" cy="1765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63022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8237106-F2ED-405E-BC33-CC3CF426205F}" type="slidenum">
              <a:rPr lang="en-US" smtClean="0"/>
              <a:pPr/>
              <a:t>4</a:t>
            </a:fld>
            <a:endParaRPr lang="en-US"/>
          </a:p>
        </p:txBody>
      </p:sp>
      <p:sp>
        <p:nvSpPr>
          <p:cNvPr id="4" name="Rectangle 3"/>
          <p:cNvSpPr/>
          <p:nvPr/>
        </p:nvSpPr>
        <p:spPr>
          <a:xfrm>
            <a:off x="959400" y="1891962"/>
            <a:ext cx="7417839" cy="4278094"/>
          </a:xfrm>
          <a:prstGeom prst="rect">
            <a:avLst/>
          </a:prstGeom>
        </p:spPr>
        <p:txBody>
          <a:bodyPr wrap="square">
            <a:spAutoFit/>
          </a:bodyPr>
          <a:lstStyle/>
          <a:p>
            <a:r>
              <a:rPr lang="en-US" altLang="zh-CN" sz="2800" b="1" dirty="0">
                <a:solidFill>
                  <a:srgbClr val="0070C0"/>
                </a:solidFill>
                <a:latin typeface="SimSun" pitchFamily="2" charset="-122"/>
                <a:ea typeface="SimSun" pitchFamily="2" charset="-122"/>
              </a:rPr>
              <a:t>1</a:t>
            </a:r>
            <a:r>
              <a:rPr lang="en-US" altLang="zh-CN" sz="2800" b="1" dirty="0" smtClean="0">
                <a:solidFill>
                  <a:srgbClr val="0070C0"/>
                </a:solidFill>
                <a:latin typeface="SimSun" pitchFamily="2" charset="-122"/>
                <a:ea typeface="SimSun" pitchFamily="2" charset="-122"/>
              </a:rPr>
              <a:t>.</a:t>
            </a:r>
            <a:r>
              <a:rPr lang="zh-CN" altLang="en-US" sz="2800" b="1" dirty="0" smtClean="0">
                <a:solidFill>
                  <a:srgbClr val="0070C0"/>
                </a:solidFill>
                <a:latin typeface="SimSun" pitchFamily="2" charset="-122"/>
                <a:ea typeface="SimSun" pitchFamily="2" charset="-122"/>
              </a:rPr>
              <a:t>施</a:t>
            </a:r>
            <a:r>
              <a:rPr lang="zh-CN" altLang="en-US" sz="2800" b="1" dirty="0">
                <a:solidFill>
                  <a:srgbClr val="0070C0"/>
                </a:solidFill>
                <a:latin typeface="SimSun" pitchFamily="2" charset="-122"/>
                <a:ea typeface="SimSun" pitchFamily="2" charset="-122"/>
              </a:rPr>
              <a:t>洗约翰出生的预言 </a:t>
            </a:r>
            <a:r>
              <a:rPr lang="en-US" altLang="zh-CN" sz="2800" b="1" dirty="0">
                <a:solidFill>
                  <a:srgbClr val="0070C0"/>
                </a:solidFill>
                <a:latin typeface="SimSun" pitchFamily="2" charset="-122"/>
                <a:ea typeface="SimSun" pitchFamily="2" charset="-122"/>
              </a:rPr>
              <a:t>- </a:t>
            </a:r>
            <a:r>
              <a:rPr lang="zh-CN" altLang="en-US" sz="2800" b="1" dirty="0">
                <a:solidFill>
                  <a:srgbClr val="0070C0"/>
                </a:solidFill>
                <a:latin typeface="SimSun" pitchFamily="2" charset="-122"/>
                <a:ea typeface="SimSun" pitchFamily="2" charset="-122"/>
              </a:rPr>
              <a:t>他要使许多以色列人回转，归于主他们的</a:t>
            </a:r>
            <a:r>
              <a:rPr lang="zh-CN" altLang="en-US" sz="2800" b="1" dirty="0" smtClean="0">
                <a:solidFill>
                  <a:srgbClr val="0070C0"/>
                </a:solidFill>
                <a:latin typeface="SimSun" pitchFamily="2" charset="-122"/>
                <a:ea typeface="SimSun" pitchFamily="2" charset="-122"/>
              </a:rPr>
              <a:t>神</a:t>
            </a:r>
            <a:endParaRPr lang="en-US" altLang="zh-CN" sz="2800" b="1" dirty="0" smtClean="0">
              <a:solidFill>
                <a:srgbClr val="0070C0"/>
              </a:solidFill>
              <a:latin typeface="SimSun" pitchFamily="2" charset="-122"/>
              <a:ea typeface="SimSun" pitchFamily="2" charset="-122"/>
            </a:endParaRPr>
          </a:p>
          <a:p>
            <a:endParaRPr lang="en-US" altLang="ja-JP" sz="2400" b="1" dirty="0" smtClean="0">
              <a:solidFill>
                <a:schemeClr val="accent6">
                  <a:lumMod val="50000"/>
                </a:schemeClr>
              </a:solidFill>
              <a:ea typeface="SimSun" pitchFamily="2" charset="-122"/>
            </a:endParaRPr>
          </a:p>
          <a:p>
            <a:pPr marL="342900" indent="-342900">
              <a:buFont typeface="Arial" pitchFamily="34" charset="0"/>
              <a:buChar char="•"/>
            </a:pPr>
            <a:r>
              <a:rPr lang="ja-JP" altLang="en-US" sz="2400" b="1" dirty="0">
                <a:solidFill>
                  <a:schemeClr val="accent6">
                    <a:lumMod val="50000"/>
                  </a:schemeClr>
                </a:solidFill>
                <a:ea typeface="SimSun" pitchFamily="2" charset="-122"/>
              </a:rPr>
              <a:t>回转</a:t>
            </a:r>
            <a:r>
              <a:rPr lang="zh-CN" altLang="en-US" sz="2400" b="1" dirty="0" smtClean="0">
                <a:solidFill>
                  <a:schemeClr val="accent6">
                    <a:lumMod val="50000"/>
                  </a:schemeClr>
                </a:solidFill>
                <a:ea typeface="SimSun" pitchFamily="2" charset="-122"/>
              </a:rPr>
              <a:t> </a:t>
            </a:r>
            <a:r>
              <a:rPr lang="en-US" altLang="zh-CN" sz="2400" b="1" dirty="0" smtClean="0">
                <a:solidFill>
                  <a:schemeClr val="accent6">
                    <a:lumMod val="50000"/>
                  </a:schemeClr>
                </a:solidFill>
                <a:ea typeface="SimSun" pitchFamily="2" charset="-122"/>
              </a:rPr>
              <a:t>(Turn) - </a:t>
            </a:r>
            <a:r>
              <a:rPr lang="ja-JP" altLang="en-US" sz="2400" b="1" dirty="0">
                <a:solidFill>
                  <a:schemeClr val="accent6">
                    <a:lumMod val="50000"/>
                  </a:schemeClr>
                </a:solidFill>
                <a:ea typeface="SimSun" pitchFamily="2" charset="-122"/>
              </a:rPr>
              <a:t>归</a:t>
            </a:r>
            <a:r>
              <a:rPr lang="ja-JP" altLang="en-US" sz="2400" b="1" dirty="0" smtClean="0">
                <a:solidFill>
                  <a:schemeClr val="accent6">
                    <a:lumMod val="50000"/>
                  </a:schemeClr>
                </a:solidFill>
                <a:ea typeface="SimSun" pitchFamily="2" charset="-122"/>
              </a:rPr>
              <a:t>向</a:t>
            </a:r>
            <a:r>
              <a:rPr lang="en-US" altLang="ja-JP" sz="2400" b="1" dirty="0" smtClean="0">
                <a:solidFill>
                  <a:schemeClr val="accent6">
                    <a:lumMod val="50000"/>
                  </a:schemeClr>
                </a:solidFill>
                <a:ea typeface="SimSun" pitchFamily="2" charset="-122"/>
              </a:rPr>
              <a:t>,</a:t>
            </a:r>
            <a:r>
              <a:rPr lang="ja-JP" altLang="en-US" sz="2400" b="1" dirty="0">
                <a:solidFill>
                  <a:schemeClr val="accent6">
                    <a:lumMod val="50000"/>
                  </a:schemeClr>
                </a:solidFill>
                <a:ea typeface="SimSun" pitchFamily="2" charset="-122"/>
              </a:rPr>
              <a:t> 回</a:t>
            </a:r>
            <a:r>
              <a:rPr lang="ja-JP" altLang="en-US" sz="2400" b="1" dirty="0" smtClean="0">
                <a:solidFill>
                  <a:schemeClr val="accent6">
                    <a:lumMod val="50000"/>
                  </a:schemeClr>
                </a:solidFill>
                <a:ea typeface="SimSun" pitchFamily="2" charset="-122"/>
              </a:rPr>
              <a:t>头</a:t>
            </a:r>
            <a:r>
              <a:rPr lang="en-US" altLang="ja-JP" sz="2400" b="1" dirty="0" smtClean="0">
                <a:solidFill>
                  <a:schemeClr val="accent6">
                    <a:lumMod val="50000"/>
                  </a:schemeClr>
                </a:solidFill>
                <a:ea typeface="SimSun" pitchFamily="2" charset="-122"/>
              </a:rPr>
              <a:t>,</a:t>
            </a:r>
            <a:r>
              <a:rPr lang="ja-JP" altLang="en-US" sz="2400" b="1" dirty="0">
                <a:solidFill>
                  <a:schemeClr val="accent6">
                    <a:lumMod val="50000"/>
                  </a:schemeClr>
                </a:solidFill>
                <a:ea typeface="SimSun" pitchFamily="2" charset="-122"/>
              </a:rPr>
              <a:t> 转</a:t>
            </a:r>
            <a:r>
              <a:rPr lang="ja-JP" altLang="en-US" sz="2400" b="1" dirty="0" smtClean="0">
                <a:solidFill>
                  <a:schemeClr val="accent6">
                    <a:lumMod val="50000"/>
                  </a:schemeClr>
                </a:solidFill>
                <a:ea typeface="SimSun" pitchFamily="2" charset="-122"/>
              </a:rPr>
              <a:t>离</a:t>
            </a:r>
            <a:r>
              <a:rPr lang="en-US" altLang="ja-JP" sz="2400" b="1" dirty="0" smtClean="0">
                <a:solidFill>
                  <a:schemeClr val="accent6">
                    <a:lumMod val="50000"/>
                  </a:schemeClr>
                </a:solidFill>
                <a:ea typeface="SimSun" pitchFamily="2" charset="-122"/>
              </a:rPr>
              <a:t>,</a:t>
            </a:r>
            <a:r>
              <a:rPr lang="ja-JP" altLang="en-US" sz="2400" b="1" dirty="0">
                <a:solidFill>
                  <a:schemeClr val="accent6">
                    <a:lumMod val="50000"/>
                  </a:schemeClr>
                </a:solidFill>
                <a:ea typeface="SimSun" pitchFamily="2" charset="-122"/>
              </a:rPr>
              <a:t> 转</a:t>
            </a:r>
            <a:r>
              <a:rPr lang="ja-JP" altLang="en-US" sz="2400" b="1" dirty="0" smtClean="0">
                <a:solidFill>
                  <a:schemeClr val="accent6">
                    <a:lumMod val="50000"/>
                  </a:schemeClr>
                </a:solidFill>
                <a:ea typeface="SimSun" pitchFamily="2" charset="-122"/>
              </a:rPr>
              <a:t>回</a:t>
            </a:r>
            <a:r>
              <a:rPr lang="en-US" altLang="ja-JP" sz="2400" b="1" dirty="0" smtClean="0">
                <a:solidFill>
                  <a:schemeClr val="accent6">
                    <a:lumMod val="50000"/>
                  </a:schemeClr>
                </a:solidFill>
                <a:ea typeface="SimSun" pitchFamily="2" charset="-122"/>
              </a:rPr>
              <a:t>, </a:t>
            </a:r>
            <a:r>
              <a:rPr lang="ja-JP" altLang="en-US" sz="2400" b="1" dirty="0" smtClean="0">
                <a:solidFill>
                  <a:schemeClr val="accent6">
                    <a:lumMod val="50000"/>
                  </a:schemeClr>
                </a:solidFill>
                <a:ea typeface="SimSun" pitchFamily="2" charset="-122"/>
              </a:rPr>
              <a:t>或转</a:t>
            </a:r>
            <a:r>
              <a:rPr lang="ja-JP" altLang="en-US" sz="2400" b="1" dirty="0">
                <a:solidFill>
                  <a:schemeClr val="accent6">
                    <a:lumMod val="50000"/>
                  </a:schemeClr>
                </a:solidFill>
                <a:ea typeface="SimSun" pitchFamily="2" charset="-122"/>
              </a:rPr>
              <a:t>意</a:t>
            </a:r>
            <a:endParaRPr lang="en-US" altLang="zh-CN" sz="2400" b="1" dirty="0" smtClean="0">
              <a:solidFill>
                <a:schemeClr val="accent6">
                  <a:lumMod val="50000"/>
                </a:schemeClr>
              </a:solidFill>
              <a:ea typeface="SimSun" pitchFamily="2" charset="-122"/>
            </a:endParaRPr>
          </a:p>
          <a:p>
            <a:pPr marL="342900" indent="-342900">
              <a:buFont typeface="Arial" pitchFamily="34" charset="0"/>
              <a:buChar char="•"/>
            </a:pPr>
            <a:endParaRPr lang="en-US" altLang="ja-JP" sz="2400" b="1" dirty="0" smtClean="0">
              <a:solidFill>
                <a:schemeClr val="accent6">
                  <a:lumMod val="50000"/>
                </a:schemeClr>
              </a:solidFill>
              <a:ea typeface="SimSun" pitchFamily="2" charset="-122"/>
            </a:endParaRPr>
          </a:p>
          <a:p>
            <a:r>
              <a:rPr lang="zh-CN" altLang="en-US" sz="2400" b="1" dirty="0">
                <a:latin typeface="SimSun" pitchFamily="2" charset="-122"/>
                <a:ea typeface="SimSun" pitchFamily="2" charset="-122"/>
              </a:rPr>
              <a:t>路加福音 </a:t>
            </a:r>
            <a:r>
              <a:rPr lang="en-US" altLang="zh-CN" sz="2400" b="1" dirty="0" smtClean="0">
                <a:latin typeface="SimSun" pitchFamily="2" charset="-122"/>
                <a:ea typeface="SimSun" pitchFamily="2" charset="-122"/>
              </a:rPr>
              <a:t>1:15-17</a:t>
            </a:r>
            <a:endParaRPr lang="en-US" altLang="zh-CN" sz="2400" b="1" dirty="0">
              <a:latin typeface="SimSun" pitchFamily="2" charset="-122"/>
              <a:ea typeface="SimSun" pitchFamily="2" charset="-122"/>
            </a:endParaRPr>
          </a:p>
          <a:p>
            <a:r>
              <a:rPr lang="en-US" altLang="zh-CN" sz="2400" b="1" baseline="30000" dirty="0" smtClean="0">
                <a:latin typeface="SimSun" pitchFamily="2" charset="-122"/>
                <a:ea typeface="SimSun" pitchFamily="2" charset="-122"/>
              </a:rPr>
              <a:t>15</a:t>
            </a:r>
            <a:r>
              <a:rPr lang="en-US" altLang="zh-CN" sz="2400" b="1" dirty="0" smtClean="0">
                <a:latin typeface="SimSun" pitchFamily="2" charset="-122"/>
                <a:ea typeface="SimSun" pitchFamily="2" charset="-122"/>
              </a:rPr>
              <a:t> </a:t>
            </a:r>
            <a:r>
              <a:rPr lang="zh-CN" altLang="en-US" sz="2400" b="1" dirty="0">
                <a:latin typeface="SimSun" pitchFamily="2" charset="-122"/>
                <a:ea typeface="SimSun" pitchFamily="2" charset="-122"/>
              </a:rPr>
              <a:t>他在主面前将要为大，淡酒浓酒都不喝，从母腹里就被圣灵充满了。 </a:t>
            </a:r>
            <a:r>
              <a:rPr lang="en-US" altLang="zh-CN" sz="2400" b="1" baseline="30000" dirty="0">
                <a:latin typeface="SimSun" pitchFamily="2" charset="-122"/>
                <a:ea typeface="SimSun" pitchFamily="2" charset="-122"/>
              </a:rPr>
              <a:t>16</a:t>
            </a:r>
            <a:r>
              <a:rPr lang="en-US" altLang="zh-CN" sz="2400" b="1" dirty="0">
                <a:latin typeface="SimSun" pitchFamily="2" charset="-122"/>
                <a:ea typeface="SimSun" pitchFamily="2" charset="-122"/>
              </a:rPr>
              <a:t> </a:t>
            </a:r>
            <a:r>
              <a:rPr lang="zh-CN" altLang="en-US" sz="2400" b="1" dirty="0">
                <a:solidFill>
                  <a:srgbClr val="00B050"/>
                </a:solidFill>
                <a:latin typeface="SimSun" pitchFamily="2" charset="-122"/>
                <a:ea typeface="SimSun" pitchFamily="2" charset="-122"/>
              </a:rPr>
              <a:t>他要使许多以色列人回转，归于主他们的神</a:t>
            </a:r>
            <a:r>
              <a:rPr lang="zh-CN" altLang="en-US" sz="2400" b="1" dirty="0">
                <a:latin typeface="SimSun" pitchFamily="2" charset="-122"/>
                <a:ea typeface="SimSun" pitchFamily="2" charset="-122"/>
              </a:rPr>
              <a:t>。 </a:t>
            </a:r>
            <a:r>
              <a:rPr lang="en-US" altLang="zh-CN" sz="2400" b="1" baseline="30000" dirty="0">
                <a:latin typeface="SimSun" pitchFamily="2" charset="-122"/>
                <a:ea typeface="SimSun" pitchFamily="2" charset="-122"/>
              </a:rPr>
              <a:t>17</a:t>
            </a:r>
            <a:r>
              <a:rPr lang="en-US" altLang="zh-CN" sz="2400" b="1" dirty="0">
                <a:latin typeface="SimSun" pitchFamily="2" charset="-122"/>
                <a:ea typeface="SimSun" pitchFamily="2" charset="-122"/>
              </a:rPr>
              <a:t> </a:t>
            </a:r>
            <a:r>
              <a:rPr lang="zh-CN" altLang="en-US" sz="2400" b="1" dirty="0">
                <a:latin typeface="SimSun" pitchFamily="2" charset="-122"/>
                <a:ea typeface="SimSun" pitchFamily="2" charset="-122"/>
              </a:rPr>
              <a:t>他必有以利亚的心志能力，行在主的前面，</a:t>
            </a:r>
            <a:r>
              <a:rPr lang="zh-CN" altLang="en-US" sz="2400" b="1" dirty="0">
                <a:solidFill>
                  <a:srgbClr val="00B050"/>
                </a:solidFill>
                <a:latin typeface="SimSun" pitchFamily="2" charset="-122"/>
                <a:ea typeface="SimSun" pitchFamily="2" charset="-122"/>
              </a:rPr>
              <a:t>叫为父的心转向儿女</a:t>
            </a:r>
            <a:r>
              <a:rPr lang="zh-CN" altLang="en-US" sz="2400" b="1" dirty="0">
                <a:latin typeface="SimSun" pitchFamily="2" charset="-122"/>
                <a:ea typeface="SimSun" pitchFamily="2" charset="-122"/>
              </a:rPr>
              <a:t>，</a:t>
            </a:r>
            <a:r>
              <a:rPr lang="zh-CN" altLang="en-US" sz="2400" b="1" dirty="0">
                <a:solidFill>
                  <a:srgbClr val="00B050"/>
                </a:solidFill>
                <a:latin typeface="SimSun" pitchFamily="2" charset="-122"/>
                <a:ea typeface="SimSun" pitchFamily="2" charset="-122"/>
              </a:rPr>
              <a:t>叫悖逆的人转从义人的智慧</a:t>
            </a:r>
            <a:r>
              <a:rPr lang="zh-CN" altLang="en-US" sz="2400" b="1" dirty="0">
                <a:latin typeface="SimSun" pitchFamily="2" charset="-122"/>
                <a:ea typeface="SimSun" pitchFamily="2" charset="-122"/>
              </a:rPr>
              <a:t>，又为主预备合用的百姓。</a:t>
            </a:r>
            <a:endParaRPr lang="zh-CN" altLang="en-US" sz="2400" b="1" dirty="0">
              <a:latin typeface="SimSun" pitchFamily="2" charset="-122"/>
              <a:ea typeface="SimSun" pitchFamily="2" charset="-122"/>
            </a:endParaRPr>
          </a:p>
        </p:txBody>
      </p:sp>
      <p:pic>
        <p:nvPicPr>
          <p:cNvPr id="2" name="Picture 1"/>
          <p:cNvPicPr>
            <a:picLocks noChangeAspect="1"/>
          </p:cNvPicPr>
          <p:nvPr/>
        </p:nvPicPr>
        <p:blipFill>
          <a:blip r:embed="rId2"/>
          <a:stretch>
            <a:fillRect/>
          </a:stretch>
        </p:blipFill>
        <p:spPr>
          <a:xfrm>
            <a:off x="-14912" y="0"/>
            <a:ext cx="2146397" cy="1639143"/>
          </a:xfrm>
          <a:prstGeom prst="rect">
            <a:avLst/>
          </a:prstGeom>
        </p:spPr>
      </p:pic>
      <p:sp>
        <p:nvSpPr>
          <p:cNvPr id="7" name="Title 1"/>
          <p:cNvSpPr txBox="1">
            <a:spLocks/>
          </p:cNvSpPr>
          <p:nvPr/>
        </p:nvSpPr>
        <p:spPr>
          <a:xfrm>
            <a:off x="1844566" y="79468"/>
            <a:ext cx="7299433" cy="141763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ja-JP" altLang="en-US" sz="3600" u="sng" smtClean="0">
                <a:solidFill>
                  <a:srgbClr val="073C65"/>
                </a:solidFill>
                <a:effectLst/>
                <a:ea typeface="SimSun"/>
                <a:cs typeface="Times New Roman"/>
              </a:rPr>
              <a:t>施洗约翰的见证</a:t>
            </a:r>
            <a:br>
              <a:rPr lang="ja-JP" altLang="en-US" sz="3600" u="sng" smtClean="0">
                <a:solidFill>
                  <a:srgbClr val="073C65"/>
                </a:solidFill>
                <a:effectLst/>
                <a:ea typeface="SimSun"/>
                <a:cs typeface="Times New Roman"/>
              </a:rPr>
            </a:br>
            <a:r>
              <a:rPr lang="en-US" altLang="ja-JP" sz="3200" u="sng" smtClean="0">
                <a:solidFill>
                  <a:srgbClr val="073C65"/>
                </a:solidFill>
                <a:effectLst/>
                <a:ea typeface="SimSun"/>
                <a:cs typeface="Times New Roman"/>
              </a:rPr>
              <a:t>The Testimony of John the Baptist</a:t>
            </a:r>
            <a:endParaRPr lang="en-US" sz="3200" dirty="0">
              <a:solidFill>
                <a:srgbClr val="073C65"/>
              </a:solidFill>
              <a:latin typeface="SimSun" pitchFamily="2" charset="-122"/>
              <a:ea typeface="SimSun" pitchFamily="2" charset="-122"/>
            </a:endParaRPr>
          </a:p>
        </p:txBody>
      </p:sp>
      <p:pic>
        <p:nvPicPr>
          <p:cNvPr id="9" name="Picture 4" descr="http://images.sharefaith.com/images/3/1289503287036_55/slide-0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2354316" cy="1765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1808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charRg st="68" end="81"/>
                                            </p:txEl>
                                          </p:spTgt>
                                        </p:tgtEl>
                                        <p:attrNameLst>
                                          <p:attrName>style.visibility</p:attrName>
                                        </p:attrNameLst>
                                      </p:cBhvr>
                                      <p:to>
                                        <p:strVal val="visible"/>
                                      </p:to>
                                    </p:set>
                                    <p:animEffect transition="in" filter="fade">
                                      <p:cBhvr>
                                        <p:cTn id="12" dur="500"/>
                                        <p:tgtEl>
                                          <p:spTgt spid="4">
                                            <p:txEl>
                                              <p:charRg st="68" end="8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Effect transition="in" filter="fade">
                                      <p:cBhvr>
                                        <p:cTn id="15"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8237106-F2ED-405E-BC33-CC3CF426205F}" type="slidenum">
              <a:rPr lang="en-US" smtClean="0">
                <a:solidFill>
                  <a:prstClr val="black">
                    <a:lumMod val="50000"/>
                    <a:lumOff val="50000"/>
                  </a:prstClr>
                </a:solidFill>
              </a:rPr>
              <a:pPr/>
              <a:t>5</a:t>
            </a:fld>
            <a:endParaRPr lang="en-US">
              <a:solidFill>
                <a:prstClr val="black">
                  <a:lumMod val="50000"/>
                  <a:lumOff val="50000"/>
                </a:prstClr>
              </a:solidFill>
            </a:endParaRPr>
          </a:p>
        </p:txBody>
      </p:sp>
      <p:sp>
        <p:nvSpPr>
          <p:cNvPr id="4" name="Rectangle 3"/>
          <p:cNvSpPr/>
          <p:nvPr/>
        </p:nvSpPr>
        <p:spPr>
          <a:xfrm>
            <a:off x="959400" y="1891962"/>
            <a:ext cx="7417839" cy="4647426"/>
          </a:xfrm>
          <a:prstGeom prst="rect">
            <a:avLst/>
          </a:prstGeom>
        </p:spPr>
        <p:txBody>
          <a:bodyPr wrap="square">
            <a:spAutoFit/>
          </a:bodyPr>
          <a:lstStyle/>
          <a:p>
            <a:r>
              <a:rPr lang="en-US" altLang="zh-CN" sz="2800" b="1" dirty="0">
                <a:solidFill>
                  <a:srgbClr val="0070C0"/>
                </a:solidFill>
                <a:latin typeface="SimSun" pitchFamily="2" charset="-122"/>
                <a:ea typeface="SimSun" pitchFamily="2" charset="-122"/>
              </a:rPr>
              <a:t>1</a:t>
            </a:r>
            <a:r>
              <a:rPr lang="en-US" altLang="zh-CN" sz="2800" b="1" dirty="0" smtClean="0">
                <a:solidFill>
                  <a:srgbClr val="0070C0"/>
                </a:solidFill>
                <a:latin typeface="SimSun" pitchFamily="2" charset="-122"/>
                <a:ea typeface="SimSun" pitchFamily="2" charset="-122"/>
              </a:rPr>
              <a:t>.</a:t>
            </a:r>
            <a:r>
              <a:rPr lang="zh-CN" altLang="en-US" sz="2800" b="1" dirty="0" smtClean="0">
                <a:solidFill>
                  <a:srgbClr val="0070C0"/>
                </a:solidFill>
                <a:latin typeface="SimSun" pitchFamily="2" charset="-122"/>
                <a:ea typeface="SimSun" pitchFamily="2" charset="-122"/>
              </a:rPr>
              <a:t>施</a:t>
            </a:r>
            <a:r>
              <a:rPr lang="zh-CN" altLang="en-US" sz="2800" b="1" dirty="0">
                <a:solidFill>
                  <a:srgbClr val="0070C0"/>
                </a:solidFill>
                <a:latin typeface="SimSun" pitchFamily="2" charset="-122"/>
                <a:ea typeface="SimSun" pitchFamily="2" charset="-122"/>
              </a:rPr>
              <a:t>洗约翰出生的预言 </a:t>
            </a:r>
            <a:r>
              <a:rPr lang="en-US" altLang="zh-CN" sz="2800" b="1" dirty="0">
                <a:solidFill>
                  <a:srgbClr val="0070C0"/>
                </a:solidFill>
                <a:latin typeface="SimSun" pitchFamily="2" charset="-122"/>
                <a:ea typeface="SimSun" pitchFamily="2" charset="-122"/>
              </a:rPr>
              <a:t>- </a:t>
            </a:r>
            <a:r>
              <a:rPr lang="zh-CN" altLang="en-US" sz="2800" b="1" dirty="0">
                <a:solidFill>
                  <a:srgbClr val="0070C0"/>
                </a:solidFill>
                <a:latin typeface="SimSun" pitchFamily="2" charset="-122"/>
                <a:ea typeface="SimSun" pitchFamily="2" charset="-122"/>
              </a:rPr>
              <a:t>他要使许多以色列人回转，归于主他们的</a:t>
            </a:r>
            <a:r>
              <a:rPr lang="zh-CN" altLang="en-US" sz="2800" b="1" dirty="0" smtClean="0">
                <a:solidFill>
                  <a:srgbClr val="0070C0"/>
                </a:solidFill>
                <a:latin typeface="SimSun" pitchFamily="2" charset="-122"/>
                <a:ea typeface="SimSun" pitchFamily="2" charset="-122"/>
              </a:rPr>
              <a:t>神</a:t>
            </a:r>
            <a:endParaRPr lang="en-US" altLang="zh-CN" sz="2800" b="1" dirty="0" smtClean="0">
              <a:solidFill>
                <a:srgbClr val="0070C0"/>
              </a:solidFill>
              <a:latin typeface="SimSun" pitchFamily="2" charset="-122"/>
              <a:ea typeface="SimSun" pitchFamily="2" charset="-122"/>
            </a:endParaRPr>
          </a:p>
          <a:p>
            <a:endParaRPr lang="en-US" altLang="ja-JP" sz="2400" b="1" dirty="0" smtClean="0">
              <a:solidFill>
                <a:srgbClr val="F14124">
                  <a:lumMod val="50000"/>
                </a:srgbClr>
              </a:solidFill>
              <a:ea typeface="SimSun" pitchFamily="2" charset="-122"/>
            </a:endParaRPr>
          </a:p>
          <a:p>
            <a:r>
              <a:rPr lang="zh-CN" altLang="en-US" sz="2400" b="1" dirty="0">
                <a:solidFill>
                  <a:prstClr val="black"/>
                </a:solidFill>
                <a:latin typeface="SimSun" pitchFamily="2" charset="-122"/>
                <a:ea typeface="SimSun" pitchFamily="2" charset="-122"/>
              </a:rPr>
              <a:t>做拿细耳人之</a:t>
            </a:r>
            <a:r>
              <a:rPr lang="zh-CN" altLang="en-US" sz="2400" b="1" dirty="0" smtClean="0">
                <a:solidFill>
                  <a:prstClr val="black"/>
                </a:solidFill>
                <a:latin typeface="SimSun" pitchFamily="2" charset="-122"/>
                <a:ea typeface="SimSun" pitchFamily="2" charset="-122"/>
              </a:rPr>
              <a:t>例</a:t>
            </a:r>
            <a:endParaRPr lang="en-US" altLang="zh-CN" sz="2400" b="1" dirty="0" smtClean="0">
              <a:solidFill>
                <a:prstClr val="black"/>
              </a:solidFill>
              <a:latin typeface="SimSun" pitchFamily="2" charset="-122"/>
              <a:ea typeface="SimSun" pitchFamily="2" charset="-122"/>
            </a:endParaRPr>
          </a:p>
          <a:p>
            <a:endParaRPr lang="zh-CN" altLang="en-US" sz="2400" b="1" dirty="0">
              <a:solidFill>
                <a:prstClr val="black"/>
              </a:solidFill>
              <a:latin typeface="SimSun" pitchFamily="2" charset="-122"/>
              <a:ea typeface="SimSun" pitchFamily="2" charset="-122"/>
            </a:endParaRPr>
          </a:p>
          <a:p>
            <a:r>
              <a:rPr lang="zh-CN" altLang="en-US" sz="2400" b="1" dirty="0">
                <a:solidFill>
                  <a:prstClr val="black"/>
                </a:solidFill>
                <a:latin typeface="SimSun" pitchFamily="2" charset="-122"/>
                <a:ea typeface="SimSun" pitchFamily="2" charset="-122"/>
              </a:rPr>
              <a:t>民数记 </a:t>
            </a:r>
            <a:r>
              <a:rPr lang="en-US" altLang="zh-CN" sz="2400" b="1" dirty="0" smtClean="0">
                <a:solidFill>
                  <a:prstClr val="black"/>
                </a:solidFill>
                <a:latin typeface="SimSun" pitchFamily="2" charset="-122"/>
                <a:ea typeface="SimSun" pitchFamily="2" charset="-122"/>
              </a:rPr>
              <a:t>6:1-4</a:t>
            </a:r>
            <a:endParaRPr lang="en-US" altLang="zh-CN" sz="2400" b="1" dirty="0">
              <a:solidFill>
                <a:prstClr val="black"/>
              </a:solidFill>
              <a:latin typeface="SimSun" pitchFamily="2" charset="-122"/>
              <a:ea typeface="SimSun" pitchFamily="2" charset="-122"/>
            </a:endParaRPr>
          </a:p>
          <a:p>
            <a:r>
              <a:rPr lang="en-US" altLang="zh-CN" sz="2400" b="1" baseline="30000" dirty="0">
                <a:solidFill>
                  <a:prstClr val="black"/>
                </a:solidFill>
                <a:latin typeface="SimSun" pitchFamily="2" charset="-122"/>
                <a:ea typeface="SimSun" pitchFamily="2" charset="-122"/>
              </a:rPr>
              <a:t>1</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耶和华对摩西说： </a:t>
            </a:r>
            <a:r>
              <a:rPr lang="en-US" altLang="zh-CN" sz="2400" b="1" baseline="30000" dirty="0">
                <a:solidFill>
                  <a:prstClr val="black"/>
                </a:solidFill>
                <a:latin typeface="SimSun" pitchFamily="2" charset="-122"/>
                <a:ea typeface="SimSun" pitchFamily="2" charset="-122"/>
              </a:rPr>
              <a:t>2</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你晓谕以色列人说：无论男女许了特别的愿，就是拿细</a:t>
            </a:r>
            <a:r>
              <a:rPr lang="zh-CN" altLang="en-US" sz="2400" b="1" dirty="0" smtClean="0">
                <a:solidFill>
                  <a:prstClr val="black"/>
                </a:solidFill>
                <a:latin typeface="SimSun" pitchFamily="2" charset="-122"/>
                <a:ea typeface="SimSun" pitchFamily="2" charset="-122"/>
              </a:rPr>
              <a:t>耳人</a:t>
            </a:r>
            <a:r>
              <a:rPr lang="zh-CN" altLang="en-US" sz="2400" b="1" dirty="0">
                <a:solidFill>
                  <a:prstClr val="black"/>
                </a:solidFill>
                <a:latin typeface="SimSun" pitchFamily="2" charset="-122"/>
                <a:ea typeface="SimSun" pitchFamily="2" charset="-122"/>
              </a:rPr>
              <a:t>的愿，要离俗归耶和华， </a:t>
            </a:r>
            <a:r>
              <a:rPr lang="en-US" altLang="zh-CN" sz="2400" b="1" baseline="30000" dirty="0">
                <a:solidFill>
                  <a:prstClr val="black"/>
                </a:solidFill>
                <a:latin typeface="SimSun" pitchFamily="2" charset="-122"/>
                <a:ea typeface="SimSun" pitchFamily="2" charset="-122"/>
              </a:rPr>
              <a:t>3</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他就要远离清酒浓酒，也不可喝什么清酒浓酒做的醋。不可喝什么葡萄汁，也不可吃鲜葡萄和干葡萄。 </a:t>
            </a:r>
            <a:r>
              <a:rPr lang="en-US" altLang="zh-CN" sz="2400" b="1" baseline="30000" dirty="0">
                <a:solidFill>
                  <a:prstClr val="black"/>
                </a:solidFill>
                <a:latin typeface="SimSun" pitchFamily="2" charset="-122"/>
                <a:ea typeface="SimSun" pitchFamily="2" charset="-122"/>
              </a:rPr>
              <a:t>4</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在一切离俗的日子，凡葡萄树上结的，自核至皮所做的物，都不可吃。</a:t>
            </a:r>
          </a:p>
        </p:txBody>
      </p:sp>
      <p:pic>
        <p:nvPicPr>
          <p:cNvPr id="2" name="Picture 1"/>
          <p:cNvPicPr>
            <a:picLocks noChangeAspect="1"/>
          </p:cNvPicPr>
          <p:nvPr/>
        </p:nvPicPr>
        <p:blipFill>
          <a:blip r:embed="rId2"/>
          <a:stretch>
            <a:fillRect/>
          </a:stretch>
        </p:blipFill>
        <p:spPr>
          <a:xfrm>
            <a:off x="-14912" y="0"/>
            <a:ext cx="2146397" cy="1639143"/>
          </a:xfrm>
          <a:prstGeom prst="rect">
            <a:avLst/>
          </a:prstGeom>
        </p:spPr>
      </p:pic>
      <p:sp>
        <p:nvSpPr>
          <p:cNvPr id="7" name="Title 1"/>
          <p:cNvSpPr txBox="1">
            <a:spLocks/>
          </p:cNvSpPr>
          <p:nvPr/>
        </p:nvSpPr>
        <p:spPr>
          <a:xfrm>
            <a:off x="1844566" y="79468"/>
            <a:ext cx="7299433" cy="141763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buClr>
                <a:srgbClr val="F14124">
                  <a:lumMod val="75000"/>
                </a:srgbClr>
              </a:buClr>
            </a:pPr>
            <a:r>
              <a:rPr lang="ja-JP" altLang="en-US" sz="3600" u="sng" smtClean="0">
                <a:solidFill>
                  <a:srgbClr val="073C65"/>
                </a:solidFill>
                <a:effectLst/>
                <a:ea typeface="SimSun"/>
                <a:cs typeface="Times New Roman"/>
              </a:rPr>
              <a:t>施洗约翰的见证</a:t>
            </a:r>
            <a:br>
              <a:rPr lang="ja-JP" altLang="en-US" sz="3600" u="sng" smtClean="0">
                <a:solidFill>
                  <a:srgbClr val="073C65"/>
                </a:solidFill>
                <a:effectLst/>
                <a:ea typeface="SimSun"/>
                <a:cs typeface="Times New Roman"/>
              </a:rPr>
            </a:br>
            <a:r>
              <a:rPr lang="en-US" altLang="ja-JP" sz="3200" u="sng" smtClean="0">
                <a:solidFill>
                  <a:srgbClr val="073C65"/>
                </a:solidFill>
                <a:effectLst/>
                <a:ea typeface="SimSun"/>
                <a:cs typeface="Times New Roman"/>
              </a:rPr>
              <a:t>The Testimony of John the Baptist</a:t>
            </a:r>
            <a:endParaRPr lang="en-US" sz="3200" dirty="0">
              <a:solidFill>
                <a:srgbClr val="073C65"/>
              </a:solidFill>
              <a:latin typeface="SimSun" pitchFamily="2" charset="-122"/>
              <a:ea typeface="SimSun" pitchFamily="2" charset="-122"/>
            </a:endParaRPr>
          </a:p>
        </p:txBody>
      </p:sp>
      <p:pic>
        <p:nvPicPr>
          <p:cNvPr id="8" name="Picture 4" descr="http://images.sharefaith.com/images/3/1289503287036_55/slide-0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2354316" cy="1765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1059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charRg st="44" end="54"/>
                                            </p:txEl>
                                          </p:spTgt>
                                        </p:tgtEl>
                                        <p:attrNameLst>
                                          <p:attrName>style.visibility</p:attrName>
                                        </p:attrNameLst>
                                      </p:cBhvr>
                                      <p:to>
                                        <p:strVal val="visible"/>
                                      </p:to>
                                    </p:set>
                                    <p:animEffect transition="in" filter="fade">
                                      <p:cBhvr>
                                        <p:cTn id="7" dur="500"/>
                                        <p:tgtEl>
                                          <p:spTgt spid="4">
                                            <p:txEl>
                                              <p:charRg st="44" end="5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fade">
                                      <p:cBhvr>
                                        <p:cTn id="1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8237106-F2ED-405E-BC33-CC3CF426205F}" type="slidenum">
              <a:rPr lang="en-US" smtClean="0">
                <a:solidFill>
                  <a:prstClr val="black">
                    <a:lumMod val="50000"/>
                    <a:lumOff val="50000"/>
                  </a:prstClr>
                </a:solidFill>
              </a:rPr>
              <a:pPr/>
              <a:t>6</a:t>
            </a:fld>
            <a:endParaRPr lang="en-US">
              <a:solidFill>
                <a:prstClr val="black">
                  <a:lumMod val="50000"/>
                  <a:lumOff val="50000"/>
                </a:prstClr>
              </a:solidFill>
            </a:endParaRPr>
          </a:p>
        </p:txBody>
      </p:sp>
      <p:sp>
        <p:nvSpPr>
          <p:cNvPr id="4" name="Rectangle 3"/>
          <p:cNvSpPr/>
          <p:nvPr/>
        </p:nvSpPr>
        <p:spPr>
          <a:xfrm>
            <a:off x="788276" y="1891962"/>
            <a:ext cx="7961586" cy="4647426"/>
          </a:xfrm>
          <a:prstGeom prst="rect">
            <a:avLst/>
          </a:prstGeom>
        </p:spPr>
        <p:txBody>
          <a:bodyPr wrap="square">
            <a:spAutoFit/>
          </a:bodyPr>
          <a:lstStyle/>
          <a:p>
            <a:r>
              <a:rPr lang="en-US" altLang="zh-CN" sz="2800" b="1" dirty="0" smtClean="0">
                <a:solidFill>
                  <a:srgbClr val="0070C0"/>
                </a:solidFill>
                <a:latin typeface="SimSun" pitchFamily="2" charset="-122"/>
                <a:ea typeface="SimSun" pitchFamily="2" charset="-122"/>
              </a:rPr>
              <a:t>2.</a:t>
            </a:r>
            <a:r>
              <a:rPr lang="zh-CN" altLang="en-US" sz="2800" b="1" dirty="0" smtClean="0">
                <a:solidFill>
                  <a:srgbClr val="0070C0"/>
                </a:solidFill>
                <a:latin typeface="SimSun" pitchFamily="2" charset="-122"/>
                <a:ea typeface="SimSun" pitchFamily="2" charset="-122"/>
              </a:rPr>
              <a:t>施</a:t>
            </a:r>
            <a:r>
              <a:rPr lang="zh-CN" altLang="en-US" sz="2800" b="1" dirty="0">
                <a:solidFill>
                  <a:srgbClr val="0070C0"/>
                </a:solidFill>
                <a:latin typeface="SimSun" pitchFamily="2" charset="-122"/>
                <a:ea typeface="SimSun" pitchFamily="2" charset="-122"/>
              </a:rPr>
              <a:t>洗约翰的自我证明 </a:t>
            </a:r>
            <a:r>
              <a:rPr lang="en-US" altLang="zh-CN" sz="2800" b="1" dirty="0">
                <a:solidFill>
                  <a:srgbClr val="0070C0"/>
                </a:solidFill>
                <a:latin typeface="SimSun" pitchFamily="2" charset="-122"/>
                <a:ea typeface="SimSun" pitchFamily="2" charset="-122"/>
              </a:rPr>
              <a:t>- </a:t>
            </a:r>
            <a:r>
              <a:rPr lang="zh-CN" altLang="en-US" sz="2800" b="1" dirty="0">
                <a:solidFill>
                  <a:srgbClr val="0070C0"/>
                </a:solidFill>
                <a:latin typeface="SimSun" pitchFamily="2" charset="-122"/>
                <a:ea typeface="SimSun" pitchFamily="2" charset="-122"/>
              </a:rPr>
              <a:t>我就是那在旷野有人声喊着说</a:t>
            </a:r>
            <a:r>
              <a:rPr lang="zh-CN" altLang="en-US" sz="2800" b="1" dirty="0" smtClean="0">
                <a:solidFill>
                  <a:srgbClr val="0070C0"/>
                </a:solidFill>
                <a:latin typeface="SimSun" pitchFamily="2" charset="-122"/>
                <a:ea typeface="SimSun" pitchFamily="2" charset="-122"/>
              </a:rPr>
              <a:t>：‘修</a:t>
            </a:r>
            <a:r>
              <a:rPr lang="zh-CN" altLang="en-US" sz="2800" b="1" dirty="0">
                <a:solidFill>
                  <a:srgbClr val="0070C0"/>
                </a:solidFill>
                <a:latin typeface="SimSun" pitchFamily="2" charset="-122"/>
                <a:ea typeface="SimSun" pitchFamily="2" charset="-122"/>
              </a:rPr>
              <a:t>直主的道路’</a:t>
            </a:r>
            <a:endParaRPr lang="en-US" altLang="zh-CN" sz="2800" b="1" dirty="0" smtClean="0">
              <a:solidFill>
                <a:srgbClr val="0070C0"/>
              </a:solidFill>
              <a:latin typeface="SimSun" pitchFamily="2" charset="-122"/>
              <a:ea typeface="SimSun" pitchFamily="2" charset="-122"/>
            </a:endParaRPr>
          </a:p>
          <a:p>
            <a:endParaRPr lang="en-US" altLang="ja-JP" sz="2400" b="1" dirty="0" smtClean="0">
              <a:solidFill>
                <a:srgbClr val="F14124">
                  <a:lumMod val="50000"/>
                </a:srgbClr>
              </a:solidFill>
              <a:ea typeface="SimSun" pitchFamily="2" charset="-122"/>
            </a:endParaRPr>
          </a:p>
          <a:p>
            <a:r>
              <a:rPr lang="zh-CN" altLang="en-US" sz="2400" b="1" dirty="0">
                <a:solidFill>
                  <a:prstClr val="black"/>
                </a:solidFill>
                <a:latin typeface="SimSun" pitchFamily="2" charset="-122"/>
                <a:ea typeface="SimSun" pitchFamily="2" charset="-122"/>
              </a:rPr>
              <a:t>约翰福音 </a:t>
            </a:r>
            <a:r>
              <a:rPr lang="en-US" altLang="zh-CN" sz="2400" b="1" dirty="0">
                <a:solidFill>
                  <a:prstClr val="black"/>
                </a:solidFill>
                <a:latin typeface="SimSun" pitchFamily="2" charset="-122"/>
                <a:ea typeface="SimSun" pitchFamily="2" charset="-122"/>
              </a:rPr>
              <a:t>1</a:t>
            </a:r>
          </a:p>
          <a:p>
            <a:r>
              <a:rPr lang="en-US" altLang="zh-CN" sz="2400" b="1" baseline="30000" dirty="0">
                <a:solidFill>
                  <a:prstClr val="black"/>
                </a:solidFill>
                <a:latin typeface="SimSun" pitchFamily="2" charset="-122"/>
                <a:ea typeface="SimSun" pitchFamily="2" charset="-122"/>
              </a:rPr>
              <a:t>19</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约翰所作的见证记在下面。犹太人从耶路撒冷差祭司和利未人到约翰那里，问他说：“你是谁？”</a:t>
            </a:r>
            <a:r>
              <a:rPr lang="en-US" altLang="zh-CN" sz="2400" b="1" baseline="30000" dirty="0">
                <a:solidFill>
                  <a:prstClr val="black"/>
                </a:solidFill>
                <a:latin typeface="SimSun" pitchFamily="2" charset="-122"/>
                <a:ea typeface="SimSun" pitchFamily="2" charset="-122"/>
              </a:rPr>
              <a:t>20</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他就明说，并不隐瞒，明说：“</a:t>
            </a:r>
            <a:r>
              <a:rPr lang="zh-CN" altLang="en-US" sz="2400" b="1" dirty="0">
                <a:solidFill>
                  <a:srgbClr val="00B050"/>
                </a:solidFill>
                <a:latin typeface="SimSun" pitchFamily="2" charset="-122"/>
                <a:ea typeface="SimSun" pitchFamily="2" charset="-122"/>
              </a:rPr>
              <a:t>我不是基督</a:t>
            </a:r>
            <a:r>
              <a:rPr lang="zh-CN" altLang="en-US" sz="2400" b="1" dirty="0">
                <a:solidFill>
                  <a:prstClr val="black"/>
                </a:solidFill>
                <a:latin typeface="SimSun" pitchFamily="2" charset="-122"/>
                <a:ea typeface="SimSun" pitchFamily="2" charset="-122"/>
              </a:rPr>
              <a:t>。” </a:t>
            </a:r>
            <a:r>
              <a:rPr lang="en-US" altLang="zh-CN" sz="2400" b="1" baseline="30000" dirty="0">
                <a:solidFill>
                  <a:prstClr val="black"/>
                </a:solidFill>
                <a:latin typeface="SimSun" pitchFamily="2" charset="-122"/>
                <a:ea typeface="SimSun" pitchFamily="2" charset="-122"/>
              </a:rPr>
              <a:t>21</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他们又问他说：“这样，你是谁呢？是以利亚吗？”他说：“</a:t>
            </a:r>
            <a:r>
              <a:rPr lang="zh-CN" altLang="en-US" sz="2400" b="1" dirty="0">
                <a:solidFill>
                  <a:srgbClr val="00B050"/>
                </a:solidFill>
                <a:latin typeface="SimSun" pitchFamily="2" charset="-122"/>
                <a:ea typeface="SimSun" pitchFamily="2" charset="-122"/>
              </a:rPr>
              <a:t>我不是</a:t>
            </a:r>
            <a:r>
              <a:rPr lang="zh-CN" altLang="en-US" sz="2400" b="1" dirty="0">
                <a:solidFill>
                  <a:prstClr val="black"/>
                </a:solidFill>
                <a:latin typeface="SimSun" pitchFamily="2" charset="-122"/>
                <a:ea typeface="SimSun" pitchFamily="2" charset="-122"/>
              </a:rPr>
              <a:t>。”“是那先知吗？”他回答说：“</a:t>
            </a:r>
            <a:r>
              <a:rPr lang="zh-CN" altLang="en-US" sz="2400" b="1" dirty="0">
                <a:solidFill>
                  <a:srgbClr val="00B050"/>
                </a:solidFill>
                <a:latin typeface="SimSun" pitchFamily="2" charset="-122"/>
                <a:ea typeface="SimSun" pitchFamily="2" charset="-122"/>
              </a:rPr>
              <a:t>不是</a:t>
            </a:r>
            <a:r>
              <a:rPr lang="zh-CN" altLang="en-US" sz="2400" b="1" dirty="0">
                <a:solidFill>
                  <a:prstClr val="black"/>
                </a:solidFill>
                <a:latin typeface="SimSun" pitchFamily="2" charset="-122"/>
                <a:ea typeface="SimSun" pitchFamily="2" charset="-122"/>
              </a:rPr>
              <a:t>。” </a:t>
            </a:r>
            <a:r>
              <a:rPr lang="en-US" altLang="zh-CN" sz="2400" b="1" baseline="30000" dirty="0">
                <a:solidFill>
                  <a:prstClr val="black"/>
                </a:solidFill>
                <a:latin typeface="SimSun" pitchFamily="2" charset="-122"/>
                <a:ea typeface="SimSun" pitchFamily="2" charset="-122"/>
              </a:rPr>
              <a:t>22</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于是他们说：“你到底是谁？叫我们好回复差我们来的人。你自己说你是谁？” </a:t>
            </a:r>
            <a:r>
              <a:rPr lang="en-US" altLang="zh-CN" sz="2400" b="1" baseline="30000" dirty="0">
                <a:solidFill>
                  <a:prstClr val="black"/>
                </a:solidFill>
                <a:latin typeface="SimSun" pitchFamily="2" charset="-122"/>
                <a:ea typeface="SimSun" pitchFamily="2" charset="-122"/>
              </a:rPr>
              <a:t>23</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他说：“我就是那在旷野有人声喊着说：‘</a:t>
            </a:r>
            <a:r>
              <a:rPr lang="zh-CN" altLang="en-US" sz="2400" b="1" dirty="0">
                <a:solidFill>
                  <a:srgbClr val="00B050"/>
                </a:solidFill>
                <a:latin typeface="SimSun" pitchFamily="2" charset="-122"/>
                <a:ea typeface="SimSun" pitchFamily="2" charset="-122"/>
              </a:rPr>
              <a:t>修直主的道路</a:t>
            </a:r>
            <a:r>
              <a:rPr lang="zh-CN" altLang="en-US" sz="2400" b="1" dirty="0">
                <a:solidFill>
                  <a:prstClr val="black"/>
                </a:solidFill>
                <a:latin typeface="SimSun" pitchFamily="2" charset="-122"/>
                <a:ea typeface="SimSun" pitchFamily="2" charset="-122"/>
              </a:rPr>
              <a:t>’，正如先知以赛亚所说的。” </a:t>
            </a:r>
          </a:p>
        </p:txBody>
      </p:sp>
      <p:pic>
        <p:nvPicPr>
          <p:cNvPr id="2" name="Picture 1"/>
          <p:cNvPicPr>
            <a:picLocks noChangeAspect="1"/>
          </p:cNvPicPr>
          <p:nvPr/>
        </p:nvPicPr>
        <p:blipFill>
          <a:blip r:embed="rId2"/>
          <a:stretch>
            <a:fillRect/>
          </a:stretch>
        </p:blipFill>
        <p:spPr>
          <a:xfrm>
            <a:off x="-14912" y="0"/>
            <a:ext cx="2146397" cy="1639143"/>
          </a:xfrm>
          <a:prstGeom prst="rect">
            <a:avLst/>
          </a:prstGeom>
        </p:spPr>
      </p:pic>
      <p:sp>
        <p:nvSpPr>
          <p:cNvPr id="7" name="Title 1"/>
          <p:cNvSpPr txBox="1">
            <a:spLocks/>
          </p:cNvSpPr>
          <p:nvPr/>
        </p:nvSpPr>
        <p:spPr>
          <a:xfrm>
            <a:off x="1844566" y="79468"/>
            <a:ext cx="7299433" cy="141763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buClr>
                <a:srgbClr val="F14124">
                  <a:lumMod val="75000"/>
                </a:srgbClr>
              </a:buClr>
            </a:pPr>
            <a:r>
              <a:rPr lang="ja-JP" altLang="en-US" sz="3600" u="sng" smtClean="0">
                <a:solidFill>
                  <a:srgbClr val="073C65"/>
                </a:solidFill>
                <a:effectLst/>
                <a:ea typeface="SimSun"/>
                <a:cs typeface="Times New Roman"/>
              </a:rPr>
              <a:t>施洗约翰的见证</a:t>
            </a:r>
            <a:br>
              <a:rPr lang="ja-JP" altLang="en-US" sz="3600" u="sng" smtClean="0">
                <a:solidFill>
                  <a:srgbClr val="073C65"/>
                </a:solidFill>
                <a:effectLst/>
                <a:ea typeface="SimSun"/>
                <a:cs typeface="Times New Roman"/>
              </a:rPr>
            </a:br>
            <a:r>
              <a:rPr lang="en-US" altLang="ja-JP" sz="3200" u="sng" smtClean="0">
                <a:solidFill>
                  <a:srgbClr val="073C65"/>
                </a:solidFill>
                <a:effectLst/>
                <a:ea typeface="SimSun"/>
                <a:cs typeface="Times New Roman"/>
              </a:rPr>
              <a:t>The Testimony of John the Baptist</a:t>
            </a:r>
            <a:endParaRPr lang="en-US" sz="3200" dirty="0">
              <a:solidFill>
                <a:srgbClr val="073C65"/>
              </a:solidFill>
              <a:latin typeface="SimSun" pitchFamily="2" charset="-122"/>
              <a:ea typeface="SimSun" pitchFamily="2" charset="-122"/>
            </a:endParaRPr>
          </a:p>
        </p:txBody>
      </p:sp>
      <p:pic>
        <p:nvPicPr>
          <p:cNvPr id="8" name="Picture 4" descr="http://images.sharefaith.com/images/3/1289503287036_55/slide-0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2354316" cy="1765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44144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8237106-F2ED-405E-BC33-CC3CF426205F}" type="slidenum">
              <a:rPr lang="en-US" smtClean="0">
                <a:solidFill>
                  <a:prstClr val="black">
                    <a:lumMod val="50000"/>
                    <a:lumOff val="50000"/>
                  </a:prstClr>
                </a:solidFill>
              </a:rPr>
              <a:pPr/>
              <a:t>7</a:t>
            </a:fld>
            <a:endParaRPr lang="en-US">
              <a:solidFill>
                <a:prstClr val="black">
                  <a:lumMod val="50000"/>
                  <a:lumOff val="50000"/>
                </a:prstClr>
              </a:solidFill>
            </a:endParaRPr>
          </a:p>
        </p:txBody>
      </p:sp>
      <p:sp>
        <p:nvSpPr>
          <p:cNvPr id="4" name="Rectangle 3"/>
          <p:cNvSpPr/>
          <p:nvPr/>
        </p:nvSpPr>
        <p:spPr>
          <a:xfrm>
            <a:off x="959400" y="1891962"/>
            <a:ext cx="7417839" cy="3908762"/>
          </a:xfrm>
          <a:prstGeom prst="rect">
            <a:avLst/>
          </a:prstGeom>
        </p:spPr>
        <p:txBody>
          <a:bodyPr wrap="square">
            <a:spAutoFit/>
          </a:bodyPr>
          <a:lstStyle/>
          <a:p>
            <a:r>
              <a:rPr lang="en-US" altLang="zh-CN" sz="2800" b="1" dirty="0" smtClean="0">
                <a:solidFill>
                  <a:srgbClr val="0070C0"/>
                </a:solidFill>
                <a:latin typeface="SimSun" pitchFamily="2" charset="-122"/>
                <a:ea typeface="SimSun" pitchFamily="2" charset="-122"/>
              </a:rPr>
              <a:t>2.</a:t>
            </a:r>
            <a:r>
              <a:rPr lang="zh-CN" altLang="en-US" sz="2800" b="1" dirty="0" smtClean="0">
                <a:solidFill>
                  <a:srgbClr val="0070C0"/>
                </a:solidFill>
                <a:latin typeface="SimSun" pitchFamily="2" charset="-122"/>
                <a:ea typeface="SimSun" pitchFamily="2" charset="-122"/>
              </a:rPr>
              <a:t>施</a:t>
            </a:r>
            <a:r>
              <a:rPr lang="zh-CN" altLang="en-US" sz="2800" b="1" dirty="0">
                <a:solidFill>
                  <a:srgbClr val="0070C0"/>
                </a:solidFill>
                <a:latin typeface="SimSun" pitchFamily="2" charset="-122"/>
                <a:ea typeface="SimSun" pitchFamily="2" charset="-122"/>
              </a:rPr>
              <a:t>洗约翰的自我证明 </a:t>
            </a:r>
            <a:r>
              <a:rPr lang="en-US" altLang="zh-CN" sz="2800" b="1" dirty="0">
                <a:solidFill>
                  <a:srgbClr val="0070C0"/>
                </a:solidFill>
                <a:latin typeface="SimSun" pitchFamily="2" charset="-122"/>
                <a:ea typeface="SimSun" pitchFamily="2" charset="-122"/>
              </a:rPr>
              <a:t>- </a:t>
            </a:r>
            <a:r>
              <a:rPr lang="zh-CN" altLang="en-US" sz="2800" b="1" dirty="0">
                <a:solidFill>
                  <a:srgbClr val="0070C0"/>
                </a:solidFill>
                <a:latin typeface="SimSun" pitchFamily="2" charset="-122"/>
                <a:ea typeface="SimSun" pitchFamily="2" charset="-122"/>
              </a:rPr>
              <a:t>我就是那在旷野有人声喊着说</a:t>
            </a:r>
            <a:r>
              <a:rPr lang="zh-CN" altLang="en-US" sz="2800" b="1" dirty="0" smtClean="0">
                <a:solidFill>
                  <a:srgbClr val="0070C0"/>
                </a:solidFill>
                <a:latin typeface="SimSun" pitchFamily="2" charset="-122"/>
                <a:ea typeface="SimSun" pitchFamily="2" charset="-122"/>
              </a:rPr>
              <a:t>：‘修</a:t>
            </a:r>
            <a:r>
              <a:rPr lang="zh-CN" altLang="en-US" sz="2800" b="1" dirty="0">
                <a:solidFill>
                  <a:srgbClr val="0070C0"/>
                </a:solidFill>
                <a:latin typeface="SimSun" pitchFamily="2" charset="-122"/>
                <a:ea typeface="SimSun" pitchFamily="2" charset="-122"/>
              </a:rPr>
              <a:t>直主的道路’</a:t>
            </a:r>
            <a:endParaRPr lang="en-US" altLang="zh-CN" sz="2800" b="1" dirty="0" smtClean="0">
              <a:solidFill>
                <a:srgbClr val="0070C0"/>
              </a:solidFill>
              <a:latin typeface="SimSun" pitchFamily="2" charset="-122"/>
              <a:ea typeface="SimSun" pitchFamily="2" charset="-122"/>
            </a:endParaRPr>
          </a:p>
          <a:p>
            <a:endParaRPr lang="en-US" altLang="ja-JP" sz="2400" b="1" dirty="0" smtClean="0">
              <a:solidFill>
                <a:srgbClr val="F14124">
                  <a:lumMod val="50000"/>
                </a:srgbClr>
              </a:solidFill>
              <a:ea typeface="SimSun" pitchFamily="2" charset="-122"/>
            </a:endParaRPr>
          </a:p>
          <a:p>
            <a:r>
              <a:rPr lang="zh-CN" altLang="en-US" sz="2400" b="1" dirty="0">
                <a:solidFill>
                  <a:prstClr val="black"/>
                </a:solidFill>
                <a:latin typeface="SimSun" pitchFamily="2" charset="-122"/>
                <a:ea typeface="SimSun" pitchFamily="2" charset="-122"/>
              </a:rPr>
              <a:t>约翰福音 </a:t>
            </a:r>
            <a:r>
              <a:rPr lang="en-US" altLang="zh-CN" sz="2400" b="1" dirty="0">
                <a:solidFill>
                  <a:prstClr val="black"/>
                </a:solidFill>
                <a:latin typeface="SimSun" pitchFamily="2" charset="-122"/>
                <a:ea typeface="SimSun" pitchFamily="2" charset="-122"/>
              </a:rPr>
              <a:t>1</a:t>
            </a:r>
          </a:p>
          <a:p>
            <a:r>
              <a:rPr lang="en-US" altLang="zh-CN" sz="2400" b="1" baseline="30000" dirty="0">
                <a:solidFill>
                  <a:prstClr val="black"/>
                </a:solidFill>
                <a:latin typeface="SimSun" pitchFamily="2" charset="-122"/>
                <a:ea typeface="SimSun" pitchFamily="2" charset="-122"/>
              </a:rPr>
              <a:t>24</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那些人是法利赛人差来的</a:t>
            </a:r>
            <a:r>
              <a:rPr lang="zh-CN" altLang="en-US" sz="2400" b="1" dirty="0" smtClean="0">
                <a:solidFill>
                  <a:prstClr val="black"/>
                </a:solidFill>
                <a:latin typeface="SimSun" pitchFamily="2" charset="-122"/>
                <a:ea typeface="SimSun" pitchFamily="2" charset="-122"/>
              </a:rPr>
              <a:t>。</a:t>
            </a:r>
            <a:r>
              <a:rPr lang="en-US" altLang="zh-CN" sz="2400" b="1" baseline="30000" dirty="0" smtClean="0">
                <a:solidFill>
                  <a:prstClr val="black"/>
                </a:solidFill>
                <a:latin typeface="SimSun" pitchFamily="2" charset="-122"/>
                <a:ea typeface="SimSun" pitchFamily="2" charset="-122"/>
              </a:rPr>
              <a:t>25</a:t>
            </a:r>
            <a:r>
              <a:rPr lang="en-US" altLang="zh-CN" sz="2400" b="1" dirty="0" smtClean="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他们就问他说：“你既不是基督，不是以利亚，也不是那先知，为什么施洗呢？” </a:t>
            </a:r>
            <a:r>
              <a:rPr lang="en-US" altLang="zh-CN" sz="2400" b="1" baseline="30000" dirty="0">
                <a:solidFill>
                  <a:prstClr val="black"/>
                </a:solidFill>
                <a:latin typeface="SimSun" pitchFamily="2" charset="-122"/>
                <a:ea typeface="SimSun" pitchFamily="2" charset="-122"/>
              </a:rPr>
              <a:t>26</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约翰回答说：“我是用水施洗，但有一位站在你们中间，是你们不认识的， </a:t>
            </a:r>
            <a:r>
              <a:rPr lang="en-US" altLang="zh-CN" sz="2400" b="1" baseline="30000" dirty="0">
                <a:solidFill>
                  <a:prstClr val="black"/>
                </a:solidFill>
                <a:latin typeface="SimSun" pitchFamily="2" charset="-122"/>
                <a:ea typeface="SimSun" pitchFamily="2" charset="-122"/>
              </a:rPr>
              <a:t>27</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就是那在我以后来的，</a:t>
            </a:r>
            <a:r>
              <a:rPr lang="zh-CN" altLang="en-US" sz="2400" b="1" dirty="0">
                <a:solidFill>
                  <a:srgbClr val="00B050"/>
                </a:solidFill>
                <a:latin typeface="SimSun" pitchFamily="2" charset="-122"/>
                <a:ea typeface="SimSun" pitchFamily="2" charset="-122"/>
              </a:rPr>
              <a:t>我给他解鞋带也不配</a:t>
            </a:r>
            <a:r>
              <a:rPr lang="zh-CN" altLang="en-US" sz="2400" b="1" dirty="0">
                <a:solidFill>
                  <a:prstClr val="black"/>
                </a:solidFill>
                <a:latin typeface="SimSun" pitchFamily="2" charset="-122"/>
                <a:ea typeface="SimSun" pitchFamily="2" charset="-122"/>
              </a:rPr>
              <a:t>。” </a:t>
            </a:r>
            <a:r>
              <a:rPr lang="en-US" altLang="zh-CN" sz="2400" b="1" baseline="30000" dirty="0">
                <a:solidFill>
                  <a:prstClr val="black"/>
                </a:solidFill>
                <a:latin typeface="SimSun" pitchFamily="2" charset="-122"/>
                <a:ea typeface="SimSun" pitchFamily="2" charset="-122"/>
              </a:rPr>
              <a:t>28</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这是在约旦河外伯大</a:t>
            </a:r>
            <a:r>
              <a:rPr lang="zh-CN" altLang="en-US" sz="2400" b="1" dirty="0" smtClean="0">
                <a:solidFill>
                  <a:prstClr val="black"/>
                </a:solidFill>
                <a:latin typeface="SimSun" pitchFamily="2" charset="-122"/>
                <a:ea typeface="SimSun" pitchFamily="2" charset="-122"/>
              </a:rPr>
              <a:t>尼，</a:t>
            </a:r>
            <a:r>
              <a:rPr lang="zh-CN" altLang="en-US" sz="2400" b="1" dirty="0">
                <a:solidFill>
                  <a:prstClr val="black"/>
                </a:solidFill>
                <a:latin typeface="SimSun" pitchFamily="2" charset="-122"/>
                <a:ea typeface="SimSun" pitchFamily="2" charset="-122"/>
              </a:rPr>
              <a:t>约翰施洗的地方作的见证。</a:t>
            </a:r>
          </a:p>
        </p:txBody>
      </p:sp>
      <p:pic>
        <p:nvPicPr>
          <p:cNvPr id="2" name="Picture 1"/>
          <p:cNvPicPr>
            <a:picLocks noChangeAspect="1"/>
          </p:cNvPicPr>
          <p:nvPr/>
        </p:nvPicPr>
        <p:blipFill>
          <a:blip r:embed="rId2"/>
          <a:stretch>
            <a:fillRect/>
          </a:stretch>
        </p:blipFill>
        <p:spPr>
          <a:xfrm>
            <a:off x="-14912" y="0"/>
            <a:ext cx="2146397" cy="1639143"/>
          </a:xfrm>
          <a:prstGeom prst="rect">
            <a:avLst/>
          </a:prstGeom>
        </p:spPr>
      </p:pic>
      <p:sp>
        <p:nvSpPr>
          <p:cNvPr id="7" name="Title 1"/>
          <p:cNvSpPr txBox="1">
            <a:spLocks/>
          </p:cNvSpPr>
          <p:nvPr/>
        </p:nvSpPr>
        <p:spPr>
          <a:xfrm>
            <a:off x="1844566" y="79468"/>
            <a:ext cx="7299433" cy="141763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buClr>
                <a:srgbClr val="F14124">
                  <a:lumMod val="75000"/>
                </a:srgbClr>
              </a:buClr>
            </a:pPr>
            <a:r>
              <a:rPr lang="ja-JP" altLang="en-US" sz="3600" u="sng" smtClean="0">
                <a:solidFill>
                  <a:srgbClr val="073C65"/>
                </a:solidFill>
                <a:effectLst/>
                <a:ea typeface="SimSun"/>
                <a:cs typeface="Times New Roman"/>
              </a:rPr>
              <a:t>施洗约翰的见证</a:t>
            </a:r>
            <a:br>
              <a:rPr lang="ja-JP" altLang="en-US" sz="3600" u="sng" smtClean="0">
                <a:solidFill>
                  <a:srgbClr val="073C65"/>
                </a:solidFill>
                <a:effectLst/>
                <a:ea typeface="SimSun"/>
                <a:cs typeface="Times New Roman"/>
              </a:rPr>
            </a:br>
            <a:r>
              <a:rPr lang="en-US" altLang="ja-JP" sz="3200" u="sng" smtClean="0">
                <a:solidFill>
                  <a:srgbClr val="073C65"/>
                </a:solidFill>
                <a:effectLst/>
                <a:ea typeface="SimSun"/>
                <a:cs typeface="Times New Roman"/>
              </a:rPr>
              <a:t>The Testimony of John the Baptist</a:t>
            </a:r>
            <a:endParaRPr lang="en-US" sz="3200" dirty="0">
              <a:solidFill>
                <a:srgbClr val="073C65"/>
              </a:solidFill>
              <a:latin typeface="SimSun" pitchFamily="2" charset="-122"/>
              <a:ea typeface="SimSun" pitchFamily="2" charset="-122"/>
            </a:endParaRPr>
          </a:p>
        </p:txBody>
      </p:sp>
      <p:pic>
        <p:nvPicPr>
          <p:cNvPr id="8" name="Picture 4" descr="http://images.sharefaith.com/images/3/1289503287036_55/slide-0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2354316" cy="1765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292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8237106-F2ED-405E-BC33-CC3CF426205F}" type="slidenum">
              <a:rPr lang="en-US" smtClean="0">
                <a:solidFill>
                  <a:prstClr val="black">
                    <a:lumMod val="50000"/>
                    <a:lumOff val="50000"/>
                  </a:prstClr>
                </a:solidFill>
              </a:rPr>
              <a:pPr/>
              <a:t>8</a:t>
            </a:fld>
            <a:endParaRPr lang="en-US">
              <a:solidFill>
                <a:prstClr val="black">
                  <a:lumMod val="50000"/>
                  <a:lumOff val="50000"/>
                </a:prstClr>
              </a:solidFill>
            </a:endParaRPr>
          </a:p>
        </p:txBody>
      </p:sp>
      <p:sp>
        <p:nvSpPr>
          <p:cNvPr id="4" name="Rectangle 3"/>
          <p:cNvSpPr/>
          <p:nvPr/>
        </p:nvSpPr>
        <p:spPr>
          <a:xfrm>
            <a:off x="959400" y="1670774"/>
            <a:ext cx="7711634" cy="5016758"/>
          </a:xfrm>
          <a:prstGeom prst="rect">
            <a:avLst/>
          </a:prstGeom>
        </p:spPr>
        <p:txBody>
          <a:bodyPr wrap="square">
            <a:spAutoFit/>
          </a:bodyPr>
          <a:lstStyle/>
          <a:p>
            <a:r>
              <a:rPr lang="en-US" altLang="zh-CN" sz="2800" b="1" dirty="0" smtClean="0">
                <a:solidFill>
                  <a:srgbClr val="0070C0"/>
                </a:solidFill>
                <a:latin typeface="SimSun" pitchFamily="2" charset="-122"/>
                <a:ea typeface="SimSun" pitchFamily="2" charset="-122"/>
              </a:rPr>
              <a:t>3.</a:t>
            </a:r>
            <a:r>
              <a:rPr lang="zh-CN" altLang="en-US" sz="2800" b="1" dirty="0" smtClean="0">
                <a:solidFill>
                  <a:srgbClr val="0070C0"/>
                </a:solidFill>
                <a:latin typeface="SimSun" pitchFamily="2" charset="-122"/>
                <a:ea typeface="SimSun" pitchFamily="2" charset="-122"/>
              </a:rPr>
              <a:t>施</a:t>
            </a:r>
            <a:r>
              <a:rPr lang="zh-CN" altLang="en-US" sz="2800" b="1" dirty="0">
                <a:solidFill>
                  <a:srgbClr val="0070C0"/>
                </a:solidFill>
                <a:latin typeface="SimSun" pitchFamily="2" charset="-122"/>
                <a:ea typeface="SimSun" pitchFamily="2" charset="-122"/>
              </a:rPr>
              <a:t>洗约翰见证神的羔羊 </a:t>
            </a:r>
            <a:r>
              <a:rPr lang="en-US" altLang="zh-CN" sz="2800" b="1" dirty="0">
                <a:solidFill>
                  <a:srgbClr val="0070C0"/>
                </a:solidFill>
                <a:latin typeface="SimSun" pitchFamily="2" charset="-122"/>
                <a:ea typeface="SimSun" pitchFamily="2" charset="-122"/>
              </a:rPr>
              <a:t>- </a:t>
            </a:r>
            <a:r>
              <a:rPr lang="zh-CN" altLang="en-US" sz="2800" b="1" dirty="0">
                <a:solidFill>
                  <a:srgbClr val="0070C0"/>
                </a:solidFill>
                <a:latin typeface="SimSun" pitchFamily="2" charset="-122"/>
                <a:ea typeface="SimSun" pitchFamily="2" charset="-122"/>
              </a:rPr>
              <a:t>我看见了，就证明这是神的儿子</a:t>
            </a:r>
            <a:endParaRPr lang="en-US" altLang="zh-CN" sz="2800" b="1" dirty="0" smtClean="0">
              <a:solidFill>
                <a:srgbClr val="0070C0"/>
              </a:solidFill>
              <a:latin typeface="SimSun" pitchFamily="2" charset="-122"/>
              <a:ea typeface="SimSun" pitchFamily="2" charset="-122"/>
            </a:endParaRPr>
          </a:p>
          <a:p>
            <a:endParaRPr lang="en-US" altLang="ja-JP" sz="2400" b="1" dirty="0" smtClean="0">
              <a:solidFill>
                <a:srgbClr val="F14124">
                  <a:lumMod val="50000"/>
                </a:srgbClr>
              </a:solidFill>
              <a:ea typeface="SimSun" pitchFamily="2" charset="-122"/>
            </a:endParaRPr>
          </a:p>
          <a:p>
            <a:r>
              <a:rPr lang="zh-CN" altLang="en-US" sz="2400" b="1" dirty="0" smtClean="0">
                <a:solidFill>
                  <a:prstClr val="black"/>
                </a:solidFill>
                <a:latin typeface="SimSun" pitchFamily="2" charset="-122"/>
                <a:ea typeface="SimSun" pitchFamily="2" charset="-122"/>
              </a:rPr>
              <a:t>约</a:t>
            </a:r>
            <a:r>
              <a:rPr lang="zh-CN" altLang="en-US" sz="2400" b="1" dirty="0">
                <a:solidFill>
                  <a:prstClr val="black"/>
                </a:solidFill>
                <a:latin typeface="SimSun" pitchFamily="2" charset="-122"/>
                <a:ea typeface="SimSun" pitchFamily="2" charset="-122"/>
              </a:rPr>
              <a:t>翰福音 </a:t>
            </a:r>
            <a:r>
              <a:rPr lang="en-US" altLang="zh-CN" sz="2400" b="1" dirty="0">
                <a:solidFill>
                  <a:prstClr val="black"/>
                </a:solidFill>
                <a:latin typeface="SimSun" pitchFamily="2" charset="-122"/>
                <a:ea typeface="SimSun" pitchFamily="2" charset="-122"/>
              </a:rPr>
              <a:t>1</a:t>
            </a:r>
          </a:p>
          <a:p>
            <a:r>
              <a:rPr lang="en-US" altLang="zh-CN" sz="2400" b="1" baseline="30000" dirty="0">
                <a:solidFill>
                  <a:prstClr val="black"/>
                </a:solidFill>
                <a:latin typeface="SimSun" pitchFamily="2" charset="-122"/>
                <a:ea typeface="SimSun" pitchFamily="2" charset="-122"/>
              </a:rPr>
              <a:t>29</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次日，约翰</a:t>
            </a:r>
            <a:r>
              <a:rPr lang="zh-CN" altLang="en-US" sz="2400" b="1" dirty="0">
                <a:solidFill>
                  <a:srgbClr val="00B050"/>
                </a:solidFill>
                <a:latin typeface="SimSun" pitchFamily="2" charset="-122"/>
                <a:ea typeface="SimSun" pitchFamily="2" charset="-122"/>
              </a:rPr>
              <a:t>看见耶稣来到他那里</a:t>
            </a:r>
            <a:r>
              <a:rPr lang="zh-CN" altLang="en-US" sz="2400" b="1" dirty="0">
                <a:solidFill>
                  <a:prstClr val="black"/>
                </a:solidFill>
                <a:latin typeface="SimSun" pitchFamily="2" charset="-122"/>
                <a:ea typeface="SimSun" pitchFamily="2" charset="-122"/>
              </a:rPr>
              <a:t>，就说：“</a:t>
            </a:r>
            <a:r>
              <a:rPr lang="zh-CN" altLang="en-US" sz="2400" b="1" dirty="0">
                <a:solidFill>
                  <a:srgbClr val="00B050"/>
                </a:solidFill>
                <a:latin typeface="SimSun" pitchFamily="2" charset="-122"/>
                <a:ea typeface="SimSun" pitchFamily="2" charset="-122"/>
              </a:rPr>
              <a:t>看哪，神的羔羊，除</a:t>
            </a:r>
            <a:r>
              <a:rPr lang="zh-CN" altLang="en-US" sz="2400" b="1" dirty="0" smtClean="0">
                <a:solidFill>
                  <a:srgbClr val="00B050"/>
                </a:solidFill>
                <a:latin typeface="SimSun" pitchFamily="2" charset="-122"/>
                <a:ea typeface="SimSun" pitchFamily="2" charset="-122"/>
              </a:rPr>
              <a:t>去世</a:t>
            </a:r>
            <a:r>
              <a:rPr lang="zh-CN" altLang="en-US" sz="2400" b="1" dirty="0">
                <a:solidFill>
                  <a:srgbClr val="00B050"/>
                </a:solidFill>
                <a:latin typeface="SimSun" pitchFamily="2" charset="-122"/>
                <a:ea typeface="SimSun" pitchFamily="2" charset="-122"/>
              </a:rPr>
              <a:t>人罪孽的</a:t>
            </a:r>
            <a:r>
              <a:rPr lang="zh-CN" altLang="en-US" sz="2400" b="1" dirty="0">
                <a:solidFill>
                  <a:prstClr val="black"/>
                </a:solidFill>
                <a:latin typeface="SimSun" pitchFamily="2" charset="-122"/>
                <a:ea typeface="SimSun" pitchFamily="2" charset="-122"/>
              </a:rPr>
              <a:t>！ </a:t>
            </a:r>
            <a:r>
              <a:rPr lang="en-US" altLang="zh-CN" sz="2400" b="1" baseline="30000" dirty="0">
                <a:solidFill>
                  <a:prstClr val="black"/>
                </a:solidFill>
                <a:latin typeface="SimSun" pitchFamily="2" charset="-122"/>
                <a:ea typeface="SimSun" pitchFamily="2" charset="-122"/>
              </a:rPr>
              <a:t>30</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这就是我曾说：‘有一位在我以后来、反成了在我以前的，因他本来在我以前。’ </a:t>
            </a:r>
            <a:r>
              <a:rPr lang="en-US" altLang="zh-CN" sz="2400" b="1" baseline="30000" dirty="0">
                <a:solidFill>
                  <a:prstClr val="black"/>
                </a:solidFill>
                <a:latin typeface="SimSun" pitchFamily="2" charset="-122"/>
                <a:ea typeface="SimSun" pitchFamily="2" charset="-122"/>
              </a:rPr>
              <a:t>31</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我先前不认识他，如今我来用水施洗，为要叫他显明给以色列人。” </a:t>
            </a:r>
            <a:r>
              <a:rPr lang="en-US" altLang="zh-CN" sz="2400" b="1" baseline="30000" dirty="0">
                <a:solidFill>
                  <a:prstClr val="black"/>
                </a:solidFill>
                <a:latin typeface="SimSun" pitchFamily="2" charset="-122"/>
                <a:ea typeface="SimSun" pitchFamily="2" charset="-122"/>
              </a:rPr>
              <a:t>32</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约翰又作见证说：“我曾</a:t>
            </a:r>
            <a:r>
              <a:rPr lang="zh-CN" altLang="en-US" sz="2400" b="1" dirty="0">
                <a:solidFill>
                  <a:srgbClr val="00B050"/>
                </a:solidFill>
                <a:latin typeface="SimSun" pitchFamily="2" charset="-122"/>
                <a:ea typeface="SimSun" pitchFamily="2" charset="-122"/>
              </a:rPr>
              <a:t>看见圣灵仿佛鸽子从天降下，住在他的身上</a:t>
            </a:r>
            <a:r>
              <a:rPr lang="zh-CN" altLang="en-US" sz="2400" b="1" dirty="0">
                <a:solidFill>
                  <a:prstClr val="black"/>
                </a:solidFill>
                <a:latin typeface="SimSun" pitchFamily="2" charset="-122"/>
                <a:ea typeface="SimSun" pitchFamily="2" charset="-122"/>
              </a:rPr>
              <a:t>。 </a:t>
            </a:r>
            <a:r>
              <a:rPr lang="en-US" altLang="zh-CN" sz="2400" b="1" baseline="-25000" dirty="0">
                <a:solidFill>
                  <a:prstClr val="black"/>
                </a:solidFill>
                <a:latin typeface="SimSun" pitchFamily="2" charset="-122"/>
                <a:ea typeface="SimSun" pitchFamily="2" charset="-122"/>
              </a:rPr>
              <a:t>33</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我先前不认识他，只是那差我来用水施洗的对我说：‘你看见圣灵降下来，住在谁的身上，谁就是用圣灵施洗的。’ </a:t>
            </a:r>
            <a:r>
              <a:rPr lang="en-US" altLang="zh-CN" sz="2400" b="1" baseline="30000" dirty="0">
                <a:solidFill>
                  <a:prstClr val="black"/>
                </a:solidFill>
                <a:latin typeface="SimSun" pitchFamily="2" charset="-122"/>
                <a:ea typeface="SimSun" pitchFamily="2" charset="-122"/>
              </a:rPr>
              <a:t>34</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我看见了，就证明这是神的儿子。”</a:t>
            </a:r>
          </a:p>
        </p:txBody>
      </p:sp>
      <p:pic>
        <p:nvPicPr>
          <p:cNvPr id="2" name="Picture 1"/>
          <p:cNvPicPr>
            <a:picLocks noChangeAspect="1"/>
          </p:cNvPicPr>
          <p:nvPr/>
        </p:nvPicPr>
        <p:blipFill>
          <a:blip r:embed="rId2"/>
          <a:stretch>
            <a:fillRect/>
          </a:stretch>
        </p:blipFill>
        <p:spPr>
          <a:xfrm>
            <a:off x="-14912" y="0"/>
            <a:ext cx="2146397" cy="1639143"/>
          </a:xfrm>
          <a:prstGeom prst="rect">
            <a:avLst/>
          </a:prstGeom>
        </p:spPr>
      </p:pic>
      <p:sp>
        <p:nvSpPr>
          <p:cNvPr id="7" name="Title 1"/>
          <p:cNvSpPr txBox="1">
            <a:spLocks/>
          </p:cNvSpPr>
          <p:nvPr/>
        </p:nvSpPr>
        <p:spPr>
          <a:xfrm>
            <a:off x="1844566" y="79468"/>
            <a:ext cx="7299433" cy="141763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buClr>
                <a:srgbClr val="F14124">
                  <a:lumMod val="75000"/>
                </a:srgbClr>
              </a:buClr>
            </a:pPr>
            <a:r>
              <a:rPr lang="ja-JP" altLang="en-US" sz="3600" u="sng" smtClean="0">
                <a:solidFill>
                  <a:srgbClr val="073C65"/>
                </a:solidFill>
                <a:effectLst/>
                <a:ea typeface="SimSun"/>
                <a:cs typeface="Times New Roman"/>
              </a:rPr>
              <a:t>施洗约翰的见证</a:t>
            </a:r>
            <a:br>
              <a:rPr lang="ja-JP" altLang="en-US" sz="3600" u="sng" smtClean="0">
                <a:solidFill>
                  <a:srgbClr val="073C65"/>
                </a:solidFill>
                <a:effectLst/>
                <a:ea typeface="SimSun"/>
                <a:cs typeface="Times New Roman"/>
              </a:rPr>
            </a:br>
            <a:r>
              <a:rPr lang="en-US" altLang="ja-JP" sz="3200" u="sng" smtClean="0">
                <a:solidFill>
                  <a:srgbClr val="073C65"/>
                </a:solidFill>
                <a:effectLst/>
                <a:ea typeface="SimSun"/>
                <a:cs typeface="Times New Roman"/>
              </a:rPr>
              <a:t>The Testimony of John the Baptist</a:t>
            </a:r>
            <a:endParaRPr lang="en-US" sz="3200" dirty="0">
              <a:solidFill>
                <a:srgbClr val="073C65"/>
              </a:solidFill>
              <a:latin typeface="SimSun" pitchFamily="2" charset="-122"/>
              <a:ea typeface="SimSun" pitchFamily="2" charset="-122"/>
            </a:endParaRPr>
          </a:p>
        </p:txBody>
      </p:sp>
      <p:pic>
        <p:nvPicPr>
          <p:cNvPr id="8" name="Picture 4" descr="http://images.sharefaith.com/images/3/1289503287036_55/slide-0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0"/>
            <a:ext cx="2354316" cy="1765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58156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8237106-F2ED-405E-BC33-CC3CF426205F}" type="slidenum">
              <a:rPr lang="en-US" smtClean="0">
                <a:solidFill>
                  <a:prstClr val="black">
                    <a:lumMod val="50000"/>
                    <a:lumOff val="50000"/>
                  </a:prstClr>
                </a:solidFill>
              </a:rPr>
              <a:pPr/>
              <a:t>9</a:t>
            </a:fld>
            <a:endParaRPr lang="en-US">
              <a:solidFill>
                <a:prstClr val="black">
                  <a:lumMod val="50000"/>
                  <a:lumOff val="50000"/>
                </a:prstClr>
              </a:solidFill>
            </a:endParaRPr>
          </a:p>
        </p:txBody>
      </p:sp>
      <p:sp>
        <p:nvSpPr>
          <p:cNvPr id="4" name="Rectangle 3"/>
          <p:cNvSpPr/>
          <p:nvPr/>
        </p:nvSpPr>
        <p:spPr>
          <a:xfrm>
            <a:off x="662152" y="1670774"/>
            <a:ext cx="8008882" cy="5016758"/>
          </a:xfrm>
          <a:prstGeom prst="rect">
            <a:avLst/>
          </a:prstGeom>
        </p:spPr>
        <p:txBody>
          <a:bodyPr wrap="square">
            <a:spAutoFit/>
          </a:bodyPr>
          <a:lstStyle/>
          <a:p>
            <a:r>
              <a:rPr lang="en-US" altLang="zh-CN" sz="2800" b="1" dirty="0" smtClean="0">
                <a:solidFill>
                  <a:srgbClr val="0070C0"/>
                </a:solidFill>
                <a:latin typeface="SimSun" pitchFamily="2" charset="-122"/>
                <a:ea typeface="SimSun" pitchFamily="2" charset="-122"/>
              </a:rPr>
              <a:t>3.</a:t>
            </a:r>
            <a:r>
              <a:rPr lang="zh-CN" altLang="en-US" sz="2800" b="1" dirty="0" smtClean="0">
                <a:solidFill>
                  <a:srgbClr val="0070C0"/>
                </a:solidFill>
                <a:latin typeface="SimSun" pitchFamily="2" charset="-122"/>
                <a:ea typeface="SimSun" pitchFamily="2" charset="-122"/>
              </a:rPr>
              <a:t>施</a:t>
            </a:r>
            <a:r>
              <a:rPr lang="zh-CN" altLang="en-US" sz="2800" b="1" dirty="0">
                <a:solidFill>
                  <a:srgbClr val="0070C0"/>
                </a:solidFill>
                <a:latin typeface="SimSun" pitchFamily="2" charset="-122"/>
                <a:ea typeface="SimSun" pitchFamily="2" charset="-122"/>
              </a:rPr>
              <a:t>洗约翰见证神的羔羊 </a:t>
            </a:r>
            <a:r>
              <a:rPr lang="en-US" altLang="zh-CN" sz="2800" b="1" dirty="0">
                <a:solidFill>
                  <a:srgbClr val="0070C0"/>
                </a:solidFill>
                <a:latin typeface="SimSun" pitchFamily="2" charset="-122"/>
                <a:ea typeface="SimSun" pitchFamily="2" charset="-122"/>
              </a:rPr>
              <a:t>- </a:t>
            </a:r>
            <a:r>
              <a:rPr lang="zh-CN" altLang="en-US" sz="2800" b="1" dirty="0">
                <a:solidFill>
                  <a:srgbClr val="0070C0"/>
                </a:solidFill>
                <a:latin typeface="SimSun" pitchFamily="2" charset="-122"/>
                <a:ea typeface="SimSun" pitchFamily="2" charset="-122"/>
              </a:rPr>
              <a:t>我看见了，就证明这是神的儿子</a:t>
            </a:r>
            <a:endParaRPr lang="en-US" altLang="zh-CN" sz="2800" b="1" dirty="0" smtClean="0">
              <a:solidFill>
                <a:srgbClr val="0070C0"/>
              </a:solidFill>
              <a:latin typeface="SimSun" pitchFamily="2" charset="-122"/>
              <a:ea typeface="SimSun" pitchFamily="2" charset="-122"/>
            </a:endParaRPr>
          </a:p>
          <a:p>
            <a:endParaRPr lang="en-US" altLang="zh-CN" sz="2400" b="1" dirty="0" smtClean="0">
              <a:solidFill>
                <a:srgbClr val="F14124">
                  <a:lumMod val="50000"/>
                </a:srgbClr>
              </a:solidFill>
              <a:ea typeface="SimSun" pitchFamily="2" charset="-122"/>
            </a:endParaRPr>
          </a:p>
          <a:p>
            <a:r>
              <a:rPr lang="zh-CN" altLang="en-US" sz="2400" b="1" dirty="0" smtClean="0">
                <a:solidFill>
                  <a:srgbClr val="F14124">
                    <a:lumMod val="50000"/>
                  </a:srgbClr>
                </a:solidFill>
                <a:ea typeface="SimSun" pitchFamily="2" charset="-122"/>
              </a:rPr>
              <a:t>施</a:t>
            </a:r>
            <a:r>
              <a:rPr lang="zh-CN" altLang="en-US" sz="2400" b="1" dirty="0">
                <a:solidFill>
                  <a:srgbClr val="F14124">
                    <a:lumMod val="50000"/>
                  </a:srgbClr>
                </a:solidFill>
                <a:ea typeface="SimSun" pitchFamily="2" charset="-122"/>
              </a:rPr>
              <a:t>洗约翰为真光作见证</a:t>
            </a:r>
            <a:endParaRPr lang="en-US" altLang="ja-JP" sz="2400" b="1" dirty="0" smtClean="0">
              <a:solidFill>
                <a:srgbClr val="F14124">
                  <a:lumMod val="50000"/>
                </a:srgbClr>
              </a:solidFill>
              <a:ea typeface="SimSun" pitchFamily="2" charset="-122"/>
            </a:endParaRPr>
          </a:p>
          <a:p>
            <a:endParaRPr lang="en-US" altLang="zh-CN" sz="2400" b="1" dirty="0" smtClean="0">
              <a:solidFill>
                <a:prstClr val="black"/>
              </a:solidFill>
              <a:latin typeface="SimSun" pitchFamily="2" charset="-122"/>
              <a:ea typeface="SimSun" pitchFamily="2" charset="-122"/>
            </a:endParaRPr>
          </a:p>
          <a:p>
            <a:r>
              <a:rPr lang="zh-CN" altLang="en-US" sz="2400" b="1" dirty="0" smtClean="0">
                <a:solidFill>
                  <a:prstClr val="black"/>
                </a:solidFill>
                <a:latin typeface="SimSun" pitchFamily="2" charset="-122"/>
                <a:ea typeface="SimSun" pitchFamily="2" charset="-122"/>
              </a:rPr>
              <a:t>约</a:t>
            </a:r>
            <a:r>
              <a:rPr lang="zh-CN" altLang="en-US" sz="2400" b="1" dirty="0">
                <a:solidFill>
                  <a:prstClr val="black"/>
                </a:solidFill>
                <a:latin typeface="SimSun" pitchFamily="2" charset="-122"/>
                <a:ea typeface="SimSun" pitchFamily="2" charset="-122"/>
              </a:rPr>
              <a:t>翰福音 </a:t>
            </a:r>
            <a:r>
              <a:rPr lang="en-US" altLang="zh-CN" sz="2400" b="1" dirty="0">
                <a:solidFill>
                  <a:prstClr val="black"/>
                </a:solidFill>
                <a:latin typeface="SimSun" pitchFamily="2" charset="-122"/>
                <a:ea typeface="SimSun" pitchFamily="2" charset="-122"/>
              </a:rPr>
              <a:t>1</a:t>
            </a:r>
          </a:p>
          <a:p>
            <a:r>
              <a:rPr lang="en-US" altLang="zh-CN" sz="2400" b="1" baseline="30000" dirty="0" smtClean="0">
                <a:solidFill>
                  <a:prstClr val="black"/>
                </a:solidFill>
                <a:latin typeface="SimSun" pitchFamily="2" charset="-122"/>
                <a:ea typeface="SimSun" pitchFamily="2" charset="-122"/>
              </a:rPr>
              <a:t>9</a:t>
            </a:r>
            <a:r>
              <a:rPr lang="en-US" altLang="zh-CN" sz="2400" b="1" dirty="0" smtClean="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那光是真光，照亮一切生在世上的人。 </a:t>
            </a:r>
            <a:r>
              <a:rPr lang="en-US" altLang="zh-CN" sz="2400" b="1" baseline="30000" dirty="0">
                <a:solidFill>
                  <a:prstClr val="black"/>
                </a:solidFill>
                <a:latin typeface="SimSun" pitchFamily="2" charset="-122"/>
                <a:ea typeface="SimSun" pitchFamily="2" charset="-122"/>
              </a:rPr>
              <a:t>10</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他在世界，世界也是借着他造的，世界却不认识他。 </a:t>
            </a:r>
            <a:r>
              <a:rPr lang="en-US" altLang="zh-CN" sz="2400" b="1" baseline="30000" dirty="0">
                <a:solidFill>
                  <a:prstClr val="black"/>
                </a:solidFill>
                <a:latin typeface="SimSun" pitchFamily="2" charset="-122"/>
                <a:ea typeface="SimSun" pitchFamily="2" charset="-122"/>
              </a:rPr>
              <a:t>11</a:t>
            </a:r>
            <a:r>
              <a:rPr lang="en-US" altLang="zh-CN" sz="2400" b="1" dirty="0">
                <a:solidFill>
                  <a:prstClr val="black"/>
                </a:solidFill>
                <a:latin typeface="SimSun" pitchFamily="2" charset="-122"/>
                <a:ea typeface="SimSun" pitchFamily="2" charset="-122"/>
              </a:rPr>
              <a:t> </a:t>
            </a:r>
            <a:r>
              <a:rPr lang="zh-CN" altLang="en-US" sz="2400" b="1" dirty="0">
                <a:solidFill>
                  <a:prstClr val="black"/>
                </a:solidFill>
                <a:latin typeface="SimSun" pitchFamily="2" charset="-122"/>
                <a:ea typeface="SimSun" pitchFamily="2" charset="-122"/>
              </a:rPr>
              <a:t>他到自己的地方来，自己的人倒不接待他。 </a:t>
            </a:r>
            <a:r>
              <a:rPr lang="en-US" altLang="zh-CN" sz="2400" b="1" dirty="0">
                <a:solidFill>
                  <a:prstClr val="black"/>
                </a:solidFill>
                <a:latin typeface="SimSun" pitchFamily="2" charset="-122"/>
                <a:ea typeface="SimSun" pitchFamily="2" charset="-122"/>
              </a:rPr>
              <a:t>12 </a:t>
            </a:r>
            <a:r>
              <a:rPr lang="zh-CN" altLang="en-US" sz="2400" b="1" dirty="0">
                <a:solidFill>
                  <a:srgbClr val="00B050"/>
                </a:solidFill>
                <a:latin typeface="SimSun" pitchFamily="2" charset="-122"/>
                <a:ea typeface="SimSun" pitchFamily="2" charset="-122"/>
              </a:rPr>
              <a:t>凡接待他的，就是信他名的人，他就赐他们权柄做神的儿女。</a:t>
            </a:r>
            <a:r>
              <a:rPr lang="zh-CN" altLang="en-US" sz="2400" b="1" dirty="0">
                <a:solidFill>
                  <a:prstClr val="black"/>
                </a:solidFill>
                <a:latin typeface="SimSun" pitchFamily="2" charset="-122"/>
                <a:ea typeface="SimSun" pitchFamily="2" charset="-122"/>
              </a:rPr>
              <a:t> </a:t>
            </a:r>
            <a:r>
              <a:rPr lang="en-US" altLang="zh-CN" sz="2400" b="1" baseline="30000" dirty="0">
                <a:solidFill>
                  <a:prstClr val="black"/>
                </a:solidFill>
                <a:latin typeface="SimSun" pitchFamily="2" charset="-122"/>
                <a:ea typeface="SimSun" pitchFamily="2" charset="-122"/>
              </a:rPr>
              <a:t>13 </a:t>
            </a:r>
            <a:r>
              <a:rPr lang="zh-CN" altLang="en-US" sz="2400" b="1" dirty="0">
                <a:solidFill>
                  <a:prstClr val="black"/>
                </a:solidFill>
                <a:latin typeface="SimSun" pitchFamily="2" charset="-122"/>
                <a:ea typeface="SimSun" pitchFamily="2" charset="-122"/>
              </a:rPr>
              <a:t>这等人不是从血气生的，不是从情欲生的，也不是从人意生的，乃是从神生的。 </a:t>
            </a:r>
            <a:r>
              <a:rPr lang="en-US" altLang="zh-CN" sz="2400" b="1" baseline="30000" dirty="0">
                <a:solidFill>
                  <a:prstClr val="black"/>
                </a:solidFill>
                <a:latin typeface="SimSun" pitchFamily="2" charset="-122"/>
                <a:ea typeface="SimSun" pitchFamily="2" charset="-122"/>
              </a:rPr>
              <a:t>14</a:t>
            </a:r>
            <a:r>
              <a:rPr lang="en-US" altLang="zh-CN" sz="2400" b="1" dirty="0">
                <a:solidFill>
                  <a:prstClr val="black"/>
                </a:solidFill>
                <a:latin typeface="SimSun" pitchFamily="2" charset="-122"/>
                <a:ea typeface="SimSun" pitchFamily="2" charset="-122"/>
              </a:rPr>
              <a:t> </a:t>
            </a:r>
            <a:r>
              <a:rPr lang="zh-CN" altLang="en-US" sz="2400" b="1" dirty="0">
                <a:solidFill>
                  <a:srgbClr val="00B050"/>
                </a:solidFill>
                <a:latin typeface="SimSun" pitchFamily="2" charset="-122"/>
                <a:ea typeface="SimSun" pitchFamily="2" charset="-122"/>
              </a:rPr>
              <a:t>道成了肉身，住在我们中间，充充满满地有恩典有真理。我们也见过他的荣光，正是父独生子的荣光</a:t>
            </a:r>
            <a:r>
              <a:rPr lang="zh-CN" altLang="en-US" sz="2400" b="1" dirty="0">
                <a:solidFill>
                  <a:prstClr val="black"/>
                </a:solidFill>
                <a:latin typeface="SimSun" pitchFamily="2" charset="-122"/>
                <a:ea typeface="SimSun" pitchFamily="2" charset="-122"/>
              </a:rPr>
              <a:t>。</a:t>
            </a:r>
          </a:p>
        </p:txBody>
      </p:sp>
      <p:pic>
        <p:nvPicPr>
          <p:cNvPr id="2" name="Picture 1"/>
          <p:cNvPicPr>
            <a:picLocks noChangeAspect="1"/>
          </p:cNvPicPr>
          <p:nvPr/>
        </p:nvPicPr>
        <p:blipFill>
          <a:blip r:embed="rId2"/>
          <a:stretch>
            <a:fillRect/>
          </a:stretch>
        </p:blipFill>
        <p:spPr>
          <a:xfrm>
            <a:off x="-14912" y="0"/>
            <a:ext cx="2146397" cy="1639143"/>
          </a:xfrm>
          <a:prstGeom prst="rect">
            <a:avLst/>
          </a:prstGeom>
        </p:spPr>
      </p:pic>
      <p:sp>
        <p:nvSpPr>
          <p:cNvPr id="7" name="Title 1"/>
          <p:cNvSpPr txBox="1">
            <a:spLocks/>
          </p:cNvSpPr>
          <p:nvPr/>
        </p:nvSpPr>
        <p:spPr>
          <a:xfrm>
            <a:off x="1844566" y="79468"/>
            <a:ext cx="7299433" cy="1417638"/>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buClr>
                <a:srgbClr val="F14124">
                  <a:lumMod val="75000"/>
                </a:srgbClr>
              </a:buClr>
            </a:pPr>
            <a:r>
              <a:rPr lang="ja-JP" altLang="en-US" sz="3600" u="sng" smtClean="0">
                <a:solidFill>
                  <a:srgbClr val="073C65"/>
                </a:solidFill>
                <a:effectLst/>
                <a:ea typeface="SimSun"/>
                <a:cs typeface="Times New Roman"/>
              </a:rPr>
              <a:t>施洗约翰的见证</a:t>
            </a:r>
            <a:br>
              <a:rPr lang="ja-JP" altLang="en-US" sz="3600" u="sng" smtClean="0">
                <a:solidFill>
                  <a:srgbClr val="073C65"/>
                </a:solidFill>
                <a:effectLst/>
                <a:ea typeface="SimSun"/>
                <a:cs typeface="Times New Roman"/>
              </a:rPr>
            </a:br>
            <a:r>
              <a:rPr lang="en-US" altLang="ja-JP" sz="3200" u="sng" smtClean="0">
                <a:solidFill>
                  <a:srgbClr val="073C65"/>
                </a:solidFill>
                <a:effectLst/>
                <a:ea typeface="SimSun"/>
                <a:cs typeface="Times New Roman"/>
              </a:rPr>
              <a:t>The Testimony of John the Baptist</a:t>
            </a:r>
            <a:endParaRPr lang="en-US" sz="3200" dirty="0">
              <a:solidFill>
                <a:srgbClr val="073C65"/>
              </a:solidFill>
              <a:latin typeface="SimSun" pitchFamily="2" charset="-122"/>
              <a:ea typeface="SimSun" pitchFamily="2" charset="-122"/>
            </a:endParaRPr>
          </a:p>
        </p:txBody>
      </p:sp>
      <p:pic>
        <p:nvPicPr>
          <p:cNvPr id="8" name="Picture 4" descr="http://images.sharefaith.com/images/3/1289503287036_55/slide-0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1"/>
            <a:ext cx="2227699" cy="167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8454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5" end="5"/>
                                            </p:txEl>
                                          </p:spTgt>
                                        </p:tgtEl>
                                        <p:attrNameLst>
                                          <p:attrName>style.visibility</p:attrName>
                                        </p:attrNameLst>
                                      </p:cBhvr>
                                      <p:to>
                                        <p:strVal val="visible"/>
                                      </p:to>
                                    </p:set>
                                    <p:animEffect transition="in" filter="fade">
                                      <p:cBhvr>
                                        <p:cTn id="1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pstream">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Slipstream">
      <a:majorFont>
        <a:latin typeface="Trebuchet MS"/>
        <a:ea typeface=""/>
        <a:cs typeface=""/>
        <a:font script="Jpan" typeface="ＭＳ ゴシック"/>
        <a:font script="Hang" typeface="HY그래픽B"/>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ＭＳ ゴシック"/>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TM02455519[[fn=Winter]]</Template>
  <TotalTime>26644</TotalTime>
  <Words>2042</Words>
  <Application>Microsoft Office PowerPoint</Application>
  <PresentationFormat>On-screen Show (4:3)</PresentationFormat>
  <Paragraphs>89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Slipstream</vt:lpstr>
      <vt:lpstr>施洗约翰的见证 The Testimony of John the Baptist </vt:lpstr>
      <vt:lpstr>施洗约翰的见证 The Testimony of John the Baptist</vt:lpstr>
      <vt:lpstr>施洗约翰的见证 The Testimony of John the Baptist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施洗约翰的见证 The Testimony of John the Baptist</vt:lpstr>
    </vt:vector>
  </TitlesOfParts>
  <Company>MCS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Kao</dc:creator>
  <cp:lastModifiedBy>Park University</cp:lastModifiedBy>
  <cp:revision>526</cp:revision>
  <cp:lastPrinted>2012-06-17T02:45:59Z</cp:lastPrinted>
  <dcterms:created xsi:type="dcterms:W3CDTF">2011-04-16T20:21:22Z</dcterms:created>
  <dcterms:modified xsi:type="dcterms:W3CDTF">2014-12-21T03:31:31Z</dcterms:modified>
</cp:coreProperties>
</file>