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4"/>
  </p:notesMasterIdLst>
  <p:sldIdLst>
    <p:sldId id="294" r:id="rId2"/>
    <p:sldId id="316" r:id="rId3"/>
    <p:sldId id="320" r:id="rId4"/>
    <p:sldId id="324" r:id="rId5"/>
    <p:sldId id="319" r:id="rId6"/>
    <p:sldId id="325" r:id="rId7"/>
    <p:sldId id="318" r:id="rId8"/>
    <p:sldId id="329" r:id="rId9"/>
    <p:sldId id="313" r:id="rId10"/>
    <p:sldId id="297" r:id="rId11"/>
    <p:sldId id="298" r:id="rId12"/>
    <p:sldId id="299" r:id="rId13"/>
    <p:sldId id="322" r:id="rId14"/>
    <p:sldId id="15120" r:id="rId15"/>
    <p:sldId id="328" r:id="rId16"/>
    <p:sldId id="330" r:id="rId17"/>
    <p:sldId id="311" r:id="rId18"/>
    <p:sldId id="326" r:id="rId19"/>
    <p:sldId id="304" r:id="rId20"/>
    <p:sldId id="331" r:id="rId21"/>
    <p:sldId id="332" r:id="rId22"/>
    <p:sldId id="2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E1443D-ACAB-054F-A6C3-D5EA5F5EFF08}" v="26" dt="2024-08-16T01:16:23.9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82603" autoAdjust="0"/>
  </p:normalViewPr>
  <p:slideViewPr>
    <p:cSldViewPr snapToGrid="0" snapToObjects="1">
      <p:cViewPr varScale="1">
        <p:scale>
          <a:sx n="104" d="100"/>
          <a:sy n="104" d="100"/>
        </p:scale>
        <p:origin x="1536" y="192"/>
      </p:cViewPr>
      <p:guideLst/>
    </p:cSldViewPr>
  </p:slideViewPr>
  <p:outlineViewPr>
    <p:cViewPr>
      <p:scale>
        <a:sx n="33" d="100"/>
        <a:sy n="33" d="100"/>
      </p:scale>
      <p:origin x="0" y="-12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C7FCF6-59E5-4D52-A79D-020A6EC4F9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B62262-6155-4355-8B74-A699202F9143}">
      <dgm:prSet custT="1"/>
      <dgm:spPr/>
      <dgm:t>
        <a:bodyPr/>
        <a:lstStyle/>
        <a:p>
          <a:r>
            <a:rPr lang="zh-TW" sz="4800" b="1" dirty="0">
              <a:latin typeface="Kaiti TC" panose="02010600040101010101" pitchFamily="2" charset="-120"/>
              <a:ea typeface="Kaiti TC" panose="02010600040101010101" pitchFamily="2" charset="-120"/>
            </a:rPr>
            <a:t>神與人</a:t>
          </a:r>
          <a:endParaRPr lang="en-US" sz="4800" b="1" dirty="0">
            <a:latin typeface="Kaiti TC" panose="02010600040101010101" pitchFamily="2" charset="-120"/>
            <a:ea typeface="Kaiti TC" panose="02010600040101010101" pitchFamily="2" charset="-120"/>
          </a:endParaRPr>
        </a:p>
      </dgm:t>
    </dgm:pt>
    <dgm:pt modelId="{3C851EBF-A157-45B4-B8C8-3B425306BE10}" type="parTrans" cxnId="{893476C9-DDCA-43BB-8FF5-F6F69E5F6C23}">
      <dgm:prSet/>
      <dgm:spPr/>
      <dgm:t>
        <a:bodyPr/>
        <a:lstStyle/>
        <a:p>
          <a:endParaRPr lang="en-US"/>
        </a:p>
      </dgm:t>
    </dgm:pt>
    <dgm:pt modelId="{8A00841E-1EFA-41EE-86C7-668B34C06A12}" type="sibTrans" cxnId="{893476C9-DDCA-43BB-8FF5-F6F69E5F6C23}">
      <dgm:prSet/>
      <dgm:spPr/>
      <dgm:t>
        <a:bodyPr/>
        <a:lstStyle/>
        <a:p>
          <a:endParaRPr lang="en-US"/>
        </a:p>
      </dgm:t>
    </dgm:pt>
    <dgm:pt modelId="{94ED06ED-9DDF-4DE3-BE07-0671828D6017}">
      <dgm:prSet custT="1"/>
      <dgm:spPr/>
      <dgm:t>
        <a:bodyPr/>
        <a:lstStyle/>
        <a:p>
          <a:r>
            <a:rPr lang="zh-TW" sz="4800" b="1" dirty="0">
              <a:latin typeface="Kaiti TC" panose="02010600040101010101" pitchFamily="2" charset="-120"/>
              <a:ea typeface="Kaiti TC" panose="02010600040101010101" pitchFamily="2" charset="-120"/>
            </a:rPr>
            <a:t>猶太人與外邦人</a:t>
          </a:r>
          <a:endParaRPr lang="en-US" altLang="en-US" sz="4800" b="1" dirty="0">
            <a:latin typeface="Kaiti TC" panose="02010600040101010101" pitchFamily="2" charset="-120"/>
            <a:ea typeface="Kaiti TC" panose="02010600040101010101" pitchFamily="2" charset="-120"/>
          </a:endParaRPr>
        </a:p>
      </dgm:t>
    </dgm:pt>
    <dgm:pt modelId="{B55E644C-9E2F-4F85-A332-265782AF5B5B}" type="parTrans" cxnId="{C7BA294C-D065-4DC5-80F3-C272869DE8E1}">
      <dgm:prSet/>
      <dgm:spPr/>
      <dgm:t>
        <a:bodyPr/>
        <a:lstStyle/>
        <a:p>
          <a:endParaRPr lang="en-US"/>
        </a:p>
      </dgm:t>
    </dgm:pt>
    <dgm:pt modelId="{FEDDEC2C-DA3B-43C7-999F-5FF75AA23006}" type="sibTrans" cxnId="{C7BA294C-D065-4DC5-80F3-C272869DE8E1}">
      <dgm:prSet/>
      <dgm:spPr/>
      <dgm:t>
        <a:bodyPr/>
        <a:lstStyle/>
        <a:p>
          <a:endParaRPr lang="en-US"/>
        </a:p>
      </dgm:t>
    </dgm:pt>
    <dgm:pt modelId="{966199A5-41F2-462F-9D8D-CAC1338E9C7E}" type="pres">
      <dgm:prSet presAssocID="{47C7FCF6-59E5-4D52-A79D-020A6EC4F987}" presName="linear" presStyleCnt="0">
        <dgm:presLayoutVars>
          <dgm:animLvl val="lvl"/>
          <dgm:resizeHandles val="exact"/>
        </dgm:presLayoutVars>
      </dgm:prSet>
      <dgm:spPr/>
    </dgm:pt>
    <dgm:pt modelId="{18FD2210-CF77-4610-80BF-C9C46DE39F18}" type="pres">
      <dgm:prSet presAssocID="{E4B62262-6155-4355-8B74-A699202F914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C6AA4B0-DCCB-457F-83F9-5B7C4A01C67D}" type="pres">
      <dgm:prSet presAssocID="{8A00841E-1EFA-41EE-86C7-668B34C06A12}" presName="spacer" presStyleCnt="0"/>
      <dgm:spPr/>
    </dgm:pt>
    <dgm:pt modelId="{D89728B0-23A6-4C8D-8E86-720AEAB31B96}" type="pres">
      <dgm:prSet presAssocID="{94ED06ED-9DDF-4DE3-BE07-0671828D601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EC03340-5AD6-4CB0-A2E9-3D9C74A2114C}" type="presOf" srcId="{E4B62262-6155-4355-8B74-A699202F9143}" destId="{18FD2210-CF77-4610-80BF-C9C46DE39F18}" srcOrd="0" destOrd="0" presId="urn:microsoft.com/office/officeart/2005/8/layout/vList2"/>
    <dgm:cxn modelId="{4A7CDB63-6DFF-4445-8D9C-5EB82A8F8A1D}" type="presOf" srcId="{94ED06ED-9DDF-4DE3-BE07-0671828D6017}" destId="{D89728B0-23A6-4C8D-8E86-720AEAB31B96}" srcOrd="0" destOrd="0" presId="urn:microsoft.com/office/officeart/2005/8/layout/vList2"/>
    <dgm:cxn modelId="{B5FA7B66-2204-4070-8EB0-EB7B214361A5}" type="presOf" srcId="{47C7FCF6-59E5-4D52-A79D-020A6EC4F987}" destId="{966199A5-41F2-462F-9D8D-CAC1338E9C7E}" srcOrd="0" destOrd="0" presId="urn:microsoft.com/office/officeart/2005/8/layout/vList2"/>
    <dgm:cxn modelId="{C7BA294C-D065-4DC5-80F3-C272869DE8E1}" srcId="{47C7FCF6-59E5-4D52-A79D-020A6EC4F987}" destId="{94ED06ED-9DDF-4DE3-BE07-0671828D6017}" srcOrd="1" destOrd="0" parTransId="{B55E644C-9E2F-4F85-A332-265782AF5B5B}" sibTransId="{FEDDEC2C-DA3B-43C7-999F-5FF75AA23006}"/>
    <dgm:cxn modelId="{893476C9-DDCA-43BB-8FF5-F6F69E5F6C23}" srcId="{47C7FCF6-59E5-4D52-A79D-020A6EC4F987}" destId="{E4B62262-6155-4355-8B74-A699202F9143}" srcOrd="0" destOrd="0" parTransId="{3C851EBF-A157-45B4-B8C8-3B425306BE10}" sibTransId="{8A00841E-1EFA-41EE-86C7-668B34C06A12}"/>
    <dgm:cxn modelId="{690E7F36-3D03-4082-977F-1CDFDB3F48D3}" type="presParOf" srcId="{966199A5-41F2-462F-9D8D-CAC1338E9C7E}" destId="{18FD2210-CF77-4610-80BF-C9C46DE39F18}" srcOrd="0" destOrd="0" presId="urn:microsoft.com/office/officeart/2005/8/layout/vList2"/>
    <dgm:cxn modelId="{F0201D8F-13C0-475C-866C-5C3144EC0B0B}" type="presParOf" srcId="{966199A5-41F2-462F-9D8D-CAC1338E9C7E}" destId="{5C6AA4B0-DCCB-457F-83F9-5B7C4A01C67D}" srcOrd="1" destOrd="0" presId="urn:microsoft.com/office/officeart/2005/8/layout/vList2"/>
    <dgm:cxn modelId="{11E24FE9-96D0-4721-B6EA-807C304BAF73}" type="presParOf" srcId="{966199A5-41F2-462F-9D8D-CAC1338E9C7E}" destId="{D89728B0-23A6-4C8D-8E86-720AEAB31B9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E4525A-0A16-4065-9F85-BACE9A2FCC1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A01169-DDE3-4722-86A8-FF9FB7119E86}">
      <dgm:prSet/>
      <dgm:spPr/>
      <dgm:t>
        <a:bodyPr/>
        <a:lstStyle/>
        <a:p>
          <a:r>
            <a:rPr lang="zh-CN" b="1" dirty="0">
              <a:latin typeface="Kaiti TC" panose="02010600040101010101" pitchFamily="2" charset="-120"/>
              <a:ea typeface="Kaiti TC" panose="02010600040101010101" pitchFamily="2" charset="-120"/>
            </a:rPr>
            <a:t>我們本來死在過犯罪惡之中</a:t>
          </a:r>
          <a:endParaRPr lang="en-US" dirty="0">
            <a:latin typeface="Kaiti TC" panose="02010600040101010101" pitchFamily="2" charset="-120"/>
            <a:ea typeface="Kaiti TC" panose="02010600040101010101" pitchFamily="2" charset="-120"/>
          </a:endParaRPr>
        </a:p>
      </dgm:t>
    </dgm:pt>
    <dgm:pt modelId="{E65A74AB-3E81-47FD-B3CA-D20F07862D01}" type="parTrans" cxnId="{ACC1872B-2D98-4EFB-9699-9531702E3B65}">
      <dgm:prSet/>
      <dgm:spPr/>
      <dgm:t>
        <a:bodyPr/>
        <a:lstStyle/>
        <a:p>
          <a:endParaRPr lang="en-US"/>
        </a:p>
      </dgm:t>
    </dgm:pt>
    <dgm:pt modelId="{B5CCEF0F-430F-4844-AA25-C97F1590F897}" type="sibTrans" cxnId="{ACC1872B-2D98-4EFB-9699-9531702E3B65}">
      <dgm:prSet/>
      <dgm:spPr/>
      <dgm:t>
        <a:bodyPr/>
        <a:lstStyle/>
        <a:p>
          <a:endParaRPr lang="en-US"/>
        </a:p>
      </dgm:t>
    </dgm:pt>
    <dgm:pt modelId="{134459BF-ED76-4FC4-B365-1343B48CA46F}">
      <dgm:prSet/>
      <dgm:spPr/>
      <dgm:t>
        <a:bodyPr/>
        <a:lstStyle/>
        <a:p>
          <a:r>
            <a:rPr lang="zh-CN" b="1" dirty="0">
              <a:latin typeface="Kaiti TC" panose="02010600040101010101" pitchFamily="2" charset="-120"/>
              <a:ea typeface="Kaiti TC" panose="02010600040101010101" pitchFamily="2" charset="-120"/>
            </a:rPr>
            <a:t>我們與基督</a:t>
          </a:r>
          <a:endParaRPr lang="en-US" altLang="zh-CN" b="1" dirty="0">
            <a:latin typeface="Kaiti TC" panose="02010600040101010101" pitchFamily="2" charset="-120"/>
            <a:ea typeface="Kaiti TC" panose="02010600040101010101" pitchFamily="2" charset="-120"/>
          </a:endParaRPr>
        </a:p>
        <a:p>
          <a:r>
            <a:rPr lang="zh-CN" b="1" dirty="0">
              <a:latin typeface="Kaiti TC" panose="02010600040101010101" pitchFamily="2" charset="-120"/>
              <a:ea typeface="Kaiti TC" panose="02010600040101010101" pitchFamily="2" charset="-120"/>
            </a:rPr>
            <a:t>一同活過來</a:t>
          </a:r>
          <a:endParaRPr lang="en-US" altLang="zh-CN" b="1" dirty="0">
            <a:latin typeface="Kaiti TC" panose="02010600040101010101" pitchFamily="2" charset="-120"/>
            <a:ea typeface="Kaiti TC" panose="02010600040101010101" pitchFamily="2" charset="-120"/>
          </a:endParaRPr>
        </a:p>
        <a:p>
          <a:r>
            <a:rPr lang="zh-TW" altLang="en-US" b="1" dirty="0">
              <a:latin typeface="Kaiti TC" panose="02010600040101010101" pitchFamily="2" charset="-120"/>
              <a:ea typeface="Kaiti TC" panose="02010600040101010101" pitchFamily="2" charset="-120"/>
            </a:rPr>
            <a:t>一同坐在天上</a:t>
          </a:r>
          <a:endParaRPr lang="en-US" b="1" dirty="0">
            <a:latin typeface="Kaiti TC" panose="02010600040101010101" pitchFamily="2" charset="-120"/>
            <a:ea typeface="Kaiti TC" panose="02010600040101010101" pitchFamily="2" charset="-120"/>
          </a:endParaRPr>
        </a:p>
      </dgm:t>
    </dgm:pt>
    <dgm:pt modelId="{274E36A6-E0D7-498D-ACA7-CBA5984F5F23}" type="parTrans" cxnId="{CE0FB474-3B45-45D7-9A08-FEC8101797C2}">
      <dgm:prSet/>
      <dgm:spPr/>
      <dgm:t>
        <a:bodyPr/>
        <a:lstStyle/>
        <a:p>
          <a:endParaRPr lang="en-US"/>
        </a:p>
      </dgm:t>
    </dgm:pt>
    <dgm:pt modelId="{2CDC200D-061B-42AB-AEF3-CBB0C1A16CC7}" type="sibTrans" cxnId="{CE0FB474-3B45-45D7-9A08-FEC8101797C2}">
      <dgm:prSet/>
      <dgm:spPr/>
      <dgm:t>
        <a:bodyPr/>
        <a:lstStyle/>
        <a:p>
          <a:endParaRPr lang="en-US"/>
        </a:p>
      </dgm:t>
    </dgm:pt>
    <dgm:pt modelId="{6C8D3098-17ED-46DD-B705-38D6C9475DDB}">
      <dgm:prSet phldrT="[Text]" custT="1"/>
      <dgm:spPr/>
      <dgm:t>
        <a:bodyPr/>
        <a:lstStyle/>
        <a:p>
          <a:r>
            <a:rPr lang="zh-CN" altLang="en-US" sz="4800" dirty="0">
              <a:latin typeface="Kaiti TC" panose="02010600040101010101" pitchFamily="2" charset="-120"/>
              <a:ea typeface="Kaiti TC" panose="02010600040101010101" pitchFamily="2" charset="-120"/>
            </a:rPr>
            <a:t>十字架</a:t>
          </a:r>
          <a:endParaRPr lang="en-US" sz="4800" dirty="0">
            <a:latin typeface="Kaiti TC" panose="02010600040101010101" pitchFamily="2" charset="-120"/>
            <a:ea typeface="Kaiti TC" panose="02010600040101010101" pitchFamily="2" charset="-120"/>
          </a:endParaRPr>
        </a:p>
      </dgm:t>
    </dgm:pt>
    <dgm:pt modelId="{236FA33E-21F3-49FC-A712-CD4A8CD83D33}" type="parTrans" cxnId="{F2506323-5028-4B28-97E6-7D4106D4F914}">
      <dgm:prSet/>
      <dgm:spPr/>
      <dgm:t>
        <a:bodyPr/>
        <a:lstStyle/>
        <a:p>
          <a:endParaRPr lang="en-US"/>
        </a:p>
      </dgm:t>
    </dgm:pt>
    <dgm:pt modelId="{F884150A-BB8F-4CC6-A66D-33CBF7D5A6AD}" type="sibTrans" cxnId="{F2506323-5028-4B28-97E6-7D4106D4F914}">
      <dgm:prSet/>
      <dgm:spPr/>
      <dgm:t>
        <a:bodyPr/>
        <a:lstStyle/>
        <a:p>
          <a:endParaRPr lang="en-US"/>
        </a:p>
      </dgm:t>
    </dgm:pt>
    <dgm:pt modelId="{D44632E8-F73C-44F5-B107-FECC0A697847}" type="pres">
      <dgm:prSet presAssocID="{3DE4525A-0A16-4065-9F85-BACE9A2FCC15}" presName="CompostProcess" presStyleCnt="0">
        <dgm:presLayoutVars>
          <dgm:dir/>
          <dgm:resizeHandles val="exact"/>
        </dgm:presLayoutVars>
      </dgm:prSet>
      <dgm:spPr/>
    </dgm:pt>
    <dgm:pt modelId="{E254E336-ED14-4B6D-BBCC-D0BA48B79F0C}" type="pres">
      <dgm:prSet presAssocID="{3DE4525A-0A16-4065-9F85-BACE9A2FCC15}" presName="arrow" presStyleLbl="bgShp" presStyleIdx="0" presStyleCnt="1"/>
      <dgm:spPr/>
    </dgm:pt>
    <dgm:pt modelId="{0E16571B-0A1B-4837-9061-CA9854A7DB31}" type="pres">
      <dgm:prSet presAssocID="{3DE4525A-0A16-4065-9F85-BACE9A2FCC15}" presName="linearProcess" presStyleCnt="0"/>
      <dgm:spPr/>
    </dgm:pt>
    <dgm:pt modelId="{599F568B-320E-4A19-8D48-8CCB13218B15}" type="pres">
      <dgm:prSet presAssocID="{B5A01169-DDE3-4722-86A8-FF9FB7119E86}" presName="textNode" presStyleLbl="node1" presStyleIdx="0" presStyleCnt="3">
        <dgm:presLayoutVars>
          <dgm:bulletEnabled val="1"/>
        </dgm:presLayoutVars>
      </dgm:prSet>
      <dgm:spPr/>
    </dgm:pt>
    <dgm:pt modelId="{05F359DA-EB23-4942-99B8-E4DA68845B14}" type="pres">
      <dgm:prSet presAssocID="{B5CCEF0F-430F-4844-AA25-C97F1590F897}" presName="sibTrans" presStyleCnt="0"/>
      <dgm:spPr/>
    </dgm:pt>
    <dgm:pt modelId="{E6A0D4C8-9668-429C-B489-0BB3F7E18327}" type="pres">
      <dgm:prSet presAssocID="{6C8D3098-17ED-46DD-B705-38D6C9475DDB}" presName="textNode" presStyleLbl="node1" presStyleIdx="1" presStyleCnt="3">
        <dgm:presLayoutVars>
          <dgm:bulletEnabled val="1"/>
        </dgm:presLayoutVars>
      </dgm:prSet>
      <dgm:spPr/>
    </dgm:pt>
    <dgm:pt modelId="{1B48E6D9-FEF4-4AE9-98F2-E9CF2F7EB244}" type="pres">
      <dgm:prSet presAssocID="{F884150A-BB8F-4CC6-A66D-33CBF7D5A6AD}" presName="sibTrans" presStyleCnt="0"/>
      <dgm:spPr/>
    </dgm:pt>
    <dgm:pt modelId="{159279DB-DCFA-4FAC-8944-3A7BF3AF4433}" type="pres">
      <dgm:prSet presAssocID="{134459BF-ED76-4FC4-B365-1343B48CA46F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2B54EC18-D9D8-4346-8D16-7CFE05EB6C79}" type="presOf" srcId="{6C8D3098-17ED-46DD-B705-38D6C9475DDB}" destId="{E6A0D4C8-9668-429C-B489-0BB3F7E18327}" srcOrd="0" destOrd="0" presId="urn:microsoft.com/office/officeart/2005/8/layout/hProcess9"/>
    <dgm:cxn modelId="{F2506323-5028-4B28-97E6-7D4106D4F914}" srcId="{3DE4525A-0A16-4065-9F85-BACE9A2FCC15}" destId="{6C8D3098-17ED-46DD-B705-38D6C9475DDB}" srcOrd="1" destOrd="0" parTransId="{236FA33E-21F3-49FC-A712-CD4A8CD83D33}" sibTransId="{F884150A-BB8F-4CC6-A66D-33CBF7D5A6AD}"/>
    <dgm:cxn modelId="{ACC1872B-2D98-4EFB-9699-9531702E3B65}" srcId="{3DE4525A-0A16-4065-9F85-BACE9A2FCC15}" destId="{B5A01169-DDE3-4722-86A8-FF9FB7119E86}" srcOrd="0" destOrd="0" parTransId="{E65A74AB-3E81-47FD-B3CA-D20F07862D01}" sibTransId="{B5CCEF0F-430F-4844-AA25-C97F1590F897}"/>
    <dgm:cxn modelId="{02BE786D-EE68-4640-BD9F-4F093B189280}" type="presOf" srcId="{3DE4525A-0A16-4065-9F85-BACE9A2FCC15}" destId="{D44632E8-F73C-44F5-B107-FECC0A697847}" srcOrd="0" destOrd="0" presId="urn:microsoft.com/office/officeart/2005/8/layout/hProcess9"/>
    <dgm:cxn modelId="{CE0FB474-3B45-45D7-9A08-FEC8101797C2}" srcId="{3DE4525A-0A16-4065-9F85-BACE9A2FCC15}" destId="{134459BF-ED76-4FC4-B365-1343B48CA46F}" srcOrd="2" destOrd="0" parTransId="{274E36A6-E0D7-498D-ACA7-CBA5984F5F23}" sibTransId="{2CDC200D-061B-42AB-AEF3-CBB0C1A16CC7}"/>
    <dgm:cxn modelId="{ACF2329F-13A0-4F96-A86A-DF8FC2752C4A}" type="presOf" srcId="{B5A01169-DDE3-4722-86A8-FF9FB7119E86}" destId="{599F568B-320E-4A19-8D48-8CCB13218B15}" srcOrd="0" destOrd="0" presId="urn:microsoft.com/office/officeart/2005/8/layout/hProcess9"/>
    <dgm:cxn modelId="{30D7D7C7-E38F-4A4D-A171-69B06DA921A3}" type="presOf" srcId="{134459BF-ED76-4FC4-B365-1343B48CA46F}" destId="{159279DB-DCFA-4FAC-8944-3A7BF3AF4433}" srcOrd="0" destOrd="0" presId="urn:microsoft.com/office/officeart/2005/8/layout/hProcess9"/>
    <dgm:cxn modelId="{1230A739-56AA-4669-AA02-1F1FB94D7BD4}" type="presParOf" srcId="{D44632E8-F73C-44F5-B107-FECC0A697847}" destId="{E254E336-ED14-4B6D-BBCC-D0BA48B79F0C}" srcOrd="0" destOrd="0" presId="urn:microsoft.com/office/officeart/2005/8/layout/hProcess9"/>
    <dgm:cxn modelId="{9E58988C-41BB-40A3-A68D-E5178FF0EC9D}" type="presParOf" srcId="{D44632E8-F73C-44F5-B107-FECC0A697847}" destId="{0E16571B-0A1B-4837-9061-CA9854A7DB31}" srcOrd="1" destOrd="0" presId="urn:microsoft.com/office/officeart/2005/8/layout/hProcess9"/>
    <dgm:cxn modelId="{79E7A84E-1975-4861-86D4-B59901D165F4}" type="presParOf" srcId="{0E16571B-0A1B-4837-9061-CA9854A7DB31}" destId="{599F568B-320E-4A19-8D48-8CCB13218B15}" srcOrd="0" destOrd="0" presId="urn:microsoft.com/office/officeart/2005/8/layout/hProcess9"/>
    <dgm:cxn modelId="{15E0CFC4-6B48-4FAB-B0BC-4BE0CD6FC86F}" type="presParOf" srcId="{0E16571B-0A1B-4837-9061-CA9854A7DB31}" destId="{05F359DA-EB23-4942-99B8-E4DA68845B14}" srcOrd="1" destOrd="0" presId="urn:microsoft.com/office/officeart/2005/8/layout/hProcess9"/>
    <dgm:cxn modelId="{01119A5F-56D0-423D-8344-D8949EE65128}" type="presParOf" srcId="{0E16571B-0A1B-4837-9061-CA9854A7DB31}" destId="{E6A0D4C8-9668-429C-B489-0BB3F7E18327}" srcOrd="2" destOrd="0" presId="urn:microsoft.com/office/officeart/2005/8/layout/hProcess9"/>
    <dgm:cxn modelId="{7815E3FF-0657-4EC7-8049-0A1D6D20656F}" type="presParOf" srcId="{0E16571B-0A1B-4837-9061-CA9854A7DB31}" destId="{1B48E6D9-FEF4-4AE9-98F2-E9CF2F7EB244}" srcOrd="3" destOrd="0" presId="urn:microsoft.com/office/officeart/2005/8/layout/hProcess9"/>
    <dgm:cxn modelId="{C4DD6C09-8DD2-45EF-AA65-6E4806E35EF4}" type="presParOf" srcId="{0E16571B-0A1B-4837-9061-CA9854A7DB31}" destId="{159279DB-DCFA-4FAC-8944-3A7BF3AF443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B9A34F-8810-464C-A29B-422445A63B96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09F453-80C5-4264-B7C2-D1C080B9C6A2}">
      <dgm:prSet/>
      <dgm:spPr/>
      <dgm:t>
        <a:bodyPr/>
        <a:lstStyle/>
        <a:p>
          <a:r>
            <a:rPr lang="zh-TW" b="1" dirty="0">
              <a:latin typeface="Kaiti TC" panose="02010600040101010101" pitchFamily="2" charset="-120"/>
              <a:ea typeface="Kaiti TC" panose="02010600040101010101" pitchFamily="2" charset="-120"/>
            </a:rPr>
            <a:t>遠處的外邦人</a:t>
          </a:r>
          <a:endParaRPr lang="en-US" dirty="0">
            <a:latin typeface="Kaiti TC" panose="02010600040101010101" pitchFamily="2" charset="-120"/>
            <a:ea typeface="Kaiti TC" panose="02010600040101010101" pitchFamily="2" charset="-120"/>
          </a:endParaRPr>
        </a:p>
      </dgm:t>
    </dgm:pt>
    <dgm:pt modelId="{443DF168-7DFE-46E1-85BD-7AE72609899C}" type="parTrans" cxnId="{928B1311-A86A-4048-9D9D-47B244F66E1D}">
      <dgm:prSet/>
      <dgm:spPr/>
      <dgm:t>
        <a:bodyPr/>
        <a:lstStyle/>
        <a:p>
          <a:endParaRPr lang="en-US"/>
        </a:p>
      </dgm:t>
    </dgm:pt>
    <dgm:pt modelId="{978FD6F7-A782-4EF8-8E48-02CECCE8855E}" type="sibTrans" cxnId="{928B1311-A86A-4048-9D9D-47B244F66E1D}">
      <dgm:prSet/>
      <dgm:spPr/>
      <dgm:t>
        <a:bodyPr/>
        <a:lstStyle/>
        <a:p>
          <a:endParaRPr lang="en-US"/>
        </a:p>
      </dgm:t>
    </dgm:pt>
    <dgm:pt modelId="{1AD08A48-B56F-46C8-90EE-FFBB933F20B5}">
      <dgm:prSet/>
      <dgm:spPr/>
      <dgm:t>
        <a:bodyPr/>
        <a:lstStyle/>
        <a:p>
          <a:r>
            <a:rPr lang="zh-CN" b="1" dirty="0">
              <a:latin typeface="Kaiti TC" panose="02010600040101010101" pitchFamily="2" charset="-120"/>
              <a:ea typeface="Kaiti TC" panose="02010600040101010101" pitchFamily="2" charset="-120"/>
            </a:rPr>
            <a:t>近處的猶太人</a:t>
          </a:r>
          <a:endParaRPr lang="en-US" dirty="0">
            <a:latin typeface="Kaiti TC" panose="02010600040101010101" pitchFamily="2" charset="-120"/>
            <a:ea typeface="Kaiti TC" panose="02010600040101010101" pitchFamily="2" charset="-120"/>
          </a:endParaRPr>
        </a:p>
      </dgm:t>
    </dgm:pt>
    <dgm:pt modelId="{307764A7-21E7-43D4-B646-F210DBAEDCFC}" type="parTrans" cxnId="{AAFDFCE0-B785-4D3D-A70B-EE331F66D35E}">
      <dgm:prSet/>
      <dgm:spPr/>
      <dgm:t>
        <a:bodyPr/>
        <a:lstStyle/>
        <a:p>
          <a:endParaRPr lang="en-US"/>
        </a:p>
      </dgm:t>
    </dgm:pt>
    <dgm:pt modelId="{33A6DE8E-6F2E-4646-9265-DBC429DC3866}" type="sibTrans" cxnId="{AAFDFCE0-B785-4D3D-A70B-EE331F66D35E}">
      <dgm:prSet custT="1"/>
      <dgm:spPr/>
      <dgm:t>
        <a:bodyPr/>
        <a:lstStyle/>
        <a:p>
          <a:r>
            <a:rPr lang="zh-CN" altLang="en-US" sz="6000" b="1" dirty="0">
              <a:solidFill>
                <a:schemeClr val="tx1"/>
              </a:solidFill>
              <a:latin typeface="Kaiti TC" panose="02010600040101010101" pitchFamily="2" charset="-120"/>
              <a:ea typeface="Kaiti TC" panose="02010600040101010101" pitchFamily="2" charset="-120"/>
            </a:rPr>
            <a:t>十字架</a:t>
          </a:r>
          <a:endParaRPr lang="en-US" sz="2800" b="1" dirty="0">
            <a:solidFill>
              <a:schemeClr val="tx1"/>
            </a:solidFill>
            <a:latin typeface="Kaiti TC" panose="02010600040101010101" pitchFamily="2" charset="-120"/>
            <a:ea typeface="Kaiti TC" panose="02010600040101010101" pitchFamily="2" charset="-120"/>
          </a:endParaRPr>
        </a:p>
      </dgm:t>
    </dgm:pt>
    <dgm:pt modelId="{F885C692-52C5-4653-AAF3-05739B6B2B34}">
      <dgm:prSet custT="1"/>
      <dgm:spPr/>
      <dgm:t>
        <a:bodyPr/>
        <a:lstStyle/>
        <a:p>
          <a:r>
            <a:rPr lang="zh-TW" altLang="en-US" sz="4800" b="1" dirty="0">
              <a:latin typeface="Kaiti TC" panose="02010600040101010101" pitchFamily="2" charset="-120"/>
              <a:ea typeface="Kaiti TC" panose="02010600040101010101" pitchFamily="2" charset="-120"/>
            </a:rPr>
            <a:t>新人</a:t>
          </a:r>
          <a:r>
            <a:rPr lang="en-US" altLang="zh-TW" sz="4800" b="1" dirty="0">
              <a:latin typeface="Kaiti TC" panose="02010600040101010101" pitchFamily="2" charset="-120"/>
              <a:ea typeface="Kaiti TC" panose="02010600040101010101" pitchFamily="2" charset="-120"/>
            </a:rPr>
            <a:t>:</a:t>
          </a:r>
          <a:endParaRPr lang="en-US" sz="4800" b="1" dirty="0">
            <a:latin typeface="Kaiti TC" panose="02010600040101010101" pitchFamily="2" charset="-120"/>
            <a:ea typeface="Kaiti TC" panose="02010600040101010101" pitchFamily="2" charset="-120"/>
          </a:endParaRPr>
        </a:p>
        <a:p>
          <a:r>
            <a:rPr lang="zh-TW" altLang="en-US" sz="4000" b="1" dirty="0">
              <a:latin typeface="Kaiti TC" panose="02010600040101010101" pitchFamily="2" charset="-120"/>
              <a:ea typeface="Kaiti TC" panose="02010600040101010101" pitchFamily="2" charset="-120"/>
            </a:rPr>
            <a:t>基督與</a:t>
          </a:r>
          <a:r>
            <a:rPr lang="zh-CN" sz="4000" b="1" dirty="0">
              <a:latin typeface="Kaiti TC" panose="02010600040101010101" pitchFamily="2" charset="-120"/>
              <a:ea typeface="Kaiti TC" panose="02010600040101010101" pitchFamily="2" charset="-120"/>
            </a:rPr>
            <a:t>教會</a:t>
          </a:r>
          <a:endParaRPr lang="en-US" sz="6000" dirty="0">
            <a:latin typeface="Kaiti TC" panose="02010600040101010101" pitchFamily="2" charset="-120"/>
            <a:ea typeface="Kaiti TC" panose="02010600040101010101" pitchFamily="2" charset="-120"/>
          </a:endParaRPr>
        </a:p>
      </dgm:t>
    </dgm:pt>
    <dgm:pt modelId="{EB68CFE1-071C-4496-971A-76B682816837}" type="parTrans" cxnId="{34F48536-527D-4F04-823A-8A122E860CFF}">
      <dgm:prSet/>
      <dgm:spPr/>
      <dgm:t>
        <a:bodyPr/>
        <a:lstStyle/>
        <a:p>
          <a:endParaRPr lang="en-US"/>
        </a:p>
      </dgm:t>
    </dgm:pt>
    <dgm:pt modelId="{772F2825-F8BA-49B4-A095-71F347545181}" type="sibTrans" cxnId="{34F48536-527D-4F04-823A-8A122E860CFF}">
      <dgm:prSet/>
      <dgm:spPr/>
      <dgm:t>
        <a:bodyPr/>
        <a:lstStyle/>
        <a:p>
          <a:endParaRPr lang="en-US"/>
        </a:p>
      </dgm:t>
    </dgm:pt>
    <dgm:pt modelId="{D06F148D-1916-402D-A22B-7819F8F9252B}" type="pres">
      <dgm:prSet presAssocID="{68B9A34F-8810-464C-A29B-422445A63B96}" presName="Name0" presStyleCnt="0">
        <dgm:presLayoutVars>
          <dgm:dir/>
          <dgm:resizeHandles val="exact"/>
        </dgm:presLayoutVars>
      </dgm:prSet>
      <dgm:spPr/>
    </dgm:pt>
    <dgm:pt modelId="{A1DD05F5-6692-46F9-BDD5-3547907D37E2}" type="pres">
      <dgm:prSet presAssocID="{68B9A34F-8810-464C-A29B-422445A63B96}" presName="vNodes" presStyleCnt="0"/>
      <dgm:spPr/>
    </dgm:pt>
    <dgm:pt modelId="{63A46559-6091-41E3-959F-B8E6823745FC}" type="pres">
      <dgm:prSet presAssocID="{9E09F453-80C5-4264-B7C2-D1C080B9C6A2}" presName="node" presStyleLbl="node1" presStyleIdx="0" presStyleCnt="3" custScaleY="94271" custLinFactNeighborX="-71653" custLinFactNeighborY="177">
        <dgm:presLayoutVars>
          <dgm:bulletEnabled val="1"/>
        </dgm:presLayoutVars>
      </dgm:prSet>
      <dgm:spPr/>
    </dgm:pt>
    <dgm:pt modelId="{F4DC3850-CFC1-4DE2-B452-B53EE7EE546E}" type="pres">
      <dgm:prSet presAssocID="{978FD6F7-A782-4EF8-8E48-02CECCE8855E}" presName="spacerT" presStyleCnt="0"/>
      <dgm:spPr/>
    </dgm:pt>
    <dgm:pt modelId="{0F2DAD18-0D45-46B1-9C4A-0566607BA916}" type="pres">
      <dgm:prSet presAssocID="{978FD6F7-A782-4EF8-8E48-02CECCE8855E}" presName="sibTrans" presStyleLbl="sibTrans2D1" presStyleIdx="0" presStyleCnt="2" custLinFactNeighborX="-49407"/>
      <dgm:spPr/>
    </dgm:pt>
    <dgm:pt modelId="{9AA69D2A-E42D-4CB2-9F57-A3D8E731D7B4}" type="pres">
      <dgm:prSet presAssocID="{978FD6F7-A782-4EF8-8E48-02CECCE8855E}" presName="spacerB" presStyleCnt="0"/>
      <dgm:spPr/>
    </dgm:pt>
    <dgm:pt modelId="{7E9D0C27-169A-4DBD-B949-4D39AC6C9A58}" type="pres">
      <dgm:prSet presAssocID="{1AD08A48-B56F-46C8-90EE-FFBB933F20B5}" presName="node" presStyleLbl="node1" presStyleIdx="1" presStyleCnt="3" custScaleY="94271" custLinFactNeighborX="-71653" custLinFactNeighborY="177">
        <dgm:presLayoutVars>
          <dgm:bulletEnabled val="1"/>
        </dgm:presLayoutVars>
      </dgm:prSet>
      <dgm:spPr/>
    </dgm:pt>
    <dgm:pt modelId="{95554082-87C1-47F0-B3A3-8C4FAF98480A}" type="pres">
      <dgm:prSet presAssocID="{68B9A34F-8810-464C-A29B-422445A63B96}" presName="sibTransLast" presStyleLbl="sibTrans2D1" presStyleIdx="1" presStyleCnt="2" custScaleX="168343"/>
      <dgm:spPr/>
    </dgm:pt>
    <dgm:pt modelId="{16FB3865-3B9E-4141-A46A-978F252D7A24}" type="pres">
      <dgm:prSet presAssocID="{68B9A34F-8810-464C-A29B-422445A63B96}" presName="connectorText" presStyleLbl="sibTrans2D1" presStyleIdx="1" presStyleCnt="2"/>
      <dgm:spPr/>
    </dgm:pt>
    <dgm:pt modelId="{B37A9519-B21F-4986-93DC-312C7431B761}" type="pres">
      <dgm:prSet presAssocID="{68B9A34F-8810-464C-A29B-422445A63B96}" presName="lastNode" presStyleLbl="node1" presStyleIdx="2" presStyleCnt="3" custScaleX="93446" custScaleY="107089" custLinFactX="20071" custLinFactNeighborX="100000" custLinFactNeighborY="863">
        <dgm:presLayoutVars>
          <dgm:bulletEnabled val="1"/>
        </dgm:presLayoutVars>
      </dgm:prSet>
      <dgm:spPr/>
    </dgm:pt>
  </dgm:ptLst>
  <dgm:cxnLst>
    <dgm:cxn modelId="{928B1311-A86A-4048-9D9D-47B244F66E1D}" srcId="{68B9A34F-8810-464C-A29B-422445A63B96}" destId="{9E09F453-80C5-4264-B7C2-D1C080B9C6A2}" srcOrd="0" destOrd="0" parTransId="{443DF168-7DFE-46E1-85BD-7AE72609899C}" sibTransId="{978FD6F7-A782-4EF8-8E48-02CECCE8855E}"/>
    <dgm:cxn modelId="{61864815-B767-40A5-917F-1C21EF68D349}" type="presOf" srcId="{F885C692-52C5-4653-AAF3-05739B6B2B34}" destId="{B37A9519-B21F-4986-93DC-312C7431B761}" srcOrd="0" destOrd="0" presId="urn:microsoft.com/office/officeart/2005/8/layout/equation2"/>
    <dgm:cxn modelId="{34F48536-527D-4F04-823A-8A122E860CFF}" srcId="{68B9A34F-8810-464C-A29B-422445A63B96}" destId="{F885C692-52C5-4653-AAF3-05739B6B2B34}" srcOrd="2" destOrd="0" parTransId="{EB68CFE1-071C-4496-971A-76B682816837}" sibTransId="{772F2825-F8BA-49B4-A095-71F347545181}"/>
    <dgm:cxn modelId="{53DE755D-DA0C-4C97-832E-47629F5664CE}" type="presOf" srcId="{33A6DE8E-6F2E-4646-9265-DBC429DC3866}" destId="{16FB3865-3B9E-4141-A46A-978F252D7A24}" srcOrd="1" destOrd="0" presId="urn:microsoft.com/office/officeart/2005/8/layout/equation2"/>
    <dgm:cxn modelId="{95EF8561-5F5C-4CB0-81C5-625EA854FFC7}" type="presOf" srcId="{978FD6F7-A782-4EF8-8E48-02CECCE8855E}" destId="{0F2DAD18-0D45-46B1-9C4A-0566607BA916}" srcOrd="0" destOrd="0" presId="urn:microsoft.com/office/officeart/2005/8/layout/equation2"/>
    <dgm:cxn modelId="{83BB3CA0-B24D-4CBD-A74F-27DCD26186DA}" type="presOf" srcId="{68B9A34F-8810-464C-A29B-422445A63B96}" destId="{D06F148D-1916-402D-A22B-7819F8F9252B}" srcOrd="0" destOrd="0" presId="urn:microsoft.com/office/officeart/2005/8/layout/equation2"/>
    <dgm:cxn modelId="{56DC6CC4-9A16-470E-8116-944BF415C57B}" type="presOf" srcId="{33A6DE8E-6F2E-4646-9265-DBC429DC3866}" destId="{95554082-87C1-47F0-B3A3-8C4FAF98480A}" srcOrd="0" destOrd="0" presId="urn:microsoft.com/office/officeart/2005/8/layout/equation2"/>
    <dgm:cxn modelId="{99B6B0D6-E21B-4DE8-8B93-3F5BC2C3119E}" type="presOf" srcId="{1AD08A48-B56F-46C8-90EE-FFBB933F20B5}" destId="{7E9D0C27-169A-4DBD-B949-4D39AC6C9A58}" srcOrd="0" destOrd="0" presId="urn:microsoft.com/office/officeart/2005/8/layout/equation2"/>
    <dgm:cxn modelId="{AAFDFCE0-B785-4D3D-A70B-EE331F66D35E}" srcId="{68B9A34F-8810-464C-A29B-422445A63B96}" destId="{1AD08A48-B56F-46C8-90EE-FFBB933F20B5}" srcOrd="1" destOrd="0" parTransId="{307764A7-21E7-43D4-B646-F210DBAEDCFC}" sibTransId="{33A6DE8E-6F2E-4646-9265-DBC429DC3866}"/>
    <dgm:cxn modelId="{B9CA37EF-FC85-44F5-8E2D-3AD4F612F6B9}" type="presOf" srcId="{9E09F453-80C5-4264-B7C2-D1C080B9C6A2}" destId="{63A46559-6091-41E3-959F-B8E6823745FC}" srcOrd="0" destOrd="0" presId="urn:microsoft.com/office/officeart/2005/8/layout/equation2"/>
    <dgm:cxn modelId="{B2C00A85-8888-4DFC-8C0E-68978DE20A6B}" type="presParOf" srcId="{D06F148D-1916-402D-A22B-7819F8F9252B}" destId="{A1DD05F5-6692-46F9-BDD5-3547907D37E2}" srcOrd="0" destOrd="0" presId="urn:microsoft.com/office/officeart/2005/8/layout/equation2"/>
    <dgm:cxn modelId="{4B29A8E1-8D83-4774-BE07-3E8ECC27BCED}" type="presParOf" srcId="{A1DD05F5-6692-46F9-BDD5-3547907D37E2}" destId="{63A46559-6091-41E3-959F-B8E6823745FC}" srcOrd="0" destOrd="0" presId="urn:microsoft.com/office/officeart/2005/8/layout/equation2"/>
    <dgm:cxn modelId="{68C631F4-D294-48A2-A496-574E39497693}" type="presParOf" srcId="{A1DD05F5-6692-46F9-BDD5-3547907D37E2}" destId="{F4DC3850-CFC1-4DE2-B452-B53EE7EE546E}" srcOrd="1" destOrd="0" presId="urn:microsoft.com/office/officeart/2005/8/layout/equation2"/>
    <dgm:cxn modelId="{B05364F0-10B7-4B84-B13E-D0D56030036D}" type="presParOf" srcId="{A1DD05F5-6692-46F9-BDD5-3547907D37E2}" destId="{0F2DAD18-0D45-46B1-9C4A-0566607BA916}" srcOrd="2" destOrd="0" presId="urn:microsoft.com/office/officeart/2005/8/layout/equation2"/>
    <dgm:cxn modelId="{F8013BCF-52BA-47BB-8E39-22017DFD9EC4}" type="presParOf" srcId="{A1DD05F5-6692-46F9-BDD5-3547907D37E2}" destId="{9AA69D2A-E42D-4CB2-9F57-A3D8E731D7B4}" srcOrd="3" destOrd="0" presId="urn:microsoft.com/office/officeart/2005/8/layout/equation2"/>
    <dgm:cxn modelId="{804FD1B9-B1D0-451F-9F56-E17626FF8D02}" type="presParOf" srcId="{A1DD05F5-6692-46F9-BDD5-3547907D37E2}" destId="{7E9D0C27-169A-4DBD-B949-4D39AC6C9A58}" srcOrd="4" destOrd="0" presId="urn:microsoft.com/office/officeart/2005/8/layout/equation2"/>
    <dgm:cxn modelId="{51996C11-7829-4A4B-BA20-8627B87D5425}" type="presParOf" srcId="{D06F148D-1916-402D-A22B-7819F8F9252B}" destId="{95554082-87C1-47F0-B3A3-8C4FAF98480A}" srcOrd="1" destOrd="0" presId="urn:microsoft.com/office/officeart/2005/8/layout/equation2"/>
    <dgm:cxn modelId="{AA1826A7-5498-4CBA-9DEE-218AB71E4D46}" type="presParOf" srcId="{95554082-87C1-47F0-B3A3-8C4FAF98480A}" destId="{16FB3865-3B9E-4141-A46A-978F252D7A24}" srcOrd="0" destOrd="0" presId="urn:microsoft.com/office/officeart/2005/8/layout/equation2"/>
    <dgm:cxn modelId="{29CFF418-6373-4A32-98AE-8645C8F29FFF}" type="presParOf" srcId="{D06F148D-1916-402D-A22B-7819F8F9252B}" destId="{B37A9519-B21F-4986-93DC-312C7431B76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D2210-CF77-4610-80BF-C9C46DE39F18}">
      <dsp:nvSpPr>
        <dsp:cNvPr id="0" name=""/>
        <dsp:cNvSpPr/>
      </dsp:nvSpPr>
      <dsp:spPr>
        <a:xfrm>
          <a:off x="0" y="16772"/>
          <a:ext cx="6297272" cy="152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4800" b="1" kern="1200" dirty="0">
              <a:latin typeface="Kaiti TC" panose="02010600040101010101" pitchFamily="2" charset="-120"/>
              <a:ea typeface="Kaiti TC" panose="02010600040101010101" pitchFamily="2" charset="-120"/>
            </a:rPr>
            <a:t>神與人</a:t>
          </a:r>
          <a:endParaRPr lang="en-US" sz="4800" b="1" kern="1200" dirty="0">
            <a:latin typeface="Kaiti TC" panose="02010600040101010101" pitchFamily="2" charset="-120"/>
            <a:ea typeface="Kaiti TC" panose="02010600040101010101" pitchFamily="2" charset="-120"/>
          </a:endParaRPr>
        </a:p>
      </dsp:txBody>
      <dsp:txXfrm>
        <a:off x="74249" y="91021"/>
        <a:ext cx="6148774" cy="1372502"/>
      </dsp:txXfrm>
    </dsp:sp>
    <dsp:sp modelId="{D89728B0-23A6-4C8D-8E86-720AEAB31B96}">
      <dsp:nvSpPr>
        <dsp:cNvPr id="0" name=""/>
        <dsp:cNvSpPr/>
      </dsp:nvSpPr>
      <dsp:spPr>
        <a:xfrm>
          <a:off x="0" y="1724972"/>
          <a:ext cx="6297272" cy="152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4800" b="1" kern="1200" dirty="0">
              <a:latin typeface="Kaiti TC" panose="02010600040101010101" pitchFamily="2" charset="-120"/>
              <a:ea typeface="Kaiti TC" panose="02010600040101010101" pitchFamily="2" charset="-120"/>
            </a:rPr>
            <a:t>猶太人與外邦人</a:t>
          </a:r>
          <a:endParaRPr lang="en-US" altLang="en-US" sz="4800" b="1" kern="1200" dirty="0">
            <a:latin typeface="Kaiti TC" panose="02010600040101010101" pitchFamily="2" charset="-120"/>
            <a:ea typeface="Kaiti TC" panose="02010600040101010101" pitchFamily="2" charset="-120"/>
          </a:endParaRPr>
        </a:p>
      </dsp:txBody>
      <dsp:txXfrm>
        <a:off x="74249" y="1799221"/>
        <a:ext cx="6148774" cy="13725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4E336-ED14-4B6D-BBCC-D0BA48B79F0C}">
      <dsp:nvSpPr>
        <dsp:cNvPr id="0" name=""/>
        <dsp:cNvSpPr/>
      </dsp:nvSpPr>
      <dsp:spPr>
        <a:xfrm>
          <a:off x="816900" y="0"/>
          <a:ext cx="9258207" cy="535327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9F568B-320E-4A19-8D48-8CCB13218B15}">
      <dsp:nvSpPr>
        <dsp:cNvPr id="0" name=""/>
        <dsp:cNvSpPr/>
      </dsp:nvSpPr>
      <dsp:spPr>
        <a:xfrm>
          <a:off x="365371" y="1605983"/>
          <a:ext cx="3267602" cy="2141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300" b="1" kern="1200" dirty="0">
              <a:latin typeface="Kaiti TC" panose="02010600040101010101" pitchFamily="2" charset="-120"/>
              <a:ea typeface="Kaiti TC" panose="02010600040101010101" pitchFamily="2" charset="-120"/>
            </a:rPr>
            <a:t>我們本來死在過犯罪惡之中</a:t>
          </a:r>
          <a:endParaRPr lang="en-US" sz="2300" kern="1200" dirty="0">
            <a:latin typeface="Kaiti TC" panose="02010600040101010101" pitchFamily="2" charset="-120"/>
            <a:ea typeface="Kaiti TC" panose="02010600040101010101" pitchFamily="2" charset="-120"/>
          </a:endParaRPr>
        </a:p>
      </dsp:txBody>
      <dsp:txXfrm>
        <a:off x="469901" y="1710513"/>
        <a:ext cx="3058542" cy="1932250"/>
      </dsp:txXfrm>
    </dsp:sp>
    <dsp:sp modelId="{E6A0D4C8-9668-429C-B489-0BB3F7E18327}">
      <dsp:nvSpPr>
        <dsp:cNvPr id="0" name=""/>
        <dsp:cNvSpPr/>
      </dsp:nvSpPr>
      <dsp:spPr>
        <a:xfrm>
          <a:off x="3812203" y="1605983"/>
          <a:ext cx="3267602" cy="2141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800" kern="1200" dirty="0">
              <a:latin typeface="Kaiti TC" panose="02010600040101010101" pitchFamily="2" charset="-120"/>
              <a:ea typeface="Kaiti TC" panose="02010600040101010101" pitchFamily="2" charset="-120"/>
            </a:rPr>
            <a:t>十字架</a:t>
          </a:r>
          <a:endParaRPr lang="en-US" sz="4800" kern="1200" dirty="0">
            <a:latin typeface="Kaiti TC" panose="02010600040101010101" pitchFamily="2" charset="-120"/>
            <a:ea typeface="Kaiti TC" panose="02010600040101010101" pitchFamily="2" charset="-120"/>
          </a:endParaRPr>
        </a:p>
      </dsp:txBody>
      <dsp:txXfrm>
        <a:off x="3916733" y="1710513"/>
        <a:ext cx="3058542" cy="1932250"/>
      </dsp:txXfrm>
    </dsp:sp>
    <dsp:sp modelId="{159279DB-DCFA-4FAC-8944-3A7BF3AF4433}">
      <dsp:nvSpPr>
        <dsp:cNvPr id="0" name=""/>
        <dsp:cNvSpPr/>
      </dsp:nvSpPr>
      <dsp:spPr>
        <a:xfrm>
          <a:off x="7259034" y="1605983"/>
          <a:ext cx="3267602" cy="2141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300" b="1" kern="1200" dirty="0">
              <a:latin typeface="Kaiti TC" panose="02010600040101010101" pitchFamily="2" charset="-120"/>
              <a:ea typeface="Kaiti TC" panose="02010600040101010101" pitchFamily="2" charset="-120"/>
            </a:rPr>
            <a:t>我們與基督</a:t>
          </a:r>
          <a:endParaRPr lang="en-US" altLang="zh-CN" sz="2300" b="1" kern="1200" dirty="0">
            <a:latin typeface="Kaiti TC" panose="02010600040101010101" pitchFamily="2" charset="-120"/>
            <a:ea typeface="Kaiti TC" panose="02010600040101010101" pitchFamily="2" charset="-120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300" b="1" kern="1200" dirty="0">
              <a:latin typeface="Kaiti TC" panose="02010600040101010101" pitchFamily="2" charset="-120"/>
              <a:ea typeface="Kaiti TC" panose="02010600040101010101" pitchFamily="2" charset="-120"/>
            </a:rPr>
            <a:t>一同活過來</a:t>
          </a:r>
          <a:endParaRPr lang="en-US" altLang="zh-CN" sz="2300" b="1" kern="1200" dirty="0">
            <a:latin typeface="Kaiti TC" panose="02010600040101010101" pitchFamily="2" charset="-120"/>
            <a:ea typeface="Kaiti TC" panose="02010600040101010101" pitchFamily="2" charset="-120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b="1" kern="1200" dirty="0">
              <a:latin typeface="Kaiti TC" panose="02010600040101010101" pitchFamily="2" charset="-120"/>
              <a:ea typeface="Kaiti TC" panose="02010600040101010101" pitchFamily="2" charset="-120"/>
            </a:rPr>
            <a:t>一同坐在天上</a:t>
          </a:r>
          <a:endParaRPr lang="en-US" sz="2300" b="1" kern="1200" dirty="0">
            <a:latin typeface="Kaiti TC" panose="02010600040101010101" pitchFamily="2" charset="-120"/>
            <a:ea typeface="Kaiti TC" panose="02010600040101010101" pitchFamily="2" charset="-120"/>
          </a:endParaRPr>
        </a:p>
      </dsp:txBody>
      <dsp:txXfrm>
        <a:off x="7363564" y="1710513"/>
        <a:ext cx="3058542" cy="19322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46559-6091-41E3-959F-B8E6823745FC}">
      <dsp:nvSpPr>
        <dsp:cNvPr id="0" name=""/>
        <dsp:cNvSpPr/>
      </dsp:nvSpPr>
      <dsp:spPr>
        <a:xfrm>
          <a:off x="453501" y="584"/>
          <a:ext cx="2036933" cy="19202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100" b="1" kern="1200" dirty="0">
              <a:latin typeface="Kaiti TC" panose="02010600040101010101" pitchFamily="2" charset="-120"/>
              <a:ea typeface="Kaiti TC" panose="02010600040101010101" pitchFamily="2" charset="-120"/>
            </a:rPr>
            <a:t>遠處的外邦人</a:t>
          </a:r>
          <a:endParaRPr lang="en-US" sz="3100" kern="1200" dirty="0">
            <a:latin typeface="Kaiti TC" panose="02010600040101010101" pitchFamily="2" charset="-120"/>
            <a:ea typeface="Kaiti TC" panose="02010600040101010101" pitchFamily="2" charset="-120"/>
          </a:endParaRPr>
        </a:p>
      </dsp:txBody>
      <dsp:txXfrm>
        <a:off x="751803" y="281796"/>
        <a:ext cx="1440329" cy="1357813"/>
      </dsp:txXfrm>
    </dsp:sp>
    <dsp:sp modelId="{0F2DAD18-0D45-46B1-9C4A-0566607BA916}">
      <dsp:nvSpPr>
        <dsp:cNvPr id="0" name=""/>
        <dsp:cNvSpPr/>
      </dsp:nvSpPr>
      <dsp:spPr>
        <a:xfrm>
          <a:off x="1757076" y="2085927"/>
          <a:ext cx="1181421" cy="118142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1913673" y="2537702"/>
        <a:ext cx="868227" cy="277871"/>
      </dsp:txXfrm>
    </dsp:sp>
    <dsp:sp modelId="{7E9D0C27-169A-4DBD-B949-4D39AC6C9A58}">
      <dsp:nvSpPr>
        <dsp:cNvPr id="0" name=""/>
        <dsp:cNvSpPr/>
      </dsp:nvSpPr>
      <dsp:spPr>
        <a:xfrm>
          <a:off x="453501" y="3433039"/>
          <a:ext cx="2036933" cy="19202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100" b="1" kern="1200" dirty="0">
              <a:latin typeface="Kaiti TC" panose="02010600040101010101" pitchFamily="2" charset="-120"/>
              <a:ea typeface="Kaiti TC" panose="02010600040101010101" pitchFamily="2" charset="-120"/>
            </a:rPr>
            <a:t>近處的猶太人</a:t>
          </a:r>
          <a:endParaRPr lang="en-US" sz="3100" kern="1200" dirty="0">
            <a:latin typeface="Kaiti TC" panose="02010600040101010101" pitchFamily="2" charset="-120"/>
            <a:ea typeface="Kaiti TC" panose="02010600040101010101" pitchFamily="2" charset="-120"/>
          </a:endParaRPr>
        </a:p>
      </dsp:txBody>
      <dsp:txXfrm>
        <a:off x="751803" y="3714251"/>
        <a:ext cx="1440329" cy="1357813"/>
      </dsp:txXfrm>
    </dsp:sp>
    <dsp:sp modelId="{95554082-87C1-47F0-B3A3-8C4FAF98480A}">
      <dsp:nvSpPr>
        <dsp:cNvPr id="0" name=""/>
        <dsp:cNvSpPr/>
      </dsp:nvSpPr>
      <dsp:spPr>
        <a:xfrm rot="17312">
          <a:off x="3198698" y="2314114"/>
          <a:ext cx="3370216" cy="7577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6000" b="1" kern="1200" dirty="0">
              <a:solidFill>
                <a:schemeClr val="tx1"/>
              </a:solidFill>
              <a:latin typeface="Kaiti TC" panose="02010600040101010101" pitchFamily="2" charset="-120"/>
              <a:ea typeface="Kaiti TC" panose="02010600040101010101" pitchFamily="2" charset="-120"/>
            </a:rPr>
            <a:t>十字架</a:t>
          </a:r>
          <a:endParaRPr lang="en-US" sz="2800" b="1" kern="1200" dirty="0">
            <a:solidFill>
              <a:schemeClr val="tx1"/>
            </a:solidFill>
            <a:latin typeface="Kaiti TC" panose="02010600040101010101" pitchFamily="2" charset="-120"/>
            <a:ea typeface="Kaiti TC" panose="02010600040101010101" pitchFamily="2" charset="-120"/>
          </a:endParaRPr>
        </a:p>
      </dsp:txBody>
      <dsp:txXfrm>
        <a:off x="3198699" y="2465090"/>
        <a:ext cx="3142894" cy="454643"/>
      </dsp:txXfrm>
    </dsp:sp>
    <dsp:sp modelId="{B37A9519-B21F-4986-93DC-312C7431B761}">
      <dsp:nvSpPr>
        <dsp:cNvPr id="0" name=""/>
        <dsp:cNvSpPr/>
      </dsp:nvSpPr>
      <dsp:spPr>
        <a:xfrm>
          <a:off x="6715778" y="530464"/>
          <a:ext cx="3806865" cy="43626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800" b="1" kern="1200" dirty="0">
              <a:latin typeface="Kaiti TC" panose="02010600040101010101" pitchFamily="2" charset="-120"/>
              <a:ea typeface="Kaiti TC" panose="02010600040101010101" pitchFamily="2" charset="-120"/>
            </a:rPr>
            <a:t>新人</a:t>
          </a:r>
          <a:r>
            <a:rPr lang="en-US" altLang="zh-TW" sz="4800" b="1" kern="1200" dirty="0">
              <a:latin typeface="Kaiti TC" panose="02010600040101010101" pitchFamily="2" charset="-120"/>
              <a:ea typeface="Kaiti TC" panose="02010600040101010101" pitchFamily="2" charset="-120"/>
            </a:rPr>
            <a:t>:</a:t>
          </a:r>
          <a:endParaRPr lang="en-US" sz="4800" b="1" kern="1200" dirty="0">
            <a:latin typeface="Kaiti TC" panose="02010600040101010101" pitchFamily="2" charset="-120"/>
            <a:ea typeface="Kaiti TC" panose="02010600040101010101" pitchFamily="2" charset="-120"/>
          </a:endParaRP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b="1" kern="1200" dirty="0">
              <a:latin typeface="Kaiti TC" panose="02010600040101010101" pitchFamily="2" charset="-120"/>
              <a:ea typeface="Kaiti TC" panose="02010600040101010101" pitchFamily="2" charset="-120"/>
            </a:rPr>
            <a:t>基督與</a:t>
          </a:r>
          <a:r>
            <a:rPr lang="zh-CN" sz="4000" b="1" kern="1200" dirty="0">
              <a:latin typeface="Kaiti TC" panose="02010600040101010101" pitchFamily="2" charset="-120"/>
              <a:ea typeface="Kaiti TC" panose="02010600040101010101" pitchFamily="2" charset="-120"/>
            </a:rPr>
            <a:t>教會</a:t>
          </a:r>
          <a:endParaRPr lang="en-US" sz="6000" kern="1200" dirty="0">
            <a:latin typeface="Kaiti TC" panose="02010600040101010101" pitchFamily="2" charset="-120"/>
            <a:ea typeface="Kaiti TC" panose="02010600040101010101" pitchFamily="2" charset="-120"/>
          </a:endParaRPr>
        </a:p>
      </dsp:txBody>
      <dsp:txXfrm>
        <a:off x="7273280" y="1169361"/>
        <a:ext cx="2691861" cy="3084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6E63D-1842-4DDB-A6C3-B9E99B75F950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A2FC4-6AA7-40F2-90F7-4A6617755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97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1</a:t>
            </a:r>
            <a:r>
              <a:rPr lang="zh-TW" altLang="en-US" sz="1200" dirty="0"/>
              <a:t>：</a:t>
            </a:r>
            <a:r>
              <a:rPr lang="en-US" altLang="zh-TW" sz="1200" dirty="0"/>
              <a:t>20 “</a:t>
            </a:r>
            <a:r>
              <a:rPr lang="zh-TW" altLang="en-US" sz="1200" dirty="0"/>
              <a:t>就是照他在基督身上所運行的大能大力，使他從死裡復活，叫他在天上坐在自己的右邊，</a:t>
            </a:r>
            <a:r>
              <a:rPr lang="en-US" altLang="zh-TW" sz="1200" dirty="0"/>
              <a:t>”</a:t>
            </a:r>
            <a:endParaRPr lang="zh-TW" alt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7A2FC4-6AA7-40F2-90F7-4A66177559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66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1</a:t>
            </a:r>
            <a:r>
              <a:rPr lang="zh-TW" altLang="en-US" sz="1200" dirty="0"/>
              <a:t>：</a:t>
            </a:r>
            <a:r>
              <a:rPr lang="en-US" altLang="zh-TW" sz="1200" dirty="0"/>
              <a:t>20 “</a:t>
            </a:r>
            <a:r>
              <a:rPr lang="zh-TW" altLang="en-US" sz="1200" dirty="0"/>
              <a:t>就是照他在基督身上所運行的大能大力，使他從死裡復活，叫他在天上坐在自己的右邊，</a:t>
            </a:r>
            <a:r>
              <a:rPr lang="en-US" altLang="zh-TW" sz="1200" dirty="0"/>
              <a:t>”</a:t>
            </a:r>
            <a:endParaRPr lang="zh-TW" alt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A2FC4-6AA7-40F2-90F7-4A66177559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08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991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05600" y="5760027"/>
            <a:ext cx="4978400" cy="334962"/>
          </a:xfrm>
        </p:spPr>
        <p:txBody>
          <a:bodyPr/>
          <a:lstStyle>
            <a:lvl1pPr algn="r">
              <a:defRPr sz="3200" b="1" i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DFKai-SB" panose="03000509000000000000" pitchFamily="65" charset="-120"/>
              </a:defRPr>
            </a:lvl1pPr>
          </a:lstStyle>
          <a:p>
            <a:r>
              <a:rPr lang="en-US" dirty="0"/>
              <a:t>Scripture 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457203"/>
            <a:ext cx="10972800" cy="5101768"/>
          </a:xfrm>
        </p:spPr>
        <p:txBody>
          <a:bodyPr/>
          <a:lstStyle>
            <a:lvl1pPr marL="0" indent="0">
              <a:buNone/>
              <a:defRPr sz="4400"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Scripture Passage</a:t>
            </a:r>
          </a:p>
        </p:txBody>
      </p:sp>
    </p:spTree>
    <p:extLst>
      <p:ext uri="{BB962C8B-B14F-4D97-AF65-F5344CB8AC3E}">
        <p14:creationId xmlns:p14="http://schemas.microsoft.com/office/powerpoint/2010/main" val="835431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DFKai-SB" panose="03000509000000000000" pitchFamily="65" charset="-12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0390" y="1230085"/>
            <a:ext cx="10892009" cy="3262745"/>
          </a:xfrm>
        </p:spPr>
        <p:txBody>
          <a:bodyPr/>
          <a:lstStyle>
            <a:lvl1pPr>
              <a:defRPr sz="4400">
                <a:latin typeface="+mn-lt"/>
                <a:cs typeface="Arial" panose="020B0604020202020204" pitchFamily="34" charset="0"/>
              </a:defRPr>
            </a:lvl1pPr>
            <a:lvl2pPr>
              <a:defRPr sz="3600">
                <a:latin typeface="+mn-lt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Bullet body text</a:t>
            </a:r>
          </a:p>
          <a:p>
            <a:pPr lvl="1"/>
            <a:r>
              <a:rPr lang="en-US" dirty="0"/>
              <a:t> Second level body text</a:t>
            </a:r>
          </a:p>
        </p:txBody>
      </p:sp>
    </p:spTree>
    <p:extLst>
      <p:ext uri="{BB962C8B-B14F-4D97-AF65-F5344CB8AC3E}">
        <p14:creationId xmlns:p14="http://schemas.microsoft.com/office/powerpoint/2010/main" val="1353551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DFKai-SB" panose="03000509000000000000" pitchFamily="65" charset="-12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0390" y="1230085"/>
            <a:ext cx="5260467" cy="4851399"/>
          </a:xfrm>
        </p:spPr>
        <p:txBody>
          <a:bodyPr/>
          <a:lstStyle>
            <a:lvl1pPr>
              <a:defRPr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defRPr>
            </a:lvl1pPr>
            <a:lvl2pPr>
              <a:defRPr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Bullet body text</a:t>
            </a:r>
          </a:p>
          <a:p>
            <a:pPr lvl="1"/>
            <a:r>
              <a:rPr lang="en-US" dirty="0"/>
              <a:t> Second level body text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0212BD-4C14-1A48-BCF9-8AA706BCF36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21932" y="1230084"/>
            <a:ext cx="5260467" cy="4851399"/>
          </a:xfrm>
        </p:spPr>
        <p:txBody>
          <a:bodyPr/>
          <a:lstStyle>
            <a:lvl1pPr>
              <a:defRPr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defRPr>
            </a:lvl1pPr>
            <a:lvl2pPr>
              <a:defRPr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Bullet body text</a:t>
            </a:r>
          </a:p>
          <a:p>
            <a:pPr lvl="1"/>
            <a:r>
              <a:rPr lang="en-US" dirty="0"/>
              <a:t> Second level body text</a:t>
            </a:r>
          </a:p>
        </p:txBody>
      </p:sp>
    </p:spTree>
    <p:extLst>
      <p:ext uri="{BB962C8B-B14F-4D97-AF65-F5344CB8AC3E}">
        <p14:creationId xmlns:p14="http://schemas.microsoft.com/office/powerpoint/2010/main" val="41715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619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5A87378B-0FAE-234F-83A9-276414CDB8A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90390" y="274638"/>
            <a:ext cx="10892009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Slide Title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9F8FB7DA-89ED-634B-A058-64C84C8DD4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0390" y="1143000"/>
            <a:ext cx="10892009" cy="472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Bullet body text</a:t>
            </a:r>
          </a:p>
          <a:p>
            <a:pPr lvl="1"/>
            <a:r>
              <a:rPr lang="en-US" altLang="en-US" dirty="0"/>
              <a:t> Second level body text</a:t>
            </a:r>
          </a:p>
        </p:txBody>
      </p:sp>
    </p:spTree>
    <p:extLst>
      <p:ext uri="{BB962C8B-B14F-4D97-AF65-F5344CB8AC3E}">
        <p14:creationId xmlns:p14="http://schemas.microsoft.com/office/powerpoint/2010/main" val="70957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8" r:id="rId3"/>
    <p:sldLayoutId id="2147483675" r:id="rId4"/>
    <p:sldLayoutId id="2147483677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b="1" i="0" kern="1200">
          <a:solidFill>
            <a:schemeClr val="tx1"/>
          </a:solidFill>
          <a:latin typeface="DFKai-SB" panose="03000509000000000000" pitchFamily="65" charset="-120"/>
          <a:ea typeface="DFKai-SB" panose="03000509000000000000" pitchFamily="65" charset="-120"/>
          <a:cs typeface="DFKai-SB" panose="03000509000000000000" pitchFamily="65" charset="-12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FFC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FFC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FFC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FFC000"/>
          </a:solidFill>
          <a:latin typeface="Calibri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300">
          <a:solidFill>
            <a:srgbClr val="FFC000"/>
          </a:solidFill>
          <a:latin typeface="Calibri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300">
          <a:solidFill>
            <a:srgbClr val="FFC000"/>
          </a:solidFill>
          <a:latin typeface="Calibri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300">
          <a:solidFill>
            <a:srgbClr val="FFC000"/>
          </a:solidFill>
          <a:latin typeface="Calibri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300">
          <a:solidFill>
            <a:srgbClr val="FFC000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DFKai-SB" panose="03000509000000000000" pitchFamily="65" charset="-120"/>
          <a:ea typeface="DFKai-SB" panose="03000509000000000000" pitchFamily="65" charset="-120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DFKai-SB" panose="03000509000000000000" pitchFamily="65" charset="-120"/>
          <a:ea typeface="DFKai-SB" panose="03000509000000000000" pitchFamily="65" charset="-120"/>
          <a:cs typeface="Arial" panose="020B0604020202020204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91DD0A-91B9-6A4B-B0C5-164934AB49B9}"/>
              </a:ext>
            </a:extLst>
          </p:cNvPr>
          <p:cNvSpPr txBox="1"/>
          <p:nvPr/>
        </p:nvSpPr>
        <p:spPr>
          <a:xfrm>
            <a:off x="1944914" y="2770927"/>
            <a:ext cx="8316686" cy="941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TW" altLang="en-US" sz="6000" b="1" dirty="0">
                <a:latin typeface="Kaiti TC" panose="02010600040101010101" pitchFamily="2" charset="-120"/>
                <a:ea typeface="Kaiti TC" panose="02010600040101010101" pitchFamily="2" charset="-120"/>
              </a:rPr>
              <a:t>拆毀中間的牆</a:t>
            </a:r>
            <a:endParaRPr lang="en-US" sz="6000" b="1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7D74C6-8889-6D43-B3F6-E397765C20CD}"/>
              </a:ext>
            </a:extLst>
          </p:cNvPr>
          <p:cNvSpPr txBox="1"/>
          <p:nvPr/>
        </p:nvSpPr>
        <p:spPr>
          <a:xfrm>
            <a:off x="1952174" y="3779602"/>
            <a:ext cx="8316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latin typeface="Kaiti TC" panose="02010600040101010101" pitchFamily="2" charset="-120"/>
                <a:ea typeface="Kaiti TC" panose="02010600040101010101" pitchFamily="2" charset="-120"/>
              </a:rPr>
              <a:t>以弗</a:t>
            </a:r>
            <a:r>
              <a:rPr lang="ja-JP" altLang="en-US" sz="2800">
                <a:latin typeface="Kaiti TC" panose="02010600040101010101" pitchFamily="2" charset="-120"/>
                <a:ea typeface="Kaiti TC" panose="02010600040101010101" pitchFamily="2" charset="-120"/>
              </a:rPr>
              <a:t>所</a:t>
            </a:r>
            <a:r>
              <a:rPr lang="en-US" sz="2800" dirty="0">
                <a:latin typeface="Kaiti TC" panose="02010600040101010101" pitchFamily="2" charset="-120"/>
                <a:ea typeface="Kaiti TC" panose="02010600040101010101" pitchFamily="2" charset="-120"/>
              </a:rPr>
              <a:t>2:11-22</a:t>
            </a:r>
          </a:p>
        </p:txBody>
      </p:sp>
    </p:spTree>
    <p:extLst>
      <p:ext uri="{BB962C8B-B14F-4D97-AF65-F5344CB8AC3E}">
        <p14:creationId xmlns:p14="http://schemas.microsoft.com/office/powerpoint/2010/main" val="713998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73D22-6ABF-5C48-94FC-085F04675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0" y="5760027"/>
            <a:ext cx="4978400" cy="640770"/>
          </a:xfrm>
        </p:spPr>
        <p:txBody>
          <a:bodyPr/>
          <a:lstStyle/>
          <a:p>
            <a:r>
              <a:rPr lang="ja-JP" altLang="en-US" sz="3600" b="0" dirty="0">
                <a:latin typeface="Kaiti TC" panose="02010600040101010101" pitchFamily="2" charset="-120"/>
                <a:ea typeface="Kaiti TC" panose="02010600040101010101" pitchFamily="2" charset="-120"/>
              </a:rPr>
              <a:t>以弗所書 </a:t>
            </a:r>
            <a:r>
              <a:rPr lang="en-US" altLang="ja-JP" sz="3600" b="0" dirty="0">
                <a:latin typeface="Kaiti TC" panose="02010600040101010101" pitchFamily="2" charset="-120"/>
                <a:ea typeface="Kaiti TC" panose="02010600040101010101" pitchFamily="2" charset="-120"/>
              </a:rPr>
              <a:t>2:11-22</a:t>
            </a:r>
            <a:endParaRPr lang="en-US" altLang="ja-JP" b="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DC8E3-B445-3341-9693-CE75EB045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57203"/>
            <a:ext cx="10972800" cy="5423480"/>
          </a:xfrm>
        </p:spPr>
        <p:txBody>
          <a:bodyPr/>
          <a:lstStyle/>
          <a:p>
            <a:r>
              <a:rPr lang="zh-TW" altLang="en-US" sz="4400" b="1" dirty="0">
                <a:latin typeface="Kaiti TC" panose="02010600040101010101" pitchFamily="2" charset="-120"/>
                <a:ea typeface="Kaiti TC" panose="02010600040101010101" pitchFamily="2" charset="-120"/>
              </a:rPr>
              <a:t>以弗所書 </a:t>
            </a:r>
            <a:r>
              <a:rPr lang="en-US" altLang="zh-TW" sz="4400" b="1" dirty="0">
                <a:latin typeface="Kaiti TC" panose="02010600040101010101" pitchFamily="2" charset="-120"/>
                <a:ea typeface="Kaiti TC" panose="02010600040101010101" pitchFamily="2" charset="-120"/>
              </a:rPr>
              <a:t>2:11 </a:t>
            </a:r>
            <a:r>
              <a:rPr lang="zh-TW" altLang="en-US" sz="4400" b="1" dirty="0">
                <a:latin typeface="Kaiti TC" panose="02010600040101010101" pitchFamily="2" charset="-120"/>
                <a:ea typeface="Kaiti TC" panose="02010600040101010101" pitchFamily="2" charset="-120"/>
              </a:rPr>
              <a:t>所以你們應當記念，你們從前按肉體是外邦人，是稱為沒受割禮的，這名原是那些憑人手在肉身上稱為受割禮之人所起的。</a:t>
            </a:r>
            <a:r>
              <a:rPr lang="en-US" altLang="zh-TW" sz="4400" b="1" dirty="0">
                <a:latin typeface="Kaiti TC" panose="02010600040101010101" pitchFamily="2" charset="-120"/>
                <a:ea typeface="Kaiti TC" panose="02010600040101010101" pitchFamily="2" charset="-120"/>
              </a:rPr>
              <a:t>12 </a:t>
            </a:r>
            <a:r>
              <a:rPr lang="zh-TW" altLang="en-US" sz="4400" b="1" dirty="0">
                <a:latin typeface="Kaiti TC" panose="02010600040101010101" pitchFamily="2" charset="-120"/>
                <a:ea typeface="Kaiti TC" panose="02010600040101010101" pitchFamily="2" charset="-120"/>
              </a:rPr>
              <a:t>那時，你們與基督無關，在以色列國民以外，在所應許的諸約上是局外人，並且活在世上沒有指望，沒有神。</a:t>
            </a:r>
            <a:r>
              <a:rPr lang="en-US" altLang="zh-TW" sz="4400" b="1" dirty="0">
                <a:latin typeface="Kaiti TC" panose="02010600040101010101" pitchFamily="2" charset="-120"/>
                <a:ea typeface="Kaiti TC" panose="02010600040101010101" pitchFamily="2" charset="-120"/>
              </a:rPr>
              <a:t>13 </a:t>
            </a:r>
            <a:r>
              <a:rPr lang="zh-TW" altLang="en-US" sz="4400" b="1" dirty="0">
                <a:latin typeface="Kaiti TC" panose="02010600040101010101" pitchFamily="2" charset="-120"/>
                <a:ea typeface="Kaiti TC" panose="02010600040101010101" pitchFamily="2" charset="-120"/>
              </a:rPr>
              <a:t>你們從前遠離神的人，如今卻在基督耶穌裡，靠著他的血，已經得親近了。 </a:t>
            </a:r>
          </a:p>
        </p:txBody>
      </p:sp>
    </p:spTree>
    <p:extLst>
      <p:ext uri="{BB962C8B-B14F-4D97-AF65-F5344CB8AC3E}">
        <p14:creationId xmlns:p14="http://schemas.microsoft.com/office/powerpoint/2010/main" val="4166020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73D22-6ABF-5C48-94FC-085F04675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0" y="5760027"/>
            <a:ext cx="4978400" cy="640770"/>
          </a:xfrm>
        </p:spPr>
        <p:txBody>
          <a:bodyPr/>
          <a:lstStyle/>
          <a:p>
            <a:r>
              <a:rPr lang="ja-JP" altLang="en-US" sz="3600" b="0" dirty="0">
                <a:latin typeface="Kaiti TC" panose="02010600040101010101" pitchFamily="2" charset="-120"/>
                <a:ea typeface="Kaiti TC" panose="02010600040101010101" pitchFamily="2" charset="-120"/>
              </a:rPr>
              <a:t>以弗所書 </a:t>
            </a:r>
            <a:r>
              <a:rPr lang="en-US" altLang="ja-JP" sz="3600" b="0" dirty="0">
                <a:latin typeface="Kaiti TC" panose="02010600040101010101" pitchFamily="2" charset="-120"/>
                <a:ea typeface="Kaiti TC" panose="02010600040101010101" pitchFamily="2" charset="-120"/>
              </a:rPr>
              <a:t>2:11-22</a:t>
            </a:r>
            <a:endParaRPr lang="en-US" altLang="ja-JP" b="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DC8E3-B445-3341-9693-CE75EB045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57202"/>
            <a:ext cx="10972800" cy="5398313"/>
          </a:xfrm>
        </p:spPr>
        <p:txBody>
          <a:bodyPr/>
          <a:lstStyle/>
          <a:p>
            <a:r>
              <a:rPr lang="en-US" altLang="zh-TW" sz="4400" b="1" dirty="0">
                <a:latin typeface="Kaiti TC" panose="02010600040101010101" pitchFamily="2" charset="-120"/>
                <a:ea typeface="Kaiti TC" panose="02010600040101010101" pitchFamily="2" charset="-120"/>
              </a:rPr>
              <a:t>14 </a:t>
            </a:r>
            <a:r>
              <a:rPr lang="zh-TW" altLang="en-US" sz="4400" b="1" dirty="0">
                <a:latin typeface="Kaiti TC" panose="02010600040101010101" pitchFamily="2" charset="-120"/>
                <a:ea typeface="Kaiti TC" panose="02010600040101010101" pitchFamily="2" charset="-120"/>
              </a:rPr>
              <a:t>因他使我們和睦，將兩下合而為一，拆毀了中間隔斷的牆，</a:t>
            </a:r>
            <a:r>
              <a:rPr lang="en-US" altLang="zh-TW" sz="4400" b="1" dirty="0">
                <a:latin typeface="Kaiti TC" panose="02010600040101010101" pitchFamily="2" charset="-120"/>
                <a:ea typeface="Kaiti TC" panose="02010600040101010101" pitchFamily="2" charset="-120"/>
              </a:rPr>
              <a:t>15 </a:t>
            </a:r>
            <a:r>
              <a:rPr lang="zh-TW" altLang="en-US" sz="4400" b="1" dirty="0">
                <a:latin typeface="Kaiti TC" panose="02010600040101010101" pitchFamily="2" charset="-120"/>
                <a:ea typeface="Kaiti TC" panose="02010600040101010101" pitchFamily="2" charset="-120"/>
              </a:rPr>
              <a:t>而且以自己的身體廢掉冤仇，就是那記在律法上的規條，為要將兩下藉著自己造成一個新人，如此便成就了和睦。</a:t>
            </a:r>
            <a:r>
              <a:rPr lang="en-US" altLang="zh-TW" sz="4400" b="1" dirty="0">
                <a:latin typeface="Kaiti TC" panose="02010600040101010101" pitchFamily="2" charset="-120"/>
                <a:ea typeface="Kaiti TC" panose="02010600040101010101" pitchFamily="2" charset="-120"/>
              </a:rPr>
              <a:t>16 </a:t>
            </a:r>
            <a:r>
              <a:rPr lang="zh-TW" altLang="en-US" sz="4400" b="1" dirty="0">
                <a:latin typeface="Kaiti TC" panose="02010600040101010101" pitchFamily="2" charset="-120"/>
                <a:ea typeface="Kaiti TC" panose="02010600040101010101" pitchFamily="2" charset="-120"/>
              </a:rPr>
              <a:t>既在十字架上滅了冤仇，便藉這十字架使兩下歸為一體，與神和好了，</a:t>
            </a:r>
            <a:r>
              <a:rPr lang="en-US" altLang="zh-TW" sz="4400" b="1" dirty="0">
                <a:latin typeface="Kaiti TC" panose="02010600040101010101" pitchFamily="2" charset="-120"/>
                <a:ea typeface="Kaiti TC" panose="02010600040101010101" pitchFamily="2" charset="-120"/>
              </a:rPr>
              <a:t>17 </a:t>
            </a:r>
            <a:r>
              <a:rPr lang="zh-TW" altLang="en-US" sz="4400" b="1" dirty="0">
                <a:latin typeface="Kaiti TC" panose="02010600040101010101" pitchFamily="2" charset="-120"/>
                <a:ea typeface="Kaiti TC" panose="02010600040101010101" pitchFamily="2" charset="-120"/>
              </a:rPr>
              <a:t>並且來傳和平的福音給你們遠處的人，也給那近處的人。</a:t>
            </a:r>
            <a:endParaRPr lang="zh-TW" altLang="en-US" sz="4000" b="1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1741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73D22-6ABF-5C48-94FC-085F04675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0" y="5760027"/>
            <a:ext cx="4978400" cy="640770"/>
          </a:xfrm>
        </p:spPr>
        <p:txBody>
          <a:bodyPr/>
          <a:lstStyle/>
          <a:p>
            <a:r>
              <a:rPr lang="ja-JP" altLang="en-US" sz="3600" b="0" dirty="0">
                <a:latin typeface="Kaiti TC" panose="02010600040101010101" pitchFamily="2" charset="-120"/>
                <a:ea typeface="Kaiti TC" panose="02010600040101010101" pitchFamily="2" charset="-120"/>
              </a:rPr>
              <a:t>以弗所書 </a:t>
            </a:r>
            <a:r>
              <a:rPr lang="en-US" altLang="ja-JP" sz="3600" b="0" dirty="0">
                <a:latin typeface="Kaiti TC" panose="02010600040101010101" pitchFamily="2" charset="-120"/>
                <a:ea typeface="Kaiti TC" panose="02010600040101010101" pitchFamily="2" charset="-120"/>
              </a:rPr>
              <a:t>2:11-22</a:t>
            </a:r>
            <a:endParaRPr lang="en-US" altLang="ja-JP" b="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DC8E3-B445-3341-9693-CE75EB045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57203"/>
            <a:ext cx="10972800" cy="5406702"/>
          </a:xfrm>
        </p:spPr>
        <p:txBody>
          <a:bodyPr/>
          <a:lstStyle/>
          <a:p>
            <a:r>
              <a:rPr lang="en-US" altLang="zh-TW" sz="4400" b="1" dirty="0">
                <a:latin typeface="Kaiti TC" panose="02010600040101010101" pitchFamily="2" charset="-120"/>
                <a:ea typeface="Kaiti TC" panose="02010600040101010101" pitchFamily="2" charset="-120"/>
              </a:rPr>
              <a:t>18 </a:t>
            </a:r>
            <a:r>
              <a:rPr lang="zh-TW" altLang="en-US" sz="4400" b="1" dirty="0">
                <a:latin typeface="Kaiti TC" panose="02010600040101010101" pitchFamily="2" charset="-120"/>
                <a:ea typeface="Kaiti TC" panose="02010600040101010101" pitchFamily="2" charset="-120"/>
              </a:rPr>
              <a:t>因為我們兩下藉著他被一個聖靈所感，得以進到父面前。</a:t>
            </a:r>
            <a:r>
              <a:rPr lang="en-US" altLang="zh-TW" sz="4400" b="1" dirty="0">
                <a:latin typeface="Kaiti TC" panose="02010600040101010101" pitchFamily="2" charset="-120"/>
                <a:ea typeface="Kaiti TC" panose="02010600040101010101" pitchFamily="2" charset="-120"/>
              </a:rPr>
              <a:t>19 </a:t>
            </a:r>
            <a:r>
              <a:rPr lang="zh-TW" altLang="en-US" sz="4400" b="1" dirty="0">
                <a:latin typeface="Kaiti TC" panose="02010600040101010101" pitchFamily="2" charset="-120"/>
                <a:ea typeface="Kaiti TC" panose="02010600040101010101" pitchFamily="2" charset="-120"/>
              </a:rPr>
              <a:t>這樣，你們不再作外人和客旅，是與聖徒同國，是神家裡的人了。</a:t>
            </a:r>
            <a:r>
              <a:rPr lang="en-US" altLang="zh-TW" sz="4400" b="1" dirty="0">
                <a:latin typeface="Kaiti TC" panose="02010600040101010101" pitchFamily="2" charset="-120"/>
                <a:ea typeface="Kaiti TC" panose="02010600040101010101" pitchFamily="2" charset="-120"/>
              </a:rPr>
              <a:t>20 </a:t>
            </a:r>
            <a:r>
              <a:rPr lang="zh-TW" altLang="en-US" sz="4400" b="1" dirty="0">
                <a:latin typeface="Kaiti TC" panose="02010600040101010101" pitchFamily="2" charset="-120"/>
                <a:ea typeface="Kaiti TC" panose="02010600040101010101" pitchFamily="2" charset="-120"/>
              </a:rPr>
              <a:t>並且被建造在使徒和先知的根基上，有基督耶穌自己為房角石，</a:t>
            </a:r>
            <a:r>
              <a:rPr lang="en-US" altLang="zh-TW" sz="4400" b="1" dirty="0">
                <a:latin typeface="Kaiti TC" panose="02010600040101010101" pitchFamily="2" charset="-120"/>
                <a:ea typeface="Kaiti TC" panose="02010600040101010101" pitchFamily="2" charset="-120"/>
              </a:rPr>
              <a:t>21 </a:t>
            </a:r>
            <a:r>
              <a:rPr lang="zh-TW" altLang="en-US" sz="4400" b="1" dirty="0">
                <a:latin typeface="Kaiti TC" panose="02010600040101010101" pitchFamily="2" charset="-120"/>
                <a:ea typeface="Kaiti TC" panose="02010600040101010101" pitchFamily="2" charset="-120"/>
              </a:rPr>
              <a:t>各房靠他聯絡得合式，漸漸成為主的聖殿。</a:t>
            </a:r>
            <a:r>
              <a:rPr lang="en-US" altLang="zh-TW" sz="4400" b="1" dirty="0">
                <a:latin typeface="Kaiti TC" panose="02010600040101010101" pitchFamily="2" charset="-120"/>
                <a:ea typeface="Kaiti TC" panose="02010600040101010101" pitchFamily="2" charset="-120"/>
              </a:rPr>
              <a:t>22 </a:t>
            </a:r>
            <a:r>
              <a:rPr lang="zh-TW" altLang="en-US" sz="4400" b="1" dirty="0">
                <a:latin typeface="Kaiti TC" panose="02010600040101010101" pitchFamily="2" charset="-120"/>
                <a:ea typeface="Kaiti TC" panose="02010600040101010101" pitchFamily="2" charset="-120"/>
              </a:rPr>
              <a:t>你們也靠他同被建造，成為神藉著聖靈居住的所在。</a:t>
            </a:r>
            <a:r>
              <a:rPr lang="zh-TW" altLang="en-US" sz="4000" b="1" dirty="0">
                <a:latin typeface="Kaiti TC" panose="02010600040101010101" pitchFamily="2" charset="-120"/>
                <a:ea typeface="Kaiti TC" panose="02010600040101010101" pitchFamily="2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4833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42131-ABEF-491A-BE25-9824B4FEE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拆毀</a:t>
            </a:r>
            <a:r>
              <a:rPr lang="zh-TW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外邦人與猶太人中間的牆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5BCDF-E1F7-4E51-8F19-50A878E67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390" y="1230085"/>
            <a:ext cx="10892009" cy="4660761"/>
          </a:xfrm>
        </p:spPr>
        <p:txBody>
          <a:bodyPr/>
          <a:lstStyle/>
          <a:p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在基督外（</a:t>
            </a:r>
            <a:r>
              <a:rPr lang="zh-TW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牆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存在）</a:t>
            </a:r>
            <a:r>
              <a:rPr lang="en-US" altLang="zh-CN" dirty="0">
                <a:latin typeface="Kaiti TC" panose="02010600040101010101" pitchFamily="2" charset="-120"/>
                <a:ea typeface="Kaiti TC" panose="02010600040101010101" pitchFamily="2" charset="-120"/>
              </a:rPr>
              <a:t>			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（</a:t>
            </a:r>
            <a:r>
              <a:rPr lang="en-US" altLang="zh-CN" dirty="0">
                <a:latin typeface="Kaiti TC" panose="02010600040101010101" pitchFamily="2" charset="-120"/>
                <a:ea typeface="Kaiti TC" panose="02010600040101010101" pitchFamily="2" charset="-120"/>
              </a:rPr>
              <a:t>2:11-12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）</a:t>
            </a:r>
            <a:endParaRPr lang="en-US" altLang="zh-CN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基督的死（</a:t>
            </a:r>
            <a:r>
              <a:rPr lang="zh-TW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牆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被拆毀）</a:t>
            </a:r>
            <a:r>
              <a:rPr lang="en-US" altLang="zh-CN" dirty="0">
                <a:latin typeface="Kaiti TC" panose="02010600040101010101" pitchFamily="2" charset="-120"/>
                <a:ea typeface="Kaiti TC" panose="02010600040101010101" pitchFamily="2" charset="-120"/>
              </a:rPr>
              <a:t>		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（</a:t>
            </a:r>
            <a:r>
              <a:rPr lang="en-US" altLang="zh-CN" dirty="0">
                <a:latin typeface="Kaiti TC" panose="02010600040101010101" pitchFamily="2" charset="-120"/>
                <a:ea typeface="Kaiti TC" panose="02010600040101010101" pitchFamily="2" charset="-120"/>
              </a:rPr>
              <a:t>2:13-18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）</a:t>
            </a:r>
            <a:endParaRPr lang="en-US" altLang="zh-CN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lvl="1"/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他的血： 得親近神，將兩下合而為一</a:t>
            </a:r>
            <a:endParaRPr lang="en-US" altLang="zh-CN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lvl="1"/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他的身體：廢掉冤仇，將兩下造成一個新人</a:t>
            </a:r>
            <a:endParaRPr lang="en-US" altLang="zh-CN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lvl="1"/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他的十字架：滅了冤仇，使兩下歸為一體</a:t>
            </a:r>
            <a:endParaRPr lang="en-US" altLang="zh-CN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lvl="1"/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他的福音：一個聖靈所感，進到父面前</a:t>
            </a:r>
            <a:endParaRPr lang="en-US" altLang="zh-CN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在基督裏（</a:t>
            </a:r>
            <a:r>
              <a:rPr lang="zh-TW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牆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已不存在）</a:t>
            </a:r>
            <a:r>
              <a:rPr lang="en-US" altLang="zh-CN" dirty="0">
                <a:latin typeface="Kaiti TC" panose="02010600040101010101" pitchFamily="2" charset="-120"/>
                <a:ea typeface="Kaiti TC" panose="02010600040101010101" pitchFamily="2" charset="-120"/>
              </a:rPr>
              <a:t>	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（</a:t>
            </a:r>
            <a:r>
              <a:rPr lang="en-US" altLang="zh-CN" dirty="0">
                <a:latin typeface="Kaiti TC" panose="02010600040101010101" pitchFamily="2" charset="-120"/>
                <a:ea typeface="Kaiti TC" panose="02010600040101010101" pitchFamily="2" charset="-120"/>
              </a:rPr>
              <a:t>2:19-22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）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8056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31319-6E99-446A-9897-F3A24B3BA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90" y="274638"/>
            <a:ext cx="11184453" cy="792162"/>
          </a:xfrm>
        </p:spPr>
        <p:txBody>
          <a:bodyPr/>
          <a:lstStyle/>
          <a:p>
            <a:r>
              <a:rPr lang="zh-TW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拆毀外邦人與猶太人中間的牆</a:t>
            </a:r>
            <a:r>
              <a:rPr lang="en-US" altLang="zh-TW" sz="4400" dirty="0">
                <a:latin typeface="Kaiti TC" panose="02010600040101010101" pitchFamily="2" charset="-120"/>
                <a:ea typeface="Kaiti TC" panose="02010600040101010101" pitchFamily="2" charset="-120"/>
              </a:rPr>
              <a:t>(</a:t>
            </a:r>
            <a:r>
              <a:rPr lang="zh-TW" altLang="en-US" sz="4400" dirty="0">
                <a:latin typeface="Kaiti TC" panose="02010600040101010101" pitchFamily="2" charset="-120"/>
                <a:ea typeface="Kaiti TC" panose="02010600040101010101" pitchFamily="2" charset="-120"/>
              </a:rPr>
              <a:t>弗</a:t>
            </a:r>
            <a:r>
              <a:rPr lang="en-US" altLang="zh-TW" sz="4400" dirty="0">
                <a:latin typeface="Kaiti TC" panose="02010600040101010101" pitchFamily="2" charset="-120"/>
                <a:ea typeface="Kaiti TC" panose="02010600040101010101" pitchFamily="2" charset="-120"/>
              </a:rPr>
              <a:t>2:13-18)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9C93014-3B54-40FC-A7D5-CF27616754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0895396"/>
              </p:ext>
            </p:extLst>
          </p:nvPr>
        </p:nvGraphicFramePr>
        <p:xfrm>
          <a:off x="690390" y="1230085"/>
          <a:ext cx="10892009" cy="5353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 descr="Image result for cross">
            <a:extLst>
              <a:ext uri="{FF2B5EF4-FFF2-40B4-BE49-F238E27FC236}">
                <a16:creationId xmlns:a16="http://schemas.microsoft.com/office/drawing/2014/main" id="{6EF3EEEB-EDAB-4CC3-8D3B-E0EA90F78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913" y="2225514"/>
            <a:ext cx="778087" cy="120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wall">
            <a:extLst>
              <a:ext uri="{FF2B5EF4-FFF2-40B4-BE49-F238E27FC236}">
                <a16:creationId xmlns:a16="http://schemas.microsoft.com/office/drawing/2014/main" id="{B6A44FFD-2A69-4900-87C4-3F6A9C0D7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71" y="3498509"/>
            <a:ext cx="2866117" cy="81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DE92A2-67CE-4010-8C22-65384E2315F9}"/>
              </a:ext>
            </a:extLst>
          </p:cNvPr>
          <p:cNvSpPr txBox="1"/>
          <p:nvPr/>
        </p:nvSpPr>
        <p:spPr>
          <a:xfrm>
            <a:off x="1508139" y="3484375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highlight>
                  <a:srgbClr val="C0C0C0"/>
                </a:highlight>
                <a:latin typeface="Kaiti TC" panose="02010600040101010101" pitchFamily="2" charset="-120"/>
                <a:ea typeface="Kaiti TC" panose="02010600040101010101" pitchFamily="2" charset="-120"/>
              </a:rPr>
              <a:t>律法</a:t>
            </a:r>
            <a:endParaRPr lang="en-US" sz="4400" b="1" dirty="0">
              <a:highlight>
                <a:srgbClr val="C0C0C0"/>
              </a:highlight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4654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1C3BA-E795-41A1-A2DD-01C5668BD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03185-90D7-4B42-92C8-79E2ACC20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390" y="1230085"/>
            <a:ext cx="10892009" cy="4651731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4800" b="1" dirty="0">
                <a:latin typeface="Kaiti TC" panose="02010600040101010101" pitchFamily="2" charset="-120"/>
                <a:ea typeface="Kaiti TC" panose="02010600040101010101" pitchFamily="2" charset="-120"/>
              </a:rPr>
              <a:t>為什麼基督徒還是常常不合一？</a:t>
            </a:r>
            <a:endParaRPr lang="en-US" altLang="zh-CN" sz="4800" b="1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marL="0" indent="0" algn="ctr">
              <a:buNone/>
            </a:pPr>
            <a:r>
              <a:rPr lang="zh-CN" altLang="en-US" sz="4800" dirty="0">
                <a:latin typeface="Kaiti TC" panose="02010600040101010101" pitchFamily="2" charset="-120"/>
                <a:ea typeface="Kaiti TC" panose="02010600040101010101" pitchFamily="2" charset="-120"/>
              </a:rPr>
              <a:t>我們沒有真正</a:t>
            </a:r>
            <a:endParaRPr lang="en-US" altLang="zh-CN" sz="48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marL="0" indent="0" algn="ctr">
              <a:buNone/>
            </a:pPr>
            <a:r>
              <a:rPr lang="zh-TW" altLang="en-US" sz="6000" dirty="0">
                <a:latin typeface="Kaiti TC" panose="02010600040101010101" pitchFamily="2" charset="-120"/>
                <a:ea typeface="Kaiti TC" panose="02010600040101010101" pitchFamily="2" charset="-120"/>
              </a:rPr>
              <a:t>意識到</a:t>
            </a:r>
            <a:endParaRPr lang="en-US" altLang="zh-TW" sz="60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marL="0" indent="0" algn="ctr">
              <a:buNone/>
            </a:pPr>
            <a:r>
              <a:rPr lang="zh-TW" altLang="en-US" sz="4800" dirty="0">
                <a:latin typeface="Kaiti TC" panose="02010600040101010101" pitchFamily="2" charset="-120"/>
                <a:ea typeface="Kaiti TC" panose="02010600040101010101" pitchFamily="2" charset="-120"/>
              </a:rPr>
              <a:t>我們改變的地位</a:t>
            </a:r>
            <a:r>
              <a:rPr lang="zh-CN" altLang="en-US" sz="4800" dirty="0">
                <a:latin typeface="Kaiti TC" panose="02010600040101010101" pitchFamily="2" charset="-120"/>
                <a:ea typeface="Kaiti TC" panose="02010600040101010101" pitchFamily="2" charset="-120"/>
              </a:rPr>
              <a:t>。</a:t>
            </a:r>
            <a:endParaRPr lang="en-US" sz="48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marL="0" indent="0" algn="ctr">
              <a:buNone/>
            </a:pP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228273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D5EB0C-1F75-4751-893F-C8F1DD46EF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94" r="16251" b="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D6F51F-80BE-40F4-B9F6-536149C223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18" r="2167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81335C2-E19B-4153-B533-2B8552AF8EA8}"/>
              </a:ext>
            </a:extLst>
          </p:cNvPr>
          <p:cNvSpPr/>
          <p:nvPr/>
        </p:nvSpPr>
        <p:spPr>
          <a:xfrm>
            <a:off x="3895397" y="10"/>
            <a:ext cx="40318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b="1" dirty="0">
                <a:solidFill>
                  <a:schemeClr val="bg1"/>
                </a:solidFill>
                <a:highlight>
                  <a:srgbClr val="008000"/>
                </a:highlight>
                <a:latin typeface="Kaiti TC" panose="02010600040101010101" pitchFamily="2" charset="-120"/>
                <a:ea typeface="Kaiti TC" panose="02010600040101010101" pitchFamily="2" charset="-120"/>
                <a:cs typeface="Times New Roman" panose="02020603050405020304" pitchFamily="18" charset="0"/>
              </a:rPr>
              <a:t>跳蚤</a:t>
            </a:r>
            <a:r>
              <a:rPr lang="zh-CN" altLang="en-US" sz="6000" b="1" dirty="0">
                <a:solidFill>
                  <a:schemeClr val="bg1"/>
                </a:solidFill>
                <a:highlight>
                  <a:srgbClr val="008000"/>
                </a:highlight>
                <a:latin typeface="Kaiti TC" panose="02010600040101010101" pitchFamily="2" charset="-120"/>
                <a:ea typeface="Kaiti TC" panose="02010600040101010101" pitchFamily="2" charset="-120"/>
                <a:cs typeface="Times New Roman" panose="02020603050405020304" pitchFamily="18" charset="0"/>
              </a:rPr>
              <a:t>的</a:t>
            </a:r>
            <a:r>
              <a:rPr lang="zh-TW" altLang="en-US" sz="6000" b="1" dirty="0">
                <a:solidFill>
                  <a:schemeClr val="bg1"/>
                </a:solidFill>
                <a:highlight>
                  <a:srgbClr val="008000"/>
                </a:highlight>
                <a:latin typeface="Kaiti TC" panose="02010600040101010101" pitchFamily="2" charset="-120"/>
                <a:ea typeface="Kaiti TC" panose="02010600040101010101" pitchFamily="2" charset="-120"/>
                <a:cs typeface="Times New Roman" panose="02020603050405020304" pitchFamily="18" charset="0"/>
              </a:rPr>
              <a:t>實驗</a:t>
            </a:r>
            <a:endParaRPr lang="en-US" sz="6000" b="1" dirty="0">
              <a:solidFill>
                <a:schemeClr val="bg1"/>
              </a:solidFill>
              <a:highlight>
                <a:srgbClr val="008000"/>
              </a:highlight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2380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AE53D-ED84-4D99-B846-415116258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保羅禱告</a:t>
            </a:r>
            <a:r>
              <a:rPr lang="zh-TW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（以弗所書</a:t>
            </a:r>
            <a:r>
              <a:rPr lang="en-US" altLang="zh-TW" dirty="0">
                <a:latin typeface="Kaiti TC" panose="02010600040101010101" pitchFamily="2" charset="-120"/>
                <a:ea typeface="Kaiti TC" panose="02010600040101010101" pitchFamily="2" charset="-120"/>
              </a:rPr>
              <a:t>1:15-23</a:t>
            </a:r>
            <a:r>
              <a:rPr lang="zh-TW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）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3D69B-6752-492E-8B47-77ED6147A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390" y="1230085"/>
            <a:ext cx="11011459" cy="5353277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>
                <a:latin typeface="Kaiti TC" panose="02010600040101010101" pitchFamily="2" charset="-120"/>
                <a:ea typeface="Kaiti TC" panose="02010600040101010101" pitchFamily="2" charset="-120"/>
              </a:rPr>
              <a:t>信徒</a:t>
            </a:r>
            <a:r>
              <a:rPr lang="zh-TW" altLang="en-US" b="1" dirty="0">
                <a:latin typeface="Kaiti TC" panose="02010600040101010101" pitchFamily="2" charset="-120"/>
                <a:ea typeface="Kaiti TC" panose="02010600040101010101" pitchFamily="2" charset="-120"/>
              </a:rPr>
              <a:t>真知道耶穌基督</a:t>
            </a:r>
            <a:endParaRPr lang="en-US" altLang="zh-CN" b="1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lvl="1"/>
            <a:r>
              <a:rPr lang="zh-TW" altLang="en-US" sz="4400" b="1" dirty="0">
                <a:latin typeface="Kaiti TC" panose="02010600040101010101" pitchFamily="2" charset="-120"/>
                <a:ea typeface="Kaiti TC" panose="02010600040101010101" pitchFamily="2" charset="-120"/>
              </a:rPr>
              <a:t>他的</a:t>
            </a:r>
            <a:r>
              <a:rPr lang="zh-TW" altLang="en-US" sz="4400" b="1" u="sng" dirty="0">
                <a:latin typeface="Kaiti TC" panose="02010600040101010101" pitchFamily="2" charset="-120"/>
                <a:ea typeface="Kaiti TC" panose="02010600040101010101" pitchFamily="2" charset="-120"/>
              </a:rPr>
              <a:t>恩召</a:t>
            </a:r>
            <a:r>
              <a:rPr lang="zh-TW" altLang="en-US" sz="4400" b="1" dirty="0">
                <a:latin typeface="Kaiti TC" panose="02010600040101010101" pitchFamily="2" charset="-120"/>
                <a:ea typeface="Kaiti TC" panose="02010600040101010101" pitchFamily="2" charset="-120"/>
              </a:rPr>
              <a:t>有何等</a:t>
            </a:r>
            <a:r>
              <a:rPr lang="zh-TW" altLang="en-US" sz="4400" b="1" u="dbl" dirty="0">
                <a:latin typeface="Kaiti TC" panose="02010600040101010101" pitchFamily="2" charset="-120"/>
                <a:ea typeface="Kaiti TC" panose="02010600040101010101" pitchFamily="2" charset="-120"/>
              </a:rPr>
              <a:t>指望</a:t>
            </a:r>
            <a:endParaRPr lang="en-US" altLang="zh-TW" sz="4400" b="1" u="dbl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lvl="1"/>
            <a:r>
              <a:rPr lang="zh-TW" altLang="en-US" sz="4400" b="1" dirty="0">
                <a:latin typeface="Kaiti TC" panose="02010600040101010101" pitchFamily="2" charset="-120"/>
                <a:ea typeface="Kaiti TC" panose="02010600040101010101" pitchFamily="2" charset="-120"/>
              </a:rPr>
              <a:t>他在聖徒中得的</a:t>
            </a:r>
            <a:r>
              <a:rPr lang="zh-TW" altLang="en-US" sz="4400" b="1" u="sng" dirty="0">
                <a:latin typeface="Kaiti TC" panose="02010600040101010101" pitchFamily="2" charset="-120"/>
                <a:ea typeface="Kaiti TC" panose="02010600040101010101" pitchFamily="2" charset="-120"/>
              </a:rPr>
              <a:t>基業</a:t>
            </a:r>
            <a:r>
              <a:rPr lang="zh-TW" altLang="en-US" sz="4400" b="1" dirty="0">
                <a:latin typeface="Kaiti TC" panose="02010600040101010101" pitchFamily="2" charset="-120"/>
                <a:ea typeface="Kaiti TC" panose="02010600040101010101" pitchFamily="2" charset="-120"/>
              </a:rPr>
              <a:t>有何等</a:t>
            </a:r>
            <a:r>
              <a:rPr lang="zh-TW" altLang="en-US" sz="4400" b="1" u="dbl" dirty="0">
                <a:latin typeface="Kaiti TC" panose="02010600040101010101" pitchFamily="2" charset="-120"/>
                <a:ea typeface="Kaiti TC" panose="02010600040101010101" pitchFamily="2" charset="-120"/>
              </a:rPr>
              <a:t>豐盛的榮耀</a:t>
            </a:r>
            <a:endParaRPr lang="en-US" altLang="zh-TW" sz="4400" b="1" u="dbl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lvl="1"/>
            <a:r>
              <a:rPr lang="zh-TW" altLang="en-US" sz="4400" b="1" dirty="0">
                <a:latin typeface="Kaiti TC" panose="02010600040101010101" pitchFamily="2" charset="-120"/>
                <a:ea typeface="Kaiti TC" panose="02010600040101010101" pitchFamily="2" charset="-120"/>
              </a:rPr>
              <a:t>他向我們這信的人所顯的</a:t>
            </a:r>
            <a:r>
              <a:rPr lang="zh-TW" altLang="en-US" sz="4400" b="1" u="sng" dirty="0">
                <a:latin typeface="Kaiti TC" panose="02010600040101010101" pitchFamily="2" charset="-120"/>
                <a:ea typeface="Kaiti TC" panose="02010600040101010101" pitchFamily="2" charset="-120"/>
              </a:rPr>
              <a:t>能力</a:t>
            </a:r>
            <a:r>
              <a:rPr lang="zh-TW" altLang="en-US" sz="4400" b="1" dirty="0">
                <a:latin typeface="Kaiti TC" panose="02010600040101010101" pitchFamily="2" charset="-120"/>
                <a:ea typeface="Kaiti TC" panose="02010600040101010101" pitchFamily="2" charset="-120"/>
              </a:rPr>
              <a:t>是何等</a:t>
            </a:r>
            <a:r>
              <a:rPr lang="zh-TW" altLang="en-US" sz="4400" b="1" u="dbl" dirty="0">
                <a:latin typeface="Kaiti TC" panose="02010600040101010101" pitchFamily="2" charset="-120"/>
                <a:ea typeface="Kaiti TC" panose="02010600040101010101" pitchFamily="2" charset="-120"/>
              </a:rPr>
              <a:t>浩</a:t>
            </a:r>
            <a:r>
              <a:rPr lang="zh-TW" altLang="en-US" sz="4400" b="1" u="dbl" dirty="0">
                <a:latin typeface="DFKai-SB" panose="03000509000000000000" pitchFamily="65" charset="-120"/>
              </a:rPr>
              <a:t>大</a:t>
            </a:r>
            <a:endParaRPr lang="en-US" altLang="zh-TW" sz="4400" b="1" u="dbl" dirty="0">
              <a:latin typeface="DFKai-SB" panose="03000509000000000000" pitchFamily="65" charset="-120"/>
            </a:endParaRPr>
          </a:p>
          <a:p>
            <a:pPr marL="0" indent="0">
              <a:buNone/>
            </a:pPr>
            <a:endParaRPr lang="en-US" altLang="zh-TW" sz="4000" b="1" u="dbl" dirty="0">
              <a:latin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9462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59632-57B2-4A42-97AD-5B17A336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要記的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32D79-5E55-486D-8913-31F09BF40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390" y="1230085"/>
            <a:ext cx="10892009" cy="4520084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800" dirty="0">
                <a:latin typeface="Kaiti TC" panose="02010600040101010101" pitchFamily="2" charset="-120"/>
                <a:ea typeface="Kaiti TC" panose="02010600040101010101" pitchFamily="2" charset="-120"/>
              </a:rPr>
              <a:t>2</a:t>
            </a:r>
            <a:r>
              <a:rPr lang="zh-CN" altLang="en-US" sz="4800" dirty="0">
                <a:latin typeface="Kaiti TC" panose="02010600040101010101" pitchFamily="2" charset="-120"/>
                <a:ea typeface="Kaiti TC" panose="02010600040101010101" pitchFamily="2" charset="-120"/>
              </a:rPr>
              <a:t>：</a:t>
            </a:r>
            <a:r>
              <a:rPr lang="en-US" altLang="zh-TW" sz="4800" dirty="0">
                <a:latin typeface="Kaiti TC" panose="02010600040101010101" pitchFamily="2" charset="-120"/>
                <a:ea typeface="Kaiti TC" panose="02010600040101010101" pitchFamily="2" charset="-120"/>
              </a:rPr>
              <a:t>11 </a:t>
            </a:r>
            <a:r>
              <a:rPr lang="zh-TW" altLang="en-US" sz="4800" dirty="0">
                <a:latin typeface="Kaiti TC" panose="02010600040101010101" pitchFamily="2" charset="-120"/>
                <a:ea typeface="Kaiti TC" panose="02010600040101010101" pitchFamily="2" charset="-120"/>
              </a:rPr>
              <a:t>你們應當紀念：你們從前</a:t>
            </a:r>
            <a:r>
              <a:rPr lang="en-US" altLang="zh-TW" sz="4800" dirty="0">
                <a:latin typeface="Kaiti TC" panose="02010600040101010101" pitchFamily="2" charset="-120"/>
                <a:ea typeface="Kaiti TC" panose="02010600040101010101" pitchFamily="2" charset="-120"/>
              </a:rPr>
              <a:t>…</a:t>
            </a:r>
          </a:p>
          <a:p>
            <a:pPr marL="0" indent="0">
              <a:buNone/>
            </a:pPr>
            <a:r>
              <a:rPr lang="en-US" altLang="zh-TW" sz="4800" dirty="0">
                <a:latin typeface="Kaiti TC" panose="02010600040101010101" pitchFamily="2" charset="-120"/>
                <a:ea typeface="Kaiti TC" panose="02010600040101010101" pitchFamily="2" charset="-120"/>
              </a:rPr>
              <a:t>2</a:t>
            </a:r>
            <a:r>
              <a:rPr lang="zh-CN" altLang="en-US" sz="4800" dirty="0">
                <a:latin typeface="Kaiti TC" panose="02010600040101010101" pitchFamily="2" charset="-120"/>
                <a:ea typeface="Kaiti TC" panose="02010600040101010101" pitchFamily="2" charset="-120"/>
              </a:rPr>
              <a:t>：</a:t>
            </a:r>
            <a:r>
              <a:rPr lang="en-US" altLang="zh-TW" sz="4800" dirty="0">
                <a:latin typeface="Kaiti TC" panose="02010600040101010101" pitchFamily="2" charset="-120"/>
                <a:ea typeface="Kaiti TC" panose="02010600040101010101" pitchFamily="2" charset="-120"/>
              </a:rPr>
              <a:t>12 </a:t>
            </a:r>
            <a:r>
              <a:rPr lang="zh-TW" altLang="en-US" sz="4800" dirty="0">
                <a:latin typeface="Kaiti TC" panose="02010600040101010101" pitchFamily="2" charset="-120"/>
                <a:ea typeface="Kaiti TC" panose="02010600040101010101" pitchFamily="2" charset="-120"/>
              </a:rPr>
              <a:t>那時，你們</a:t>
            </a:r>
            <a:r>
              <a:rPr lang="en-US" altLang="zh-TW" sz="4800" dirty="0">
                <a:latin typeface="Kaiti TC" panose="02010600040101010101" pitchFamily="2" charset="-120"/>
                <a:ea typeface="Kaiti TC" panose="02010600040101010101" pitchFamily="2" charset="-120"/>
              </a:rPr>
              <a:t>…</a:t>
            </a:r>
            <a:endParaRPr lang="zh-TW" altLang="en-US" sz="48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marL="0" indent="0">
              <a:buNone/>
            </a:pPr>
            <a:endParaRPr lang="en-US" altLang="zh-TW" sz="48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marL="0" indent="0">
              <a:buNone/>
            </a:pPr>
            <a:r>
              <a:rPr lang="zh-CN" altLang="en-US" sz="4800" b="1" dirty="0">
                <a:latin typeface="Kaiti TC" panose="02010600040101010101" pitchFamily="2" charset="-120"/>
                <a:ea typeface="Kaiti TC" panose="02010600040101010101" pitchFamily="2" charset="-120"/>
              </a:rPr>
              <a:t>“</a:t>
            </a:r>
            <a:r>
              <a:rPr lang="zh-TW" altLang="en-US" sz="4800" b="1" dirty="0">
                <a:latin typeface="Kaiti TC" panose="02010600040101010101" pitchFamily="2" charset="-120"/>
                <a:ea typeface="Kaiti TC" panose="02010600040101010101" pitchFamily="2" charset="-120"/>
              </a:rPr>
              <a:t>應當紀念</a:t>
            </a:r>
            <a:r>
              <a:rPr lang="zh-CN" altLang="en-US" sz="4800" b="1" dirty="0">
                <a:latin typeface="Kaiti TC" panose="02010600040101010101" pitchFamily="2" charset="-120"/>
                <a:ea typeface="Kaiti TC" panose="02010600040101010101" pitchFamily="2" charset="-120"/>
              </a:rPr>
              <a:t>”表示這是很重要的。</a:t>
            </a:r>
            <a:endParaRPr lang="en-US" altLang="zh-CN" sz="4800" b="1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marL="0" indent="0">
              <a:buNone/>
            </a:pPr>
            <a:endParaRPr lang="zh-TW" alt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09119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C6CBA-7E3B-4F03-B01F-97ECE35BE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在基督裏</a:t>
            </a:r>
            <a:r>
              <a:rPr lang="en-US" altLang="zh-CN" dirty="0">
                <a:latin typeface="Kaiti TC" panose="02010600040101010101" pitchFamily="2" charset="-120"/>
                <a:ea typeface="Kaiti TC" panose="02010600040101010101" pitchFamily="2" charset="-120"/>
              </a:rPr>
              <a:t>-</a:t>
            </a:r>
            <a:r>
              <a:rPr lang="zh-TW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牆已被拆毀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了（</a:t>
            </a:r>
            <a:r>
              <a:rPr lang="en-US" altLang="zh-CN" dirty="0">
                <a:latin typeface="Kaiti TC" panose="02010600040101010101" pitchFamily="2" charset="-120"/>
                <a:ea typeface="Kaiti TC" panose="02010600040101010101" pitchFamily="2" charset="-120"/>
              </a:rPr>
              <a:t>2:19-22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）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84DAA-1EBE-4079-82D9-D69529104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同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是神</a:t>
            </a:r>
            <a:r>
              <a:rPr lang="zh-TW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国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的子民</a:t>
            </a:r>
            <a:r>
              <a:rPr lang="en-US" dirty="0">
                <a:latin typeface="Kaiti TC" panose="02010600040101010101" pitchFamily="2" charset="-120"/>
                <a:ea typeface="Kaiti TC" panose="02010600040101010101" pitchFamily="2" charset="-120"/>
              </a:rPr>
              <a:t> (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神的國</a:t>
            </a:r>
            <a:r>
              <a:rPr lang="en-US" dirty="0">
                <a:latin typeface="Kaiti TC" panose="02010600040101010101" pitchFamily="2" charset="-120"/>
                <a:ea typeface="Kaiti TC" panose="02010600040101010101" pitchFamily="2" charset="-120"/>
              </a:rPr>
              <a:t>)</a:t>
            </a:r>
          </a:p>
          <a:p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同是</a:t>
            </a:r>
            <a:r>
              <a:rPr lang="zh-TW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神家里的人</a:t>
            </a:r>
            <a:r>
              <a:rPr lang="en-US" dirty="0">
                <a:latin typeface="Kaiti TC" panose="02010600040101010101" pitchFamily="2" charset="-120"/>
                <a:ea typeface="Kaiti TC" panose="02010600040101010101" pitchFamily="2" charset="-120"/>
              </a:rPr>
              <a:t> (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教會</a:t>
            </a:r>
            <a:r>
              <a:rPr lang="en-US" dirty="0">
                <a:latin typeface="Kaiti TC" panose="02010600040101010101" pitchFamily="2" charset="-120"/>
                <a:ea typeface="Kaiti TC" panose="02010600040101010101" pitchFamily="2" charset="-120"/>
              </a:rPr>
              <a:t>)</a:t>
            </a:r>
          </a:p>
          <a:p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同被建造成为神的殿</a:t>
            </a:r>
            <a:r>
              <a:rPr lang="en-US" dirty="0">
                <a:latin typeface="Kaiti TC" panose="02010600040101010101" pitchFamily="2" charset="-120"/>
                <a:ea typeface="Kaiti TC" panose="02010600040101010101" pitchFamily="2" charset="-120"/>
              </a:rPr>
              <a:t> (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肢體</a:t>
            </a:r>
            <a:r>
              <a:rPr lang="en-US" dirty="0">
                <a:latin typeface="Kaiti TC" panose="02010600040101010101" pitchFamily="2" charset="-120"/>
                <a:ea typeface="Kaiti TC" panose="02010600040101010101" pitchFamily="2" charset="-120"/>
              </a:rPr>
              <a:t>)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C8985D05-8AFF-4F13-B20F-1343BDAF7409}"/>
              </a:ext>
            </a:extLst>
          </p:cNvPr>
          <p:cNvSpPr/>
          <p:nvPr/>
        </p:nvSpPr>
        <p:spPr>
          <a:xfrm>
            <a:off x="8204887" y="1230085"/>
            <a:ext cx="2870885" cy="326274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信徒之間</a:t>
            </a:r>
            <a:endParaRPr lang="en-US" altLang="zh-CN" sz="3600" b="1" dirty="0">
              <a:solidFill>
                <a:schemeClr val="tx1"/>
              </a:solidFill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關係</a:t>
            </a:r>
            <a:endParaRPr lang="en-US" altLang="zh-CN" sz="3600" b="1" dirty="0">
              <a:solidFill>
                <a:schemeClr val="tx1"/>
              </a:solidFill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密切</a:t>
            </a:r>
            <a:endParaRPr lang="en-US" sz="3600" b="1" dirty="0">
              <a:solidFill>
                <a:schemeClr val="tx1"/>
              </a:solidFill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2103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berlin wall">
            <a:extLst>
              <a:ext uri="{FF2B5EF4-FFF2-40B4-BE49-F238E27FC236}">
                <a16:creationId xmlns:a16="http://schemas.microsoft.com/office/drawing/2014/main" id="{66A99DDC-267D-485F-B4C2-E97E60D49C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7" b="9991"/>
          <a:stretch/>
        </p:blipFill>
        <p:spPr bwMode="auto">
          <a:xfrm>
            <a:off x="-1" y="1"/>
            <a:ext cx="12192000" cy="591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7309214B-9B60-4A94-88B5-44CB8D263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04"/>
          <a:stretch>
            <a:fillRect/>
          </a:stretch>
        </p:blipFill>
        <p:spPr>
          <a:xfrm>
            <a:off x="0" y="1783365"/>
            <a:ext cx="12192000" cy="5074635"/>
          </a:xfrm>
          <a:custGeom>
            <a:avLst/>
            <a:gdLst>
              <a:gd name="connsiteX0" fmla="*/ 0 w 12192000"/>
              <a:gd name="connsiteY0" fmla="*/ 0 h 5074635"/>
              <a:gd name="connsiteX1" fmla="*/ 12192000 w 12192000"/>
              <a:gd name="connsiteY1" fmla="*/ 0 h 5074635"/>
              <a:gd name="connsiteX2" fmla="*/ 12192000 w 12192000"/>
              <a:gd name="connsiteY2" fmla="*/ 5074635 h 5074635"/>
              <a:gd name="connsiteX3" fmla="*/ 0 w 12192000"/>
              <a:gd name="connsiteY3" fmla="*/ 5074635 h 507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074635">
                <a:moveTo>
                  <a:pt x="0" y="0"/>
                </a:moveTo>
                <a:lnTo>
                  <a:pt x="12192000" y="0"/>
                </a:lnTo>
                <a:lnTo>
                  <a:pt x="12192000" y="5074635"/>
                </a:lnTo>
                <a:lnTo>
                  <a:pt x="0" y="5074635"/>
                </a:lnTo>
                <a:close/>
              </a:path>
            </a:pathLst>
          </a:cu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7DE4EE2-3BE9-4B81-95EE-50760B079C20}"/>
              </a:ext>
            </a:extLst>
          </p:cNvPr>
          <p:cNvSpPr/>
          <p:nvPr/>
        </p:nvSpPr>
        <p:spPr>
          <a:xfrm>
            <a:off x="3926174" y="5833888"/>
            <a:ext cx="43396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>
                <a:latin typeface="Kaiti TC" panose="02010600040101010101" pitchFamily="2" charset="-120"/>
                <a:ea typeface="Kaiti TC" panose="02010600040101010101" pitchFamily="2" charset="-120"/>
              </a:rPr>
              <a:t>德國的</a:t>
            </a:r>
            <a:r>
              <a:rPr lang="en-US" sz="5400" b="1" dirty="0" err="1">
                <a:latin typeface="Kaiti TC" panose="02010600040101010101" pitchFamily="2" charset="-120"/>
                <a:ea typeface="Kaiti TC" panose="02010600040101010101" pitchFamily="2" charset="-120"/>
              </a:rPr>
              <a:t>柏林牆</a:t>
            </a:r>
            <a:endParaRPr lang="en-US" b="1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5931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D68DB-97F4-4B5E-ADA4-A01C61C9D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要記的</a:t>
            </a:r>
            <a:r>
              <a:rPr lang="en-US" altLang="zh-TW" dirty="0">
                <a:latin typeface="Kaiti TC" panose="02010600040101010101" pitchFamily="2" charset="-120"/>
                <a:ea typeface="Kaiti TC" panose="02010600040101010101" pitchFamily="2" charset="-120"/>
              </a:rPr>
              <a:t>…</a:t>
            </a:r>
            <a:br>
              <a:rPr lang="en-US" altLang="zh-TW" dirty="0">
                <a:latin typeface="Kaiti TC" panose="02010600040101010101" pitchFamily="2" charset="-120"/>
                <a:ea typeface="Kaiti TC" panose="02010600040101010101" pitchFamily="2" charset="-120"/>
              </a:rPr>
            </a:b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C5616-201A-493F-A8B9-4B493CFBA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390" y="1230085"/>
            <a:ext cx="10892009" cy="5170715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6000" b="1" dirty="0">
                <a:latin typeface="Kaiti TC" panose="02010600040101010101" pitchFamily="2" charset="-120"/>
                <a:ea typeface="Kaiti TC" panose="02010600040101010101" pitchFamily="2" charset="-120"/>
              </a:rPr>
              <a:t>牆已不存在</a:t>
            </a:r>
            <a:r>
              <a:rPr lang="zh-CN" altLang="en-US" sz="6000" b="1" dirty="0">
                <a:latin typeface="Kaiti TC" panose="02010600040101010101" pitchFamily="2" charset="-120"/>
                <a:ea typeface="Kaiti TC" panose="02010600040101010101" pitchFamily="2" charset="-120"/>
              </a:rPr>
              <a:t>，信徒同是一家人，而且同是基督身上的肢體。這關係是遠遠超越不同種族，不同地位，不同背景，不同喜好，不同社會階層等等。</a:t>
            </a:r>
          </a:p>
          <a:p>
            <a:pPr marL="0" indent="0" algn="ctr">
              <a:buNone/>
            </a:pPr>
            <a:endParaRPr lang="en-US" sz="6000" b="1" dirty="0">
              <a:latin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2343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A9BBF-036C-4B79-8E2D-5034906DE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聯合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與合一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E27E6-6B7C-462E-8798-FA45D1F78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4800" b="1" dirty="0">
                <a:latin typeface="Kaiti TC" panose="02010600040101010101" pitchFamily="2" charset="-120"/>
                <a:ea typeface="Kaiti TC" panose="02010600040101010101" pitchFamily="2" charset="-120"/>
              </a:rPr>
              <a:t>我們需要真的意識到在基督裏信徒之間密切的關係。不然，我們有表面的</a:t>
            </a:r>
            <a:r>
              <a:rPr lang="zh-TW" altLang="en-US" sz="4800" b="1" dirty="0">
                <a:latin typeface="Kaiti TC" panose="02010600040101010101" pitchFamily="2" charset="-120"/>
                <a:ea typeface="Kaiti TC" panose="02010600040101010101" pitchFamily="2" charset="-120"/>
              </a:rPr>
              <a:t>聯合</a:t>
            </a:r>
            <a:r>
              <a:rPr lang="zh-CN" altLang="en-US" sz="4800" b="1" dirty="0">
                <a:latin typeface="Kaiti TC" panose="02010600040101010101" pitchFamily="2" charset="-120"/>
                <a:ea typeface="Kaiti TC" panose="02010600040101010101" pitchFamily="2" charset="-120"/>
              </a:rPr>
              <a:t>，卻</a:t>
            </a:r>
            <a:r>
              <a:rPr lang="zh-TW" altLang="en-US" sz="4800" b="1" dirty="0">
                <a:latin typeface="Kaiti TC" panose="02010600040101010101" pitchFamily="2" charset="-120"/>
                <a:ea typeface="Kaiti TC" panose="02010600040101010101" pitchFamily="2" charset="-120"/>
              </a:rPr>
              <a:t>沒有</a:t>
            </a:r>
            <a:r>
              <a:rPr lang="zh-CN" altLang="en-US" sz="4800" b="1" dirty="0">
                <a:latin typeface="Kaiti TC" panose="02010600040101010101" pitchFamily="2" charset="-120"/>
                <a:ea typeface="Kaiti TC" panose="02010600040101010101" pitchFamily="2" charset="-120"/>
              </a:rPr>
              <a:t>合一（</a:t>
            </a:r>
            <a:r>
              <a:rPr lang="en-US" sz="4800" b="1" dirty="0">
                <a:latin typeface="Kaiti TC" panose="02010600040101010101" pitchFamily="2" charset="-120"/>
                <a:ea typeface="Kaiti TC" panose="02010600040101010101" pitchFamily="2" charset="-120"/>
              </a:rPr>
              <a:t>union without unity</a:t>
            </a:r>
            <a:r>
              <a:rPr lang="zh-CN" altLang="en-US" sz="4800" b="1" dirty="0">
                <a:latin typeface="Kaiti TC" panose="02010600040101010101" pitchFamily="2" charset="-120"/>
                <a:ea typeface="Kaiti TC" panose="02010600040101010101" pitchFamily="2" charset="-120"/>
              </a:rPr>
              <a:t>）。</a:t>
            </a:r>
            <a:endParaRPr lang="en-US" sz="4800" b="1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5469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E9AA4AB-4742-4510-9A69-253D892B292B}"/>
              </a:ext>
            </a:extLst>
          </p:cNvPr>
          <p:cNvSpPr txBox="1"/>
          <p:nvPr/>
        </p:nvSpPr>
        <p:spPr>
          <a:xfrm>
            <a:off x="381001" y="2514605"/>
            <a:ext cx="5497848" cy="37718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CN" altLang="en-US" sz="5400" b="1" dirty="0">
                <a:latin typeface="Kaiti TC" panose="02010600040101010101" pitchFamily="2" charset="-120"/>
                <a:ea typeface="Kaiti TC" panose="02010600040101010101" pitchFamily="2" charset="-120"/>
              </a:rPr>
              <a:t>我們每個人都是</a:t>
            </a:r>
            <a:r>
              <a:rPr lang="zh-TW" altLang="en-US" sz="5400" b="1" dirty="0">
                <a:latin typeface="Kaiti TC" panose="02010600040101010101" pitchFamily="2" charset="-120"/>
                <a:ea typeface="Kaiti TC" panose="02010600040101010101" pitchFamily="2" charset="-120"/>
              </a:rPr>
              <a:t>基督身體的一個成員</a:t>
            </a:r>
            <a:r>
              <a:rPr lang="zh-CN" altLang="en-US" sz="5400" b="1" dirty="0">
                <a:latin typeface="Kaiti TC" panose="02010600040101010101" pitchFamily="2" charset="-120"/>
                <a:ea typeface="Kaiti TC" panose="02010600040101010101" pitchFamily="2" charset="-120"/>
              </a:rPr>
              <a:t>，彼此</a:t>
            </a:r>
            <a:r>
              <a:rPr lang="zh-TW" altLang="en-US" sz="5400" b="1" dirty="0">
                <a:latin typeface="Kaiti TC" panose="02010600040101010101" pitchFamily="2" charset="-120"/>
                <a:ea typeface="Kaiti TC" panose="02010600040101010101" pitchFamily="2" charset="-120"/>
              </a:rPr>
              <a:t>互補</a:t>
            </a:r>
            <a:r>
              <a:rPr lang="zh-CN" altLang="en-US" sz="5400" b="1" dirty="0">
                <a:latin typeface="Kaiti TC" panose="02010600040101010101" pitchFamily="2" charset="-120"/>
                <a:ea typeface="Kaiti TC" panose="02010600040101010101" pitchFamily="2" charset="-120"/>
              </a:rPr>
              <a:t>，</a:t>
            </a:r>
            <a:r>
              <a:rPr lang="zh-TW" altLang="en-US" sz="5400" b="1" dirty="0">
                <a:latin typeface="Kaiti TC" panose="02010600040101010101" pitchFamily="2" charset="-120"/>
                <a:ea typeface="Kaiti TC" panose="02010600040101010101" pitchFamily="2" charset="-120"/>
              </a:rPr>
              <a:t>都</a:t>
            </a:r>
            <a:r>
              <a:rPr lang="zh-CN" altLang="en-US" sz="5400" b="1" dirty="0">
                <a:latin typeface="Kaiti TC" panose="02010600040101010101" pitchFamily="2" charset="-120"/>
                <a:ea typeface="Kaiti TC" panose="02010600040101010101" pitchFamily="2" charset="-120"/>
              </a:rPr>
              <a:t>是</a:t>
            </a:r>
            <a:r>
              <a:rPr lang="zh-TW" altLang="en-US" sz="5400" b="1" dirty="0">
                <a:latin typeface="Kaiti TC" panose="02010600040101010101" pitchFamily="2" charset="-120"/>
                <a:ea typeface="Kaiti TC" panose="02010600040101010101" pitchFamily="2" charset="-120"/>
              </a:rPr>
              <a:t>很重要</a:t>
            </a:r>
            <a:r>
              <a:rPr lang="zh-CN" altLang="en-US" sz="5400" b="1" dirty="0">
                <a:latin typeface="Kaiti TC" panose="02010600040101010101" pitchFamily="2" charset="-120"/>
                <a:ea typeface="Kaiti TC" panose="02010600040101010101" pitchFamily="2" charset="-120"/>
              </a:rPr>
              <a:t>的。不要去改變，而是要欣賞并接受弟兄姐妹的不同</a:t>
            </a:r>
            <a:r>
              <a:rPr lang="zh-TW" altLang="en-US" sz="5400" b="1" dirty="0">
                <a:latin typeface="Kaiti TC" panose="02010600040101010101" pitchFamily="2" charset="-120"/>
                <a:ea typeface="Kaiti TC" panose="02010600040101010101" pitchFamily="2" charset="-120"/>
              </a:rPr>
              <a:t>。</a:t>
            </a:r>
            <a:endParaRPr lang="en-US" altLang="zh-CN" sz="5400" b="1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074" name="Picture 2" descr="Image result for jigsaw puzzle">
            <a:extLst>
              <a:ext uri="{FF2B5EF4-FFF2-40B4-BE49-F238E27FC236}">
                <a16:creationId xmlns:a16="http://schemas.microsoft.com/office/drawing/2014/main" id="{937455DA-7502-4CBE-BED6-C3C519DAD0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3" r="22600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042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17B6A-CC6D-4472-89F0-4C6967D95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520F4-F10C-43C7-9B03-6EBA66F50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sz="6000" b="1" dirty="0">
                <a:latin typeface="Kaiti TC" panose="02010600040101010101" pitchFamily="2" charset="-120"/>
                <a:ea typeface="Kaiti TC" panose="02010600040101010101" pitchFamily="2" charset="-120"/>
              </a:rPr>
              <a:t>無形的牆 </a:t>
            </a:r>
            <a:r>
              <a:rPr lang="en-US" altLang="zh-CN" sz="6000" b="1" dirty="0">
                <a:latin typeface="Kaiti TC" panose="02010600040101010101" pitchFamily="2" charset="-120"/>
                <a:ea typeface="Kaiti TC" panose="02010600040101010101" pitchFamily="2" charset="-120"/>
              </a:rPr>
              <a:t>= </a:t>
            </a:r>
            <a:r>
              <a:rPr lang="zh-CN" altLang="en-US" sz="6000" b="1" dirty="0">
                <a:latin typeface="Kaiti TC" panose="02010600040101010101" pitchFamily="2" charset="-120"/>
                <a:ea typeface="Kaiti TC" panose="02010600040101010101" pitchFamily="2" charset="-120"/>
              </a:rPr>
              <a:t>隔離關係</a:t>
            </a:r>
            <a:endParaRPr lang="en-US" sz="6000" b="1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5861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2307C75A-09BF-45BC-940C-95671A390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5" r="1" b="8856"/>
          <a:stretch/>
        </p:blipFill>
        <p:spPr bwMode="auto">
          <a:xfrm>
            <a:off x="3" y="10"/>
            <a:ext cx="10655455" cy="685799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2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2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01D3A84-6FC8-46F6-8320-3812AADF8301}"/>
              </a:ext>
            </a:extLst>
          </p:cNvPr>
          <p:cNvSpPr/>
          <p:nvPr/>
        </p:nvSpPr>
        <p:spPr>
          <a:xfrm>
            <a:off x="8796894" y="122534"/>
            <a:ext cx="33951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 dirty="0">
                <a:highlight>
                  <a:srgbClr val="FFFF00"/>
                </a:highlight>
                <a:latin typeface="Kaiti TC" panose="02010600040101010101" pitchFamily="2" charset="-120"/>
                <a:ea typeface="Kaiti TC" panose="02010600040101010101" pitchFamily="2" charset="-120"/>
              </a:rPr>
              <a:t>人與人</a:t>
            </a:r>
            <a:r>
              <a:rPr lang="zh-TW" altLang="en-US" sz="4800" b="1" dirty="0">
                <a:highlight>
                  <a:srgbClr val="FFFF00"/>
                </a:highlight>
                <a:latin typeface="Kaiti TC" panose="02010600040101010101" pitchFamily="2" charset="-120"/>
                <a:ea typeface="Kaiti TC" panose="02010600040101010101" pitchFamily="2" charset="-120"/>
              </a:rPr>
              <a:t>之間</a:t>
            </a:r>
            <a:endParaRPr lang="en-US" altLang="zh-TW" sz="4800" b="1" dirty="0">
              <a:highlight>
                <a:srgbClr val="FFFF00"/>
              </a:highlight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TW" altLang="en-US" sz="4800" b="1" dirty="0">
                <a:highlight>
                  <a:srgbClr val="FFFF00"/>
                </a:highlight>
                <a:latin typeface="Kaiti TC" panose="02010600040101010101" pitchFamily="2" charset="-120"/>
                <a:ea typeface="Kaiti TC" panose="02010600040101010101" pitchFamily="2" charset="-120"/>
              </a:rPr>
              <a:t>的</a:t>
            </a:r>
            <a:r>
              <a:rPr lang="zh-CN" altLang="en-US" sz="4800" b="1" dirty="0">
                <a:highlight>
                  <a:srgbClr val="FFFF00"/>
                </a:highlight>
                <a:latin typeface="Kaiti TC" panose="02010600040101010101" pitchFamily="2" charset="-120"/>
                <a:ea typeface="Kaiti TC" panose="02010600040101010101" pitchFamily="2" charset="-120"/>
              </a:rPr>
              <a:t>“</a:t>
            </a:r>
            <a:r>
              <a:rPr lang="zh-TW" altLang="en-US" sz="4800" b="1" dirty="0">
                <a:highlight>
                  <a:srgbClr val="FFFF00"/>
                </a:highlight>
                <a:latin typeface="Kaiti TC" panose="02010600040101010101" pitchFamily="2" charset="-120"/>
                <a:ea typeface="Kaiti TC" panose="02010600040101010101" pitchFamily="2" charset="-120"/>
              </a:rPr>
              <a:t>牆</a:t>
            </a:r>
            <a:r>
              <a:rPr lang="zh-CN" altLang="en-US" sz="4800" b="1" dirty="0">
                <a:highlight>
                  <a:srgbClr val="FFFF00"/>
                </a:highlight>
                <a:latin typeface="Kaiti TC" panose="02010600040101010101" pitchFamily="2" charset="-120"/>
                <a:ea typeface="Kaiti TC" panose="02010600040101010101" pitchFamily="2" charset="-120"/>
              </a:rPr>
              <a:t>”</a:t>
            </a:r>
            <a:endParaRPr lang="en-US" altLang="zh-CN" sz="4800" b="1" dirty="0">
              <a:highlight>
                <a:srgbClr val="FFFF00"/>
              </a:highlight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6116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3086B4-A98F-4E5B-B641-1CD66F8D0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人與人之間的“牆”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72E00-223C-406B-A8B3-938464CAD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latin typeface="Kaiti TC" panose="02010600040101010101" pitchFamily="2" charset="-120"/>
                <a:ea typeface="Kaiti TC" panose="02010600040101010101" pitchFamily="2" charset="-120"/>
              </a:rPr>
              <a:t>種族</a:t>
            </a:r>
            <a:endParaRPr lang="en-US" altLang="zh-CN" b="1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CN" altLang="en-US" b="1" dirty="0">
                <a:latin typeface="Kaiti TC" panose="02010600040101010101" pitchFamily="2" charset="-120"/>
                <a:ea typeface="Kaiti TC" panose="02010600040101010101" pitchFamily="2" charset="-120"/>
              </a:rPr>
              <a:t>信仰</a:t>
            </a:r>
            <a:endParaRPr lang="en-US" altLang="zh-CN" b="1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CN" altLang="en-US" b="1" dirty="0">
                <a:latin typeface="Kaiti TC" panose="02010600040101010101" pitchFamily="2" charset="-120"/>
                <a:ea typeface="Kaiti TC" panose="02010600040101010101" pitchFamily="2" charset="-120"/>
              </a:rPr>
              <a:t>性別</a:t>
            </a:r>
            <a:endParaRPr lang="en-US" altLang="zh-CN" b="1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CN" altLang="en-US" b="1" dirty="0">
                <a:latin typeface="Kaiti TC" panose="02010600040101010101" pitchFamily="2" charset="-120"/>
                <a:ea typeface="Kaiti TC" panose="02010600040101010101" pitchFamily="2" charset="-120"/>
              </a:rPr>
              <a:t>地位</a:t>
            </a:r>
            <a:endParaRPr lang="en-US" altLang="zh-CN" b="1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5CA4C5-AB0F-433A-AC79-5FAB5F1F92B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zh-CN" altLang="en-US" b="1" dirty="0">
                <a:latin typeface="Kaiti TC" panose="02010600040101010101" pitchFamily="2" charset="-120"/>
                <a:ea typeface="Kaiti TC" panose="02010600040101010101" pitchFamily="2" charset="-120"/>
              </a:rPr>
              <a:t>財富</a:t>
            </a:r>
            <a:endParaRPr lang="en-US" altLang="zh-CN" b="1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CN" altLang="en-US" b="1" dirty="0">
                <a:latin typeface="Kaiti TC" panose="02010600040101010101" pitchFamily="2" charset="-120"/>
                <a:ea typeface="Kaiti TC" panose="02010600040101010101" pitchFamily="2" charset="-120"/>
              </a:rPr>
              <a:t>學位</a:t>
            </a:r>
            <a:endParaRPr lang="en-US" altLang="zh-CN" b="1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TW" altLang="en-US" b="1" dirty="0">
                <a:latin typeface="Kaiti TC" panose="02010600040101010101" pitchFamily="2" charset="-120"/>
                <a:ea typeface="Kaiti TC" panose="02010600040101010101" pitchFamily="2" charset="-120"/>
              </a:rPr>
              <a:t>社會階層</a:t>
            </a:r>
            <a:endParaRPr lang="en-US" altLang="zh-TW" b="1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CN" altLang="en-US" b="1" dirty="0">
                <a:latin typeface="Kaiti TC" panose="02010600040101010101" pitchFamily="2" charset="-120"/>
                <a:ea typeface="Kaiti TC" panose="02010600040101010101" pitchFamily="2" charset="-120"/>
              </a:rPr>
              <a:t>政治</a:t>
            </a:r>
            <a:endParaRPr lang="en-US" altLang="zh-CN" b="1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en-US" altLang="zh-CN" b="1" dirty="0">
                <a:latin typeface="Kaiti TC" panose="02010600040101010101" pitchFamily="2" charset="-120"/>
                <a:ea typeface="Kaiti TC" panose="02010600040101010101" pitchFamily="2" charset="-120"/>
              </a:rPr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7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BF43A-2A9C-4312-A17A-C62EA50FD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2309C-3CE6-4005-9F61-20FBC4333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sz="5400" b="1" dirty="0">
                <a:latin typeface="Kaiti TC" panose="02010600040101010101" pitchFamily="2" charset="-120"/>
                <a:ea typeface="Kaiti TC" panose="02010600040101010101" pitchFamily="2" charset="-120"/>
              </a:rPr>
              <a:t>什麼</a:t>
            </a:r>
            <a:r>
              <a:rPr lang="zh-CN" altLang="en-US" sz="5400" b="1" dirty="0">
                <a:latin typeface="Kaiti TC" panose="02010600040101010101" pitchFamily="2" charset="-120"/>
                <a:ea typeface="Kaiti TC" panose="02010600040101010101" pitchFamily="2" charset="-120"/>
              </a:rPr>
              <a:t>因素會</a:t>
            </a:r>
            <a:r>
              <a:rPr lang="zh-TW" altLang="en-US" sz="5400" b="1" dirty="0">
                <a:latin typeface="Kaiti TC" panose="02010600040101010101" pitchFamily="2" charset="-120"/>
                <a:ea typeface="Kaiti TC" panose="02010600040101010101" pitchFamily="2" charset="-120"/>
              </a:rPr>
              <a:t>導致人建造</a:t>
            </a:r>
            <a:r>
              <a:rPr lang="zh-CN" altLang="en-US" sz="5400" b="1" dirty="0">
                <a:latin typeface="Kaiti TC" panose="02010600040101010101" pitchFamily="2" charset="-120"/>
                <a:ea typeface="Kaiti TC" panose="02010600040101010101" pitchFamily="2" charset="-120"/>
              </a:rPr>
              <a:t>“</a:t>
            </a:r>
            <a:r>
              <a:rPr lang="zh-TW" altLang="en-US" sz="5400" b="1" dirty="0">
                <a:latin typeface="Kaiti TC" panose="02010600040101010101" pitchFamily="2" charset="-120"/>
                <a:ea typeface="Kaiti TC" panose="02010600040101010101" pitchFamily="2" charset="-120"/>
              </a:rPr>
              <a:t>牆</a:t>
            </a:r>
            <a:r>
              <a:rPr lang="zh-CN" altLang="en-US" sz="5400" b="1" dirty="0">
                <a:latin typeface="Kaiti TC" panose="02010600040101010101" pitchFamily="2" charset="-120"/>
                <a:ea typeface="Kaiti TC" panose="02010600040101010101" pitchFamily="2" charset="-120"/>
              </a:rPr>
              <a:t>”</a:t>
            </a:r>
            <a:r>
              <a:rPr lang="zh-TW" altLang="en-US" sz="5400" b="1" dirty="0">
                <a:latin typeface="Kaiti TC" panose="02010600040101010101" pitchFamily="2" charset="-120"/>
                <a:ea typeface="Kaiti TC" panose="02010600040101010101" pitchFamily="2" charset="-120"/>
              </a:rPr>
              <a:t>？</a:t>
            </a:r>
            <a:endParaRPr lang="en-US" altLang="zh-TW" sz="5400" b="1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marL="0" indent="0" algn="ctr">
              <a:buNone/>
            </a:pPr>
            <a:r>
              <a:rPr lang="zh-CN" altLang="en-US" sz="5400" b="1" dirty="0">
                <a:latin typeface="Kaiti TC" panose="02010600040101010101" pitchFamily="2" charset="-120"/>
                <a:ea typeface="Kaiti TC" panose="02010600040101010101" pitchFamily="2" charset="-120"/>
              </a:rPr>
              <a:t>人的罪</a:t>
            </a:r>
            <a:endParaRPr lang="en-US" altLang="zh-CN" sz="5400" b="1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marL="0" indent="0" algn="ctr">
              <a:buNone/>
            </a:pPr>
            <a:r>
              <a:rPr lang="zh-CN" altLang="en-US" sz="5400" b="1" dirty="0">
                <a:latin typeface="Kaiti TC" panose="02010600040101010101" pitchFamily="2" charset="-120"/>
                <a:ea typeface="Kaiti TC" panose="02010600040101010101" pitchFamily="2" charset="-120"/>
              </a:rPr>
              <a:t>人的優越感</a:t>
            </a:r>
            <a:endParaRPr lang="en-US" altLang="zh-CN" sz="5400" b="1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marL="0" indent="0" algn="ctr">
              <a:buNone/>
            </a:pPr>
            <a:endParaRPr lang="en-US" altLang="zh-TW" sz="5400" b="1" dirty="0"/>
          </a:p>
        </p:txBody>
      </p:sp>
    </p:spTree>
    <p:extLst>
      <p:ext uri="{BB962C8B-B14F-4D97-AF65-F5344CB8AC3E}">
        <p14:creationId xmlns:p14="http://schemas.microsoft.com/office/powerpoint/2010/main" val="353904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606A1-B4B7-46DB-BBA1-4EAB5B99A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兩大隔離的牆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BAF25A6-86F7-4333-A1ED-C49CB50FB6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5006720"/>
              </p:ext>
            </p:extLst>
          </p:nvPr>
        </p:nvGraphicFramePr>
        <p:xfrm>
          <a:off x="690391" y="1230085"/>
          <a:ext cx="6297272" cy="3262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938C3C8-879B-49BA-848E-20E37F3D77A3}"/>
              </a:ext>
            </a:extLst>
          </p:cNvPr>
          <p:cNvSpPr/>
          <p:nvPr/>
        </p:nvSpPr>
        <p:spPr>
          <a:xfrm>
            <a:off x="8015188" y="1538018"/>
            <a:ext cx="292099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b="1" dirty="0">
                <a:latin typeface="Kaiti TC" panose="02010600040101010101" pitchFamily="2" charset="-120"/>
                <a:ea typeface="Kaiti TC" panose="02010600040101010101" pitchFamily="2" charset="-120"/>
              </a:rPr>
              <a:t>牆</a:t>
            </a:r>
            <a:r>
              <a:rPr lang="en-US" altLang="zh-CN" sz="8000" b="1" dirty="0">
                <a:latin typeface="Kaiti TC" panose="02010600040101010101" pitchFamily="2" charset="-120"/>
                <a:ea typeface="Kaiti TC" panose="02010600040101010101" pitchFamily="2" charset="-120"/>
              </a:rPr>
              <a:t>=</a:t>
            </a:r>
            <a:r>
              <a:rPr lang="zh-CN" altLang="en-US" sz="8000" b="1" dirty="0">
                <a:latin typeface="Kaiti TC" panose="02010600040101010101" pitchFamily="2" charset="-120"/>
                <a:ea typeface="Kaiti TC" panose="02010600040101010101" pitchFamily="2" charset="-120"/>
              </a:rPr>
              <a:t>罪</a:t>
            </a:r>
            <a:endParaRPr lang="en-US" sz="80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01C4B0-79DC-4EA0-A316-34D956FE7104}"/>
              </a:ext>
            </a:extLst>
          </p:cNvPr>
          <p:cNvSpPr/>
          <p:nvPr/>
        </p:nvSpPr>
        <p:spPr>
          <a:xfrm>
            <a:off x="8015188" y="2861457"/>
            <a:ext cx="394691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b="1" dirty="0">
                <a:latin typeface="Kaiti TC" panose="02010600040101010101" pitchFamily="2" charset="-120"/>
                <a:ea typeface="Kaiti TC" panose="02010600040101010101" pitchFamily="2" charset="-120"/>
              </a:rPr>
              <a:t>牆</a:t>
            </a:r>
            <a:r>
              <a:rPr lang="en-US" altLang="zh-CN" sz="8000" b="1" dirty="0">
                <a:latin typeface="Kaiti TC" panose="02010600040101010101" pitchFamily="2" charset="-120"/>
                <a:ea typeface="Kaiti TC" panose="02010600040101010101" pitchFamily="2" charset="-120"/>
              </a:rPr>
              <a:t>=</a:t>
            </a:r>
            <a:r>
              <a:rPr lang="zh-CN" altLang="en-US" sz="8000" b="1" dirty="0">
                <a:latin typeface="Kaiti TC" panose="02010600040101010101" pitchFamily="2" charset="-120"/>
                <a:ea typeface="Kaiti TC" panose="02010600040101010101" pitchFamily="2" charset="-120"/>
              </a:rPr>
              <a:t>律法</a:t>
            </a:r>
            <a:endParaRPr lang="en-US" sz="80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9926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E67E3-D643-4DAA-A121-B57ECF6C7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神如何拆毀這</a:t>
            </a:r>
            <a:r>
              <a:rPr lang="zh-TW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兩大隔離的牆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E4BED-DA36-4A93-82A8-125B1F667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耶穌的</a:t>
            </a:r>
            <a:r>
              <a:rPr lang="zh-CN" altLang="en-US" sz="4800" dirty="0">
                <a:latin typeface="Kaiti TC" panose="02010600040101010101" pitchFamily="2" charset="-120"/>
                <a:ea typeface="Kaiti TC" panose="02010600040101010101" pitchFamily="2" charset="-120"/>
              </a:rPr>
              <a:t>死，復活，升天</a:t>
            </a:r>
            <a:endParaRPr lang="en-US" altLang="zh-TW" sz="46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lvl="1"/>
            <a:r>
              <a:rPr lang="zh-TW" altLang="en-US" sz="4600" dirty="0">
                <a:latin typeface="Kaiti TC" panose="02010600040101010101" pitchFamily="2" charset="-120"/>
                <a:ea typeface="Kaiti TC" panose="02010600040101010101" pitchFamily="2" charset="-120"/>
              </a:rPr>
              <a:t>他的血</a:t>
            </a:r>
            <a:endParaRPr lang="en-US" altLang="zh-TW" sz="46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lvl="1"/>
            <a:r>
              <a:rPr lang="zh-CN" altLang="en-US" sz="4600" dirty="0">
                <a:latin typeface="Kaiti TC" panose="02010600040101010101" pitchFamily="2" charset="-120"/>
                <a:ea typeface="Kaiti TC" panose="02010600040101010101" pitchFamily="2" charset="-120"/>
              </a:rPr>
              <a:t>他的身體</a:t>
            </a:r>
            <a:endParaRPr lang="en-US" altLang="zh-CN" sz="46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lvl="1"/>
            <a:r>
              <a:rPr lang="zh-CN" altLang="en-US" sz="4600" dirty="0">
                <a:latin typeface="Kaiti TC" panose="02010600040101010101" pitchFamily="2" charset="-120"/>
                <a:ea typeface="Kaiti TC" panose="02010600040101010101" pitchFamily="2" charset="-120"/>
              </a:rPr>
              <a:t>他的十字架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1459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31319-6E99-446A-9897-F3A24B3BA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拆毀神與人</a:t>
            </a: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中間的牆</a:t>
            </a:r>
            <a:r>
              <a:rPr lang="en-US" altLang="zh-TW" dirty="0">
                <a:latin typeface="Kaiti TC" panose="02010600040101010101" pitchFamily="2" charset="-120"/>
                <a:ea typeface="Kaiti TC" panose="02010600040101010101" pitchFamily="2" charset="-120"/>
              </a:rPr>
              <a:t>(</a:t>
            </a:r>
            <a:r>
              <a:rPr lang="zh-TW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弗</a:t>
            </a:r>
            <a:r>
              <a:rPr lang="en-US" altLang="zh-TW" dirty="0">
                <a:latin typeface="Kaiti TC" panose="02010600040101010101" pitchFamily="2" charset="-120"/>
                <a:ea typeface="Kaiti TC" panose="02010600040101010101" pitchFamily="2" charset="-120"/>
              </a:rPr>
              <a:t>2:1-10 )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5C2FD01-20D8-4AB8-8641-191306B2DE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830990"/>
              </p:ext>
            </p:extLst>
          </p:nvPr>
        </p:nvGraphicFramePr>
        <p:xfrm>
          <a:off x="690390" y="1230085"/>
          <a:ext cx="10892009" cy="5353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EECD0EE-7F5C-41E2-9F78-5266E00301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3666" y="3009653"/>
            <a:ext cx="780356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3920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29901DB-DF73-474A-B30E-54A90FFBB411}">
  <we:reference id="wa104178141" version="3.10.0.152" store="en-US" storeType="OMEX"/>
  <we:alternateReferences>
    <we:reference id="WA104178141" version="3.10.0.152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919</Words>
  <Application>Microsoft Office PowerPoint</Application>
  <PresentationFormat>Widescreen</PresentationFormat>
  <Paragraphs>86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人與人之間的“牆”</vt:lpstr>
      <vt:lpstr>PowerPoint Presentation</vt:lpstr>
      <vt:lpstr>兩大隔離的牆</vt:lpstr>
      <vt:lpstr>神如何拆毀這兩大隔離的牆</vt:lpstr>
      <vt:lpstr>拆毀神與人中間的牆(弗2:1-10 )</vt:lpstr>
      <vt:lpstr>以弗所書 2:11-22</vt:lpstr>
      <vt:lpstr>以弗所書 2:11-22</vt:lpstr>
      <vt:lpstr>以弗所書 2:11-22</vt:lpstr>
      <vt:lpstr>拆毀外邦人與猶太人中間的牆</vt:lpstr>
      <vt:lpstr>拆毀外邦人與猶太人中間的牆(弗2:13-18)</vt:lpstr>
      <vt:lpstr>PowerPoint Presentation</vt:lpstr>
      <vt:lpstr>PowerPoint Presentation</vt:lpstr>
      <vt:lpstr>保羅禱告（以弗所書1:15-23）</vt:lpstr>
      <vt:lpstr>要記的</vt:lpstr>
      <vt:lpstr>在基督裏-牆已被拆毀了（2:19-22）</vt:lpstr>
      <vt:lpstr>要記的… </vt:lpstr>
      <vt:lpstr>聯合與合一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Ka-Liong Lau</dc:creator>
  <cp:lastModifiedBy>Ka-Liong Lau</cp:lastModifiedBy>
  <cp:revision>2</cp:revision>
  <dcterms:created xsi:type="dcterms:W3CDTF">2018-11-04T05:21:10Z</dcterms:created>
  <dcterms:modified xsi:type="dcterms:W3CDTF">2024-08-18T15:37:26Z</dcterms:modified>
</cp:coreProperties>
</file>