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816" r:id="rId2"/>
    <p:sldMasterId id="2147483828" r:id="rId3"/>
    <p:sldMasterId id="2147483840" r:id="rId4"/>
  </p:sldMasterIdLst>
  <p:sldIdLst>
    <p:sldId id="265" r:id="rId5"/>
    <p:sldId id="307" r:id="rId6"/>
    <p:sldId id="328" r:id="rId7"/>
    <p:sldId id="326" r:id="rId8"/>
    <p:sldId id="327" r:id="rId9"/>
    <p:sldId id="332" r:id="rId10"/>
    <p:sldId id="330" r:id="rId11"/>
    <p:sldId id="331" r:id="rId12"/>
    <p:sldId id="325" r:id="rId13"/>
    <p:sldId id="256" r:id="rId14"/>
    <p:sldId id="257" r:id="rId15"/>
    <p:sldId id="258" r:id="rId16"/>
    <p:sldId id="260" r:id="rId17"/>
    <p:sldId id="259" r:id="rId18"/>
    <p:sldId id="334" r:id="rId19"/>
    <p:sldId id="313" r:id="rId20"/>
    <p:sldId id="316" r:id="rId21"/>
    <p:sldId id="317" r:id="rId22"/>
    <p:sldId id="288" r:id="rId23"/>
    <p:sldId id="323" r:id="rId24"/>
    <p:sldId id="311" r:id="rId25"/>
    <p:sldId id="312" r:id="rId26"/>
    <p:sldId id="264" r:id="rId27"/>
    <p:sldId id="333" r:id="rId28"/>
    <p:sldId id="266" r:id="rId29"/>
    <p:sldId id="271" r:id="rId30"/>
    <p:sldId id="268" r:id="rId31"/>
    <p:sldId id="272" r:id="rId32"/>
    <p:sldId id="270" r:id="rId33"/>
    <p:sldId id="273" r:id="rId34"/>
    <p:sldId id="318" r:id="rId35"/>
    <p:sldId id="319" r:id="rId36"/>
    <p:sldId id="320" r:id="rId37"/>
    <p:sldId id="261" r:id="rId38"/>
    <p:sldId id="263" r:id="rId39"/>
    <p:sldId id="321" r:id="rId4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7845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2478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28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98351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07114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0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78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7301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15081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7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695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44801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17719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88613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838200"/>
            <a:ext cx="553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4800" y="838200"/>
            <a:ext cx="553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87626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14192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06447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691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06074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9195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1873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81382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282808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49842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85759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838200"/>
            <a:ext cx="553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4800" y="838200"/>
            <a:ext cx="553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9598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26462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685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57625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53799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79934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26025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746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11/17/2024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3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E81F6D1-FD58-6F09-8770-9963601DC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326 </a:t>
            </a:r>
            <a:r>
              <a:rPr lang="zh-TW" altLang="en-US"/>
              <a:t>谷中的百合花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1F165BA-F4F4-A207-77D3-C9E751B65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838200"/>
            <a:ext cx="11277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主耶穌是我密友，又是我的萬有，</a:t>
            </a:r>
          </a:p>
          <a:p>
            <a:pPr lvl="0"/>
            <a:r>
              <a:rPr lang="en-US" altLang="zh-TW"/>
              <a:t>I have found a friend in Jesus, He’s ev’ry thing to me,</a:t>
            </a:r>
          </a:p>
          <a:p>
            <a:pPr lvl="0"/>
            <a:r>
              <a:rPr lang="zh-TW" altLang="en-US"/>
              <a:t>超乎萬人奪我心坎主無雙﹔</a:t>
            </a:r>
          </a:p>
          <a:p>
            <a:pPr lvl="0"/>
            <a:r>
              <a:rPr lang="en-US" altLang="zh-TW"/>
              <a:t>He’s the fairest of ten thousand to my soul;</a:t>
            </a:r>
          </a:p>
          <a:p>
            <a:pPr lvl="0"/>
            <a:r>
              <a:rPr lang="zh-TW" altLang="en-US"/>
              <a:t>祂是谷中百合花，我心單獨愛祂，</a:t>
            </a:r>
          </a:p>
          <a:p>
            <a:pPr lvl="0"/>
            <a:r>
              <a:rPr lang="en-US" altLang="zh-TW"/>
              <a:t>The Lily of the Valley, In Him alone I see,</a:t>
            </a:r>
          </a:p>
          <a:p>
            <a:pPr lvl="0"/>
            <a:r>
              <a:rPr lang="zh-TW" altLang="en-US"/>
              <a:t>洗我潔淨，使我完全再無暇。</a:t>
            </a:r>
          </a:p>
          <a:p>
            <a:pPr lvl="0"/>
            <a:r>
              <a:rPr lang="en-US" altLang="zh-TW"/>
              <a:t>All I need to cleanse and make me fully whole.</a:t>
            </a:r>
          </a:p>
        </p:txBody>
      </p:sp>
    </p:spTree>
    <p:extLst>
      <p:ext uri="{BB962C8B-B14F-4D97-AF65-F5344CB8AC3E}">
        <p14:creationId xmlns:p14="http://schemas.microsoft.com/office/powerpoint/2010/main" val="360655817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48198F4-3490-18FC-A512-F5A17D782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326 </a:t>
            </a:r>
            <a:r>
              <a:rPr lang="zh-TW" altLang="en-US"/>
              <a:t>谷中的百合花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BCC17F2-35A4-213E-CB72-1A29E2A05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838200"/>
            <a:ext cx="11277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主耶穌是我密友，又是我的萬有，</a:t>
            </a:r>
          </a:p>
          <a:p>
            <a:pPr lvl="0"/>
            <a:r>
              <a:rPr lang="en-US" altLang="zh-TW"/>
              <a:t>I have found a friend in Jesus, He’s ev’ry thing to me,</a:t>
            </a:r>
          </a:p>
          <a:p>
            <a:pPr lvl="0"/>
            <a:r>
              <a:rPr lang="zh-TW" altLang="en-US"/>
              <a:t>超乎萬人奪我心坎主無雙﹔</a:t>
            </a:r>
          </a:p>
          <a:p>
            <a:pPr lvl="0"/>
            <a:r>
              <a:rPr lang="en-US" altLang="zh-TW"/>
              <a:t>He’s the fairest of ten thousand to my soul;</a:t>
            </a:r>
          </a:p>
          <a:p>
            <a:pPr lvl="0"/>
            <a:r>
              <a:rPr lang="zh-TW" altLang="en-US"/>
              <a:t>祂是谷中百合花，我心單獨愛祂，</a:t>
            </a:r>
          </a:p>
          <a:p>
            <a:pPr lvl="0"/>
            <a:r>
              <a:rPr lang="en-US" altLang="zh-TW"/>
              <a:t>The Lily of the Valley, In Him alone I see,</a:t>
            </a:r>
          </a:p>
          <a:p>
            <a:pPr lvl="0"/>
            <a:r>
              <a:rPr lang="zh-TW" altLang="en-US"/>
              <a:t>洗我潔淨，使我完全再無暇。</a:t>
            </a:r>
          </a:p>
          <a:p>
            <a:pPr lvl="0"/>
            <a:r>
              <a:rPr lang="en-US" altLang="zh-TW"/>
              <a:t>All I need to cleanse and make me fully whole.</a:t>
            </a:r>
          </a:p>
        </p:txBody>
      </p:sp>
    </p:spTree>
    <p:extLst>
      <p:ext uri="{BB962C8B-B14F-4D97-AF65-F5344CB8AC3E}">
        <p14:creationId xmlns:p14="http://schemas.microsoft.com/office/powerpoint/2010/main" val="258040100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03D57CE-D605-4EDF-BA12-292C3FF4E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3276601"/>
            <a:ext cx="8534400" cy="1752599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6C6102-E5CD-4922-B207-572C8EBD45A4}"/>
              </a:ext>
            </a:extLst>
          </p:cNvPr>
          <p:cNvSpPr txBox="1"/>
          <p:nvPr/>
        </p:nvSpPr>
        <p:spPr>
          <a:xfrm>
            <a:off x="1981200" y="5105401"/>
            <a:ext cx="8229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惟耶和华在他的圣殿中。全地的人，都当在他面前肃敬静默。</a:t>
            </a:r>
          </a:p>
          <a:p>
            <a:pPr algn="ctr"/>
            <a:r>
              <a:rPr lang="en-US" sz="2000" b="1" dirty="0"/>
              <a:t>The Lord is in his holy temple; let all the earth be silent before him.</a:t>
            </a:r>
          </a:p>
          <a:p>
            <a:pPr algn="ctr">
              <a:spcBef>
                <a:spcPts val="1200"/>
              </a:spcBef>
            </a:pPr>
            <a:r>
              <a:rPr lang="zh-CN" altLang="en-US" sz="2000" b="1" dirty="0"/>
              <a:t>哈巴谷书 </a:t>
            </a:r>
            <a:r>
              <a:rPr lang="en-US" sz="2000" b="1" dirty="0"/>
              <a:t>Habakkuk 2:20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CDF8558E-200B-E5F8-6D5C-E4865100839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219200" y="1938264"/>
            <a:ext cx="8077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dirty="0">
                <a:effectLst/>
              </a:rPr>
              <a:t>  与以撒一同承受产业</a:t>
            </a:r>
            <a:endParaRPr lang="zh-CN" altLang="en-US" dirty="0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593D2211-885F-1FE5-D487-5097309D5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3105836"/>
            <a:ext cx="9829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/>
              </a:rPr>
              <a:t>      	   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</a:rPr>
              <a:t>经文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</a:rPr>
              <a:t>：</a:t>
            </a:r>
            <a:r>
              <a:rPr lang="ja-JP" altLang="en-US" sz="3600" dirty="0">
                <a:effectLst/>
              </a:rPr>
              <a:t>创世纪</a:t>
            </a:r>
            <a:r>
              <a:rPr lang="en-US" altLang="ja-JP" sz="3600" dirty="0">
                <a:effectLst/>
              </a:rPr>
              <a:t>21</a:t>
            </a:r>
            <a:r>
              <a:rPr lang="ja-JP" altLang="en-US" sz="3600" dirty="0">
                <a:effectLst/>
              </a:rPr>
              <a:t>：</a:t>
            </a:r>
            <a:r>
              <a:rPr lang="en-US" altLang="ja-JP" sz="3600" dirty="0">
                <a:effectLst/>
              </a:rPr>
              <a:t>1-10</a:t>
            </a:r>
            <a:endParaRPr lang="ja-JP" altLang="en-US" sz="3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TW" altLang="en-US" sz="2800" dirty="0"/>
          </a:p>
          <a:p>
            <a:r>
              <a:rPr lang="ja-JP" altLang="en-US" sz="3600" dirty="0">
                <a:effectLst/>
              </a:rPr>
              <a:t>              讲员： 伍雷弟兄</a:t>
            </a:r>
            <a:endParaRPr lang="ja-JP" altLang="en-US" sz="3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8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A2F39383-57C9-40B8-B3B1-25A681C7C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800">
              <a:solidFill>
                <a:srgbClr val="FFFF00"/>
              </a:solidFill>
              <a:ea typeface="標楷體" panose="03000509000000000000" pitchFamily="65" charset="-12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9FE3F4C-D0EC-E63F-1113-54F2686EB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父阿，在</a:t>
            </a:r>
            <a:r>
              <a:rPr lang="zh-TW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祢並</a:t>
            </a: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無轉動的影兒，</a:t>
            </a:r>
            <a:endParaRPr lang="zh-TW" altLang="en-US" sz="4000">
              <a:solidFill>
                <a:srgbClr val="FFFFFF"/>
              </a:solidFill>
              <a:latin typeface="DFBiaoKaiShu-B5" pitchFamily="65" charset="-120"/>
              <a:ea typeface="DFBiaoKaiShu-B5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a typeface="標楷體" panose="03000509000000000000" pitchFamily="65" charset="-120"/>
              </a:rPr>
              <a:t>Great is Thy faithfulness, O God my Father,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的信實極其廣大無邊；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a typeface="標楷體" panose="03000509000000000000" pitchFamily="65" charset="-120"/>
              </a:rPr>
              <a:t>There is no shadow of turning with Thee;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千萬億載</a:t>
            </a:r>
            <a:r>
              <a:rPr lang="zh-TW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的恩惠永存在，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a typeface="標楷體" panose="03000509000000000000" pitchFamily="65" charset="-120"/>
              </a:rPr>
              <a:t>Thou changest not,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a typeface="標楷體" panose="03000509000000000000" pitchFamily="65" charset="-120"/>
              </a:rPr>
              <a:t>Thy compassions they fail not;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的憐憫像</a:t>
            </a:r>
            <a:r>
              <a:rPr lang="zh-TW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永遠不變。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a typeface="標楷體" panose="03000509000000000000" pitchFamily="65" charset="-120"/>
              </a:rPr>
              <a:t>As Thou hast been Thou forever wilt be.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CEC5E09-B221-9619-5BD1-915E819BFE9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452 </a:t>
            </a:r>
            <a:r>
              <a:rPr lang="zh-TW" alt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  <a:t>祢</a:t>
            </a:r>
            <a:r>
              <a:rPr lang="en-US" sz="32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  <a:t>信實何廣大</a:t>
            </a:r>
            <a:br>
              <a:rPr lang="en-US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</a:br>
            <a:r>
              <a:rPr lang="en-US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GREAT IS THY FAITHFULNESS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431DF3-3EE7-8832-5023-8ECBDE4825E3}"/>
              </a:ext>
            </a:extLst>
          </p:cNvPr>
          <p:cNvSpPr txBox="1"/>
          <p:nvPr/>
        </p:nvSpPr>
        <p:spPr>
          <a:xfrm>
            <a:off x="9220200" y="6324601"/>
            <a:ext cx="1143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聖徒詩歌</a:t>
            </a: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03E521-6249-324F-A0AB-F3EB8739CEA9}"/>
              </a:ext>
            </a:extLst>
          </p:cNvPr>
          <p:cNvSpPr txBox="1"/>
          <p:nvPr/>
        </p:nvSpPr>
        <p:spPr>
          <a:xfrm>
            <a:off x="1828800" y="6457950"/>
            <a:ext cx="16764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Stanza 1 of 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71C04D6-8776-C9CF-A765-B3171C8AC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4801"/>
            <a:ext cx="9144000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（副）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8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BiaoKaiShu-B5" pitchFamily="65" charset="-120"/>
              <a:ea typeface="DFBiaoKaiShu-B5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信實何廣大！</a:t>
            </a:r>
            <a:r>
              <a:rPr lang="zh-TW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信實何廣大！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a typeface="標楷體" panose="03000509000000000000" pitchFamily="65" charset="-120"/>
              </a:rPr>
              <a:t>Great is Thy faithfulness!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a typeface="標楷體" panose="03000509000000000000" pitchFamily="65" charset="-120"/>
              </a:rPr>
              <a:t>Great is Thy faithfulness!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的憐憫每晨都是新鮮！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a typeface="標楷體" panose="03000509000000000000" pitchFamily="65" charset="-120"/>
              </a:rPr>
              <a:t>Morning by morning new mercies I see;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凡所需</a:t>
            </a:r>
            <a:r>
              <a:rPr lang="zh-TW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聖手都預備完全，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a typeface="標楷體" panose="03000509000000000000" pitchFamily="65" charset="-120"/>
              </a:rPr>
              <a:t>All I have needed Thy hand hath provided,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latin typeface="DFBiaoKaiShu-B5" pitchFamily="65" charset="-120"/>
                <a:ea typeface="DFBiaoKaiShu-B5" pitchFamily="65" charset="-120"/>
              </a:rPr>
              <a:t>的信實極其廣大無邊！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a typeface="標楷體" panose="03000509000000000000" pitchFamily="65" charset="-120"/>
              </a:rPr>
              <a:t>Great is Thy faithfulness, Lord unto me!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B6F463-ED67-4D2D-CC98-0A74F45D4FA4}"/>
              </a:ext>
            </a:extLst>
          </p:cNvPr>
          <p:cNvSpPr txBox="1"/>
          <p:nvPr/>
        </p:nvSpPr>
        <p:spPr>
          <a:xfrm>
            <a:off x="9144000" y="6245226"/>
            <a:ext cx="1143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聖徒詩歌</a:t>
            </a: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853BDA-5A04-7FF5-F390-9A7766DA24B4}"/>
              </a:ext>
            </a:extLst>
          </p:cNvPr>
          <p:cNvSpPr txBox="1"/>
          <p:nvPr/>
        </p:nvSpPr>
        <p:spPr>
          <a:xfrm>
            <a:off x="1828800" y="6457950"/>
            <a:ext cx="16764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Stanza 1 of 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65B3960-305A-30C8-2D34-9315BA5E6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4801"/>
            <a:ext cx="9144000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en-US" sz="2800" dirty="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  <a:t>（二）</a:t>
            </a:r>
          </a:p>
          <a:p>
            <a:pPr algn="ctr" fontAlgn="base">
              <a:spcAft>
                <a:spcPct val="0"/>
              </a:spcAft>
              <a:defRPr/>
            </a:pPr>
            <a:endParaRPr lang="en-US" sz="800" dirty="0">
              <a:solidFill>
                <a:srgbClr val="FFFFFF"/>
              </a:solidFill>
              <a:latin typeface="DFBiaoKaiShu-B5" pitchFamily="65" charset="-128"/>
              <a:ea typeface="DFBiaoKaiShu-B5" pitchFamily="65" charset="-128"/>
              <a:cs typeface="DFBiaoKaiShu-B5" pitchFamily="65" charset="-128"/>
            </a:endParaRPr>
          </a:p>
          <a:p>
            <a:pPr algn="ctr" fontAlgn="base">
              <a:spcAft>
                <a:spcPct val="0"/>
              </a:spcAft>
              <a:defRPr/>
            </a:pPr>
            <a:r>
              <a:rPr lang="en-US" sz="4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  <a:t>冬夏時令，莊稼及時的供應</a:t>
            </a: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  <a:t>，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itchFamily="65" charset="-120"/>
              </a:rPr>
              <a:t>Summer and winter, 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itchFamily="65" charset="-120"/>
              </a:rPr>
              <a:t>and springtime and harvest,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標楷體" pitchFamily="65" charset="-120"/>
            </a:endParaRPr>
          </a:p>
          <a:p>
            <a:pPr algn="ctr" fontAlgn="base">
              <a:spcAft>
                <a:spcPct val="0"/>
              </a:spcAft>
              <a:defRPr/>
            </a:pPr>
            <a:r>
              <a:rPr lang="en-US" sz="4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  <a:t>日月星辰，晝夜不斷運轉；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itchFamily="65" charset="-120"/>
              </a:rPr>
              <a:t>Sun, moon and stars in their courses above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zh-TW" altLang="en-US" sz="4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  <a:t>祢</a:t>
            </a:r>
            <a:r>
              <a:rPr lang="en-US" sz="4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  <a:t>的創造，多方都在作見證，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itchFamily="65" charset="-120"/>
              </a:rPr>
              <a:t>Join with all nature in manifold witness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zh-TW" altLang="en-US" sz="4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  <a:t>祢</a:t>
            </a:r>
            <a:r>
              <a:rPr lang="en-US" sz="4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BiaoKaiShu-B5" pitchFamily="65" charset="-128"/>
                <a:ea typeface="DFBiaoKaiShu-B5" pitchFamily="65" charset="-128"/>
                <a:cs typeface="DFBiaoKaiShu-B5" pitchFamily="65" charset="-128"/>
              </a:rPr>
              <a:t>的信實極其廣大無邊。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itchFamily="65" charset="-120"/>
              </a:rPr>
              <a:t>To Thy great faithfulness, mercy and love.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B39FAB-39E3-3FF8-D8F0-616206E4CF3B}"/>
              </a:ext>
            </a:extLst>
          </p:cNvPr>
          <p:cNvSpPr txBox="1"/>
          <p:nvPr/>
        </p:nvSpPr>
        <p:spPr>
          <a:xfrm>
            <a:off x="9144000" y="6245226"/>
            <a:ext cx="1143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聖徒詩歌</a:t>
            </a: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1B6CBF-1357-E6A3-A85B-DABFD4582B31}"/>
              </a:ext>
            </a:extLst>
          </p:cNvPr>
          <p:cNvSpPr txBox="1"/>
          <p:nvPr/>
        </p:nvSpPr>
        <p:spPr>
          <a:xfrm>
            <a:off x="1828800" y="6457950"/>
            <a:ext cx="16764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Stanza 2 of 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0CA1500-7127-0A59-9E82-D9CBEC76C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1"/>
            <a:ext cx="9144000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（副）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BiaoKaiShu-B5" pitchFamily="65" charset="-120"/>
              <a:ea typeface="DFBiaoKaiShu-B5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信實何廣大！</a:t>
            </a: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信實何廣大！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Great is Thy faithfulness!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Great is Thy faithfulness!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的憐憫每晨都是新鮮！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Morning by morning new mercies I see;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凡所需</a:t>
            </a: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聖手都預備完全，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All I have needed Thy hand hath provided,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的信實極其廣大無邊！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Great is Thy faithfulness, Lord unto me!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4DD6E7-AF7C-E82F-9320-E6678B1BBD93}"/>
              </a:ext>
            </a:extLst>
          </p:cNvPr>
          <p:cNvSpPr txBox="1"/>
          <p:nvPr/>
        </p:nvSpPr>
        <p:spPr>
          <a:xfrm>
            <a:off x="9144000" y="6245226"/>
            <a:ext cx="1143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聖徒詩歌</a:t>
            </a: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073C05-AC1F-DD69-E8B7-3B9828DDA4F0}"/>
              </a:ext>
            </a:extLst>
          </p:cNvPr>
          <p:cNvSpPr txBox="1"/>
          <p:nvPr/>
        </p:nvSpPr>
        <p:spPr>
          <a:xfrm>
            <a:off x="1828800" y="6457950"/>
            <a:ext cx="16764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Stanza 2 of 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261C1D3-239C-A703-C8A9-C330B795D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1001"/>
            <a:ext cx="9144000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00"/>
                </a:solidFill>
                <a:latin typeface="DFBiaoKaiShu-B5" pitchFamily="65" charset="-120"/>
                <a:ea typeface="DFBiaoKaiShu-B5" pitchFamily="65" charset="-120"/>
              </a:rPr>
              <a:t>（三）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800">
              <a:solidFill>
                <a:srgbClr val="FFFF00"/>
              </a:solidFill>
              <a:latin typeface="DFBiaoKaiShu-B5" pitchFamily="65" charset="-120"/>
              <a:ea typeface="DFBiaoKaiShu-B5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的赦免，所給平安與喜樂，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Pardon for sin and a peace that endureth,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的同在，所賜安撫</a:t>
            </a:r>
            <a:r>
              <a:rPr lang="zh-CN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、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引導；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Thy own dear presence to cheer and to guide;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今日力量，明日光明的盼望，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Strength for today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and bright hope for tomorrow,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全都屬我，福份一無缺少。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Blessings all mine, with ten thousand beside!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B5AF01-F9B9-DA70-53F2-09E066EAD697}"/>
              </a:ext>
            </a:extLst>
          </p:cNvPr>
          <p:cNvSpPr txBox="1"/>
          <p:nvPr/>
        </p:nvSpPr>
        <p:spPr>
          <a:xfrm>
            <a:off x="9144000" y="6324601"/>
            <a:ext cx="1143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聖徒詩歌</a:t>
            </a: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A5355C-2584-0DDA-F9D5-12CEAD98029F}"/>
              </a:ext>
            </a:extLst>
          </p:cNvPr>
          <p:cNvSpPr txBox="1"/>
          <p:nvPr/>
        </p:nvSpPr>
        <p:spPr>
          <a:xfrm>
            <a:off x="1828800" y="6457950"/>
            <a:ext cx="16764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Stanza 3 of 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A56370C-EC0C-C049-58DB-3D7522DD8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4801"/>
            <a:ext cx="9144000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（副）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BiaoKaiShu-B5" pitchFamily="65" charset="-120"/>
              <a:ea typeface="DFBiaoKaiShu-B5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信實何廣大！</a:t>
            </a: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信實何廣大！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Great is Thy faithfulness!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Great is Thy faithfulness!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的憐憫每晨都是新鮮！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Morning by morning new mercies I see;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凡所需</a:t>
            </a: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聖手都預備完全，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All I have needed Thy hand hath provided,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祢</a:t>
            </a:r>
            <a:r>
              <a:rPr lang="en-US" alt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0"/>
                <a:ea typeface="DFBiaoKaiShu-B5" pitchFamily="65" charset="-120"/>
              </a:rPr>
              <a:t>的信實極其廣大無邊！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Great is Thy faithfulness, Lord unto me!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E9A223-D70A-FD56-60E1-AB64CC4EC939}"/>
              </a:ext>
            </a:extLst>
          </p:cNvPr>
          <p:cNvSpPr txBox="1"/>
          <p:nvPr/>
        </p:nvSpPr>
        <p:spPr>
          <a:xfrm>
            <a:off x="9144000" y="6245226"/>
            <a:ext cx="1143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聖徒詩歌</a:t>
            </a: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45B230-AEC9-5FBF-3C0F-56BD37A047D1}"/>
              </a:ext>
            </a:extLst>
          </p:cNvPr>
          <p:cNvSpPr txBox="1"/>
          <p:nvPr/>
        </p:nvSpPr>
        <p:spPr>
          <a:xfrm>
            <a:off x="1828800" y="6457950"/>
            <a:ext cx="16764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</a:rPr>
              <a:t>Stanza 3 of 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祷告</a:t>
            </a:r>
            <a:r>
              <a:rPr lang="en-US" dirty="0"/>
              <a:t> 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highlight>
                  <a:srgbClr val="FFFF00"/>
                </a:highlight>
              </a:rPr>
              <a:t>第一时段：现场的弟兄姐妹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29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祷告</a:t>
            </a:r>
            <a:r>
              <a:rPr lang="en-US" dirty="0"/>
              <a:t>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b="1" dirty="0">
                <a:highlight>
                  <a:srgbClr val="FFFF00"/>
                </a:highlight>
              </a:rPr>
              <a:t>第二时段：线上的弟兄姐妹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91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祷告</a:t>
            </a:r>
            <a:r>
              <a:rPr lang="en-US" dirty="0"/>
              <a:t>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highlight>
                  <a:srgbClr val="FFFF00"/>
                </a:highlight>
              </a:rPr>
              <a:t>回到现场 </a:t>
            </a:r>
            <a:r>
              <a:rPr lang="en-US" altLang="zh-CN" sz="4000" dirty="0">
                <a:highlight>
                  <a:srgbClr val="FFFF00"/>
                </a:highlight>
              </a:rPr>
              <a:t>(On site)</a:t>
            </a:r>
            <a:endParaRPr lang="en-US" sz="4000" dirty="0">
              <a:highlight>
                <a:srgbClr val="FFFF00"/>
              </a:highlight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720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98E56-2E1C-FFF8-5F12-83F9BF5034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10591800" cy="4876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sz="3000" dirty="0">
                <a:effectLst/>
              </a:rPr>
              <a:t>1</a:t>
            </a:r>
            <a:r>
              <a:rPr lang="zh-CN" altLang="en-US" sz="3000" dirty="0">
                <a:effectLst/>
              </a:rPr>
              <a:t>耶和华按着先前的话眷顾</a:t>
            </a:r>
            <a:r>
              <a:rPr lang="zh-CN" altLang="en-US" sz="3000" u="sng" dirty="0">
                <a:effectLst/>
              </a:rPr>
              <a:t>撒拉</a:t>
            </a:r>
            <a:r>
              <a:rPr lang="zh-CN" altLang="en-US" sz="3000" dirty="0">
                <a:effectLst/>
              </a:rPr>
              <a:t>，便照他所说的给</a:t>
            </a:r>
            <a:r>
              <a:rPr lang="zh-CN" altLang="en-US" sz="3000" u="sng" dirty="0">
                <a:effectLst/>
              </a:rPr>
              <a:t>撒拉</a:t>
            </a:r>
            <a:r>
              <a:rPr lang="zh-CN" altLang="en-US" sz="3000" dirty="0">
                <a:effectLst/>
              </a:rPr>
              <a:t>成就。 </a:t>
            </a:r>
            <a:r>
              <a:rPr lang="en-US" altLang="zh-CN" sz="3000" b="1" dirty="0">
                <a:effectLst/>
              </a:rPr>
              <a:t>2 </a:t>
            </a:r>
            <a:r>
              <a:rPr lang="zh-CN" altLang="en-US" sz="3000" dirty="0">
                <a:effectLst/>
              </a:rPr>
              <a:t>当</a:t>
            </a:r>
            <a:r>
              <a:rPr lang="zh-CN" altLang="en-US" sz="3000" u="sng" dirty="0">
                <a:effectLst/>
              </a:rPr>
              <a:t>亚伯拉罕</a:t>
            </a:r>
            <a:r>
              <a:rPr lang="zh-CN" altLang="en-US" sz="3000" dirty="0">
                <a:effectLst/>
              </a:rPr>
              <a:t>年老的时候，</a:t>
            </a:r>
            <a:r>
              <a:rPr lang="zh-CN" altLang="en-US" sz="3000" u="sng" dirty="0">
                <a:effectLst/>
              </a:rPr>
              <a:t>撒拉</a:t>
            </a:r>
            <a:r>
              <a:rPr lang="zh-CN" altLang="en-US" sz="3000" dirty="0">
                <a:effectLst/>
              </a:rPr>
              <a:t>怀了孕，到神所说的日期就给</a:t>
            </a:r>
            <a:r>
              <a:rPr lang="zh-CN" altLang="en-US" sz="3000" u="sng" dirty="0">
                <a:effectLst/>
              </a:rPr>
              <a:t>亚伯拉罕</a:t>
            </a:r>
            <a:r>
              <a:rPr lang="zh-CN" altLang="en-US" sz="3000" dirty="0">
                <a:effectLst/>
              </a:rPr>
              <a:t>生了一个儿子。 </a:t>
            </a:r>
            <a:r>
              <a:rPr lang="en-US" altLang="zh-CN" sz="3000" b="1" dirty="0">
                <a:effectLst/>
              </a:rPr>
              <a:t>3 </a:t>
            </a:r>
            <a:r>
              <a:rPr lang="zh-CN" altLang="en-US" sz="3000" u="sng" dirty="0">
                <a:effectLst/>
              </a:rPr>
              <a:t>亚伯拉罕</a:t>
            </a:r>
            <a:r>
              <a:rPr lang="zh-CN" altLang="en-US" sz="3000" dirty="0">
                <a:effectLst/>
              </a:rPr>
              <a:t>给</a:t>
            </a:r>
            <a:r>
              <a:rPr lang="zh-CN" altLang="en-US" sz="3000" u="sng" dirty="0">
                <a:effectLst/>
              </a:rPr>
              <a:t>撒拉</a:t>
            </a:r>
            <a:r>
              <a:rPr lang="zh-CN" altLang="en-US" sz="3000" dirty="0">
                <a:effectLst/>
              </a:rPr>
              <a:t>所生的儿子起名叫</a:t>
            </a:r>
            <a:r>
              <a:rPr lang="zh-CN" altLang="en-US" sz="3000" u="sng" dirty="0">
                <a:effectLst/>
              </a:rPr>
              <a:t>以撒</a:t>
            </a:r>
            <a:r>
              <a:rPr lang="zh-CN" altLang="en-US" sz="3000" dirty="0">
                <a:effectLst/>
              </a:rPr>
              <a:t>。 </a:t>
            </a:r>
            <a:r>
              <a:rPr lang="en-US" altLang="zh-CN" sz="3000" b="1" dirty="0">
                <a:effectLst/>
              </a:rPr>
              <a:t>4 </a:t>
            </a:r>
            <a:r>
              <a:rPr lang="zh-CN" altLang="en-US" sz="3000" u="sng" dirty="0">
                <a:effectLst/>
              </a:rPr>
              <a:t>以撒</a:t>
            </a:r>
            <a:r>
              <a:rPr lang="zh-CN" altLang="en-US" sz="3000" dirty="0">
                <a:effectLst/>
              </a:rPr>
              <a:t>生下来第八日，</a:t>
            </a:r>
            <a:r>
              <a:rPr lang="zh-CN" altLang="en-US" sz="3000" u="sng" dirty="0">
                <a:effectLst/>
              </a:rPr>
              <a:t>亚伯拉罕</a:t>
            </a:r>
            <a:r>
              <a:rPr lang="zh-CN" altLang="en-US" sz="3000" dirty="0">
                <a:effectLst/>
              </a:rPr>
              <a:t>照着神所吩咐的给</a:t>
            </a:r>
            <a:r>
              <a:rPr lang="zh-CN" altLang="en-US" sz="3000" u="sng" dirty="0">
                <a:effectLst/>
              </a:rPr>
              <a:t>以撒</a:t>
            </a:r>
            <a:r>
              <a:rPr lang="zh-CN" altLang="en-US" sz="3000" dirty="0">
                <a:effectLst/>
              </a:rPr>
              <a:t>行了割礼。 </a:t>
            </a:r>
            <a:r>
              <a:rPr lang="en-US" altLang="zh-CN" sz="3000" b="1" dirty="0">
                <a:effectLst/>
              </a:rPr>
              <a:t>5 </a:t>
            </a:r>
            <a:r>
              <a:rPr lang="zh-CN" altLang="en-US" sz="3000" dirty="0">
                <a:effectLst/>
              </a:rPr>
              <a:t>他儿子</a:t>
            </a:r>
            <a:r>
              <a:rPr lang="zh-CN" altLang="en-US" sz="3000" u="sng" dirty="0">
                <a:effectLst/>
              </a:rPr>
              <a:t>以撒</a:t>
            </a:r>
            <a:r>
              <a:rPr lang="zh-CN" altLang="en-US" sz="3000" dirty="0">
                <a:effectLst/>
              </a:rPr>
              <a:t>生的时候，</a:t>
            </a:r>
            <a:r>
              <a:rPr lang="zh-CN" altLang="en-US" sz="3000" u="sng" dirty="0">
                <a:effectLst/>
              </a:rPr>
              <a:t>亚伯拉罕</a:t>
            </a:r>
            <a:r>
              <a:rPr lang="zh-CN" altLang="en-US" sz="3000" dirty="0">
                <a:effectLst/>
              </a:rPr>
              <a:t>年一百岁。 </a:t>
            </a:r>
            <a:r>
              <a:rPr lang="en-US" altLang="zh-CN" sz="3000" b="1" dirty="0">
                <a:effectLst/>
              </a:rPr>
              <a:t>6 </a:t>
            </a:r>
            <a:r>
              <a:rPr lang="zh-CN" altLang="en-US" sz="3000" u="sng" dirty="0">
                <a:effectLst/>
              </a:rPr>
              <a:t>撒拉</a:t>
            </a:r>
            <a:r>
              <a:rPr lang="zh-CN" altLang="en-US" sz="3000" dirty="0">
                <a:effectLst/>
              </a:rPr>
              <a:t>说：“神使我喜笑，凡听见的必与我一同喜笑。” </a:t>
            </a:r>
            <a:r>
              <a:rPr lang="en-US" altLang="zh-CN" sz="3000" b="1" dirty="0">
                <a:effectLst/>
              </a:rPr>
              <a:t>7 </a:t>
            </a:r>
            <a:r>
              <a:rPr lang="zh-CN" altLang="en-US" sz="3000" dirty="0">
                <a:effectLst/>
              </a:rPr>
              <a:t>又说：“谁能预先对</a:t>
            </a:r>
            <a:r>
              <a:rPr lang="zh-CN" altLang="en-US" sz="3000" u="sng" dirty="0">
                <a:effectLst/>
              </a:rPr>
              <a:t>亚伯拉罕</a:t>
            </a:r>
            <a:r>
              <a:rPr lang="zh-CN" altLang="en-US" sz="3000" dirty="0">
                <a:effectLst/>
              </a:rPr>
              <a:t>说</a:t>
            </a:r>
            <a:r>
              <a:rPr lang="zh-CN" altLang="en-US" sz="3000" u="sng" dirty="0">
                <a:effectLst/>
              </a:rPr>
              <a:t>撒拉</a:t>
            </a:r>
            <a:r>
              <a:rPr lang="zh-CN" altLang="en-US" sz="3000" dirty="0">
                <a:effectLst/>
              </a:rPr>
              <a:t>要乳养婴孩呢？因为在他年老的时候，我给他生了一个儿子。”</a:t>
            </a:r>
            <a:r>
              <a:rPr lang="zh-CN" altLang="en-US" sz="3000" b="1" dirty="0">
                <a:effectLst/>
              </a:rPr>
              <a:t> </a:t>
            </a:r>
            <a:endParaRPr lang="zh-CN" altLang="en-US" sz="3000" dirty="0"/>
          </a:p>
          <a:p>
            <a:pPr marL="0" indent="0">
              <a:buNone/>
            </a:pPr>
            <a:r>
              <a:rPr lang="en-US" altLang="zh-CN" sz="3000" b="1" dirty="0">
                <a:effectLst/>
              </a:rPr>
              <a:t>8 </a:t>
            </a:r>
            <a:r>
              <a:rPr lang="zh-CN" altLang="en-US" sz="3000" dirty="0">
                <a:effectLst/>
              </a:rPr>
              <a:t>孩子渐长，就断了奶。</a:t>
            </a:r>
            <a:r>
              <a:rPr lang="zh-CN" altLang="en-US" sz="3000" u="sng" dirty="0">
                <a:effectLst/>
              </a:rPr>
              <a:t>以撒</a:t>
            </a:r>
            <a:r>
              <a:rPr lang="zh-CN" altLang="en-US" sz="3000" dirty="0">
                <a:effectLst/>
              </a:rPr>
              <a:t>断奶的日子，</a:t>
            </a:r>
            <a:r>
              <a:rPr lang="zh-CN" altLang="en-US" sz="3000" u="sng" dirty="0">
                <a:effectLst/>
              </a:rPr>
              <a:t>亚伯拉罕</a:t>
            </a:r>
            <a:r>
              <a:rPr lang="zh-CN" altLang="en-US" sz="3000" dirty="0">
                <a:effectLst/>
              </a:rPr>
              <a:t>设摆丰盛的筵席。 </a:t>
            </a:r>
            <a:r>
              <a:rPr lang="en-US" altLang="zh-CN" sz="3000" b="1" dirty="0">
                <a:effectLst/>
              </a:rPr>
              <a:t>9 </a:t>
            </a:r>
            <a:r>
              <a:rPr lang="zh-CN" altLang="en-US" sz="3000" dirty="0">
                <a:effectLst/>
              </a:rPr>
              <a:t>当时，</a:t>
            </a:r>
            <a:r>
              <a:rPr lang="zh-CN" altLang="en-US" sz="3000" u="sng" dirty="0">
                <a:effectLst/>
              </a:rPr>
              <a:t>撒拉</a:t>
            </a:r>
            <a:r>
              <a:rPr lang="zh-CN" altLang="en-US" sz="3000" dirty="0">
                <a:effectLst/>
              </a:rPr>
              <a:t>看见</a:t>
            </a:r>
            <a:r>
              <a:rPr lang="zh-CN" altLang="en-US" sz="3000" u="sng" dirty="0">
                <a:effectLst/>
              </a:rPr>
              <a:t>埃及</a:t>
            </a:r>
            <a:r>
              <a:rPr lang="zh-CN" altLang="en-US" sz="3000" dirty="0">
                <a:effectLst/>
              </a:rPr>
              <a:t>人</a:t>
            </a:r>
            <a:r>
              <a:rPr lang="zh-CN" altLang="en-US" sz="3000" u="sng" dirty="0">
                <a:effectLst/>
              </a:rPr>
              <a:t>夏甲</a:t>
            </a:r>
            <a:r>
              <a:rPr lang="zh-CN" altLang="en-US" sz="3000" dirty="0">
                <a:effectLst/>
              </a:rPr>
              <a:t>给</a:t>
            </a:r>
            <a:r>
              <a:rPr lang="zh-CN" altLang="en-US" sz="3000" u="sng" dirty="0">
                <a:effectLst/>
              </a:rPr>
              <a:t>亚伯拉罕</a:t>
            </a:r>
            <a:r>
              <a:rPr lang="zh-CN" altLang="en-US" sz="3000" dirty="0">
                <a:effectLst/>
              </a:rPr>
              <a:t>所生的儿子戏笑， </a:t>
            </a:r>
            <a:r>
              <a:rPr lang="en-US" altLang="zh-CN" sz="3000" b="1" dirty="0">
                <a:effectLst/>
              </a:rPr>
              <a:t>10 </a:t>
            </a:r>
            <a:r>
              <a:rPr lang="zh-CN" altLang="en-US" sz="3000" dirty="0">
                <a:effectLst/>
              </a:rPr>
              <a:t>就对</a:t>
            </a:r>
            <a:r>
              <a:rPr lang="zh-CN" altLang="en-US" sz="3000" u="sng" dirty="0">
                <a:effectLst/>
              </a:rPr>
              <a:t>亚伯拉罕</a:t>
            </a:r>
            <a:r>
              <a:rPr lang="zh-CN" altLang="en-US" sz="3000" dirty="0">
                <a:effectLst/>
              </a:rPr>
              <a:t>说：“你把这使女和她儿子赶出去，因为这使女的儿子不可与我的儿子</a:t>
            </a:r>
            <a:r>
              <a:rPr lang="zh-CN" altLang="en-US" sz="3000" u="sng" dirty="0">
                <a:effectLst/>
              </a:rPr>
              <a:t>以撒</a:t>
            </a:r>
            <a:r>
              <a:rPr lang="zh-CN" altLang="en-US" sz="3000" dirty="0">
                <a:effectLst/>
              </a:rPr>
              <a:t>一同承受产业</a:t>
            </a:r>
            <a:r>
              <a:rPr lang="zh-CN" altLang="en-US" dirty="0">
                <a:effectLst/>
              </a:rPr>
              <a:t>。”</a:t>
            </a:r>
            <a:endParaRPr lang="zh-CN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7EFEFEF-8599-47B2-A4EB-B6C1E5EFC2BE}"/>
              </a:ext>
            </a:extLst>
          </p:cNvPr>
          <p:cNvSpPr txBox="1">
            <a:spLocks/>
          </p:cNvSpPr>
          <p:nvPr/>
        </p:nvSpPr>
        <p:spPr>
          <a:xfrm>
            <a:off x="914400" y="274638"/>
            <a:ext cx="9296400" cy="14779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读经</a:t>
            </a:r>
            <a:r>
              <a:rPr lang="en-US" dirty="0"/>
              <a:t> Scripture reading</a:t>
            </a:r>
            <a:br>
              <a:rPr lang="en-US" dirty="0"/>
            </a:br>
            <a:r>
              <a:rPr lang="ja-JP" altLang="en-US" sz="3600" dirty="0">
                <a:effectLst/>
              </a:rPr>
              <a:t>创世纪</a:t>
            </a:r>
            <a:r>
              <a:rPr lang="en-US" altLang="ja-JP" sz="3600" dirty="0">
                <a:effectLst/>
              </a:rPr>
              <a:t>21</a:t>
            </a:r>
            <a:r>
              <a:rPr lang="ja-JP" altLang="en-US" sz="3600" dirty="0">
                <a:effectLst/>
              </a:rPr>
              <a:t>：</a:t>
            </a:r>
            <a:r>
              <a:rPr lang="en-US" altLang="ja-JP" sz="3600" dirty="0">
                <a:effectLst/>
              </a:rPr>
              <a:t>1-10</a:t>
            </a:r>
            <a:endParaRPr lang="ja-JP" altLang="en-US" sz="3600" dirty="0"/>
          </a:p>
          <a:p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16247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74638"/>
            <a:ext cx="9829800" cy="2011362"/>
          </a:xfrm>
        </p:spPr>
        <p:txBody>
          <a:bodyPr>
            <a:normAutofit/>
          </a:bodyPr>
          <a:lstStyle/>
          <a:p>
            <a:r>
              <a:rPr lang="zh-CN" altLang="en-US" dirty="0"/>
              <a:t>宣召</a:t>
            </a:r>
            <a:r>
              <a:rPr lang="en-US" dirty="0"/>
              <a:t> Calling to Worship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11582400" cy="4906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>
                <a:effectLst/>
              </a:rPr>
              <a:t>哥林多前书 </a:t>
            </a:r>
            <a:r>
              <a:rPr lang="en-US" altLang="ja-JP" sz="4000" dirty="0">
                <a:effectLst/>
              </a:rPr>
              <a:t>1 </a:t>
            </a:r>
            <a:r>
              <a:rPr lang="en-US" sz="4000" dirty="0">
                <a:effectLst/>
              </a:rPr>
              <a:t>Corinthians 1:30</a:t>
            </a:r>
            <a:endParaRPr lang="en-US" sz="4000" dirty="0"/>
          </a:p>
          <a:p>
            <a:pPr marL="0" indent="0">
              <a:buNone/>
            </a:pPr>
            <a:r>
              <a:rPr lang="zh-CN" altLang="en-US" sz="4000" dirty="0">
                <a:effectLst/>
              </a:rPr>
              <a:t>但你们得在基督耶稣里，是本乎神，神又使他成为我们的智慧，公义，圣洁，救赎。</a:t>
            </a:r>
            <a:endParaRPr lang="zh-CN" altLang="en-US" sz="4000" dirty="0"/>
          </a:p>
          <a:p>
            <a:pPr marL="0" indent="0">
              <a:buNone/>
            </a:pPr>
            <a:r>
              <a:rPr lang="en-US" sz="4000" dirty="0">
                <a:effectLst/>
              </a:rPr>
              <a:t>It is because of him that you are in Christ Jesus, who has become for us wisdom from God—that is, our </a:t>
            </a:r>
            <a:r>
              <a:rPr lang="en-US" sz="4000" dirty="0" err="1">
                <a:effectLst/>
              </a:rPr>
              <a:t>righteousness,holiness</a:t>
            </a:r>
            <a:r>
              <a:rPr lang="en-US" sz="4000" dirty="0">
                <a:effectLst/>
              </a:rPr>
              <a:t> and redemption.</a:t>
            </a:r>
            <a:endParaRPr lang="en-US" sz="4000" dirty="0"/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44564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8708B-8D6C-A94E-9EC7-5E565BECB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Genesis  21: 1-10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1E58E-5269-F458-B94A-6B03FC967AB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9200" y="838200"/>
            <a:ext cx="10591800" cy="57451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effectLst/>
              </a:rPr>
              <a:t>1 </a:t>
            </a:r>
            <a:r>
              <a:rPr lang="en-US" sz="2800" dirty="0">
                <a:effectLst/>
              </a:rPr>
              <a:t>Now the Lord was gracious to Sarah as he had said, and the Lord did for Sarah what he had promised. </a:t>
            </a:r>
            <a:r>
              <a:rPr lang="en-US" sz="2800" b="1" dirty="0">
                <a:effectLst/>
              </a:rPr>
              <a:t>2 </a:t>
            </a:r>
            <a:r>
              <a:rPr lang="en-US" sz="2800" dirty="0">
                <a:effectLst/>
              </a:rPr>
              <a:t>Sarah became pregnant and bore a son to Abraham in his old age, at the very time God had promised him. </a:t>
            </a:r>
            <a:r>
              <a:rPr lang="en-US" sz="2800" b="1" dirty="0">
                <a:effectLst/>
              </a:rPr>
              <a:t>3 </a:t>
            </a:r>
            <a:r>
              <a:rPr lang="en-US" sz="2800" dirty="0">
                <a:effectLst/>
              </a:rPr>
              <a:t>Abraham gave the name Isaac[</a:t>
            </a:r>
            <a:r>
              <a:rPr lang="en-US" sz="2800" u="sng" dirty="0">
                <a:effectLst/>
              </a:rPr>
              <a:t>a</a:t>
            </a:r>
            <a:r>
              <a:rPr lang="en-US" sz="2800" dirty="0">
                <a:effectLst/>
              </a:rPr>
              <a:t>] to the son Sarah bore him. </a:t>
            </a:r>
            <a:r>
              <a:rPr lang="en-US" sz="2800" b="1" dirty="0">
                <a:effectLst/>
              </a:rPr>
              <a:t>4 </a:t>
            </a:r>
            <a:r>
              <a:rPr lang="en-US" sz="2800" dirty="0">
                <a:effectLst/>
              </a:rPr>
              <a:t>When his son Isaac was eight days old, Abraham circumcised him, as God commanded him.</a:t>
            </a:r>
            <a:r>
              <a:rPr lang="en-US" sz="2800" b="1" dirty="0">
                <a:effectLst/>
              </a:rPr>
              <a:t>5 </a:t>
            </a:r>
            <a:r>
              <a:rPr lang="en-US" sz="2800" dirty="0">
                <a:effectLst/>
              </a:rPr>
              <a:t>Abraham was a hundred years old when his son Isaac was born to him.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>
                <a:effectLst/>
              </a:rPr>
              <a:t>6 </a:t>
            </a:r>
            <a:r>
              <a:rPr lang="en-US" sz="2800" dirty="0">
                <a:effectLst/>
              </a:rPr>
              <a:t>Sarah said, “God has brought me laughter, and everyone who hears about this will laugh with me.” </a:t>
            </a:r>
            <a:r>
              <a:rPr lang="en-US" sz="2800" b="1" dirty="0">
                <a:effectLst/>
              </a:rPr>
              <a:t>7 </a:t>
            </a:r>
            <a:r>
              <a:rPr lang="en-US" sz="2800" dirty="0">
                <a:effectLst/>
              </a:rPr>
              <a:t>And she added, “Who would have said to Abraham that Sarah would nurse children? Yet I have borne him a son in his old age.”</a:t>
            </a:r>
            <a:r>
              <a:rPr lang="en-US" sz="2800" b="1" dirty="0">
                <a:effectLst/>
              </a:rPr>
              <a:t>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>
                <a:effectLst/>
              </a:rPr>
              <a:t>8 </a:t>
            </a:r>
            <a:r>
              <a:rPr lang="en-US" sz="2800" dirty="0">
                <a:effectLst/>
              </a:rPr>
              <a:t>The child grew and was weaned, and on the day Isaac was weaned Abraham held a great feast. </a:t>
            </a:r>
            <a:r>
              <a:rPr lang="en-US" sz="2800" b="1" dirty="0">
                <a:effectLst/>
              </a:rPr>
              <a:t>9 </a:t>
            </a:r>
            <a:r>
              <a:rPr lang="en-US" sz="2800" dirty="0">
                <a:effectLst/>
              </a:rPr>
              <a:t>But Sarah saw that the son whom Hagar the Egyptian had borne to Abraham was mocking, </a:t>
            </a:r>
            <a:r>
              <a:rPr lang="en-US" sz="2800" b="1" dirty="0">
                <a:effectLst/>
              </a:rPr>
              <a:t>10 </a:t>
            </a:r>
            <a:r>
              <a:rPr lang="en-US" sz="2800" dirty="0">
                <a:effectLst/>
              </a:rPr>
              <a:t>and she said to Abraham, “Get rid of that slave woman and her son, for that woman’s son will never share in the inheritance with my son Isaac.”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307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98E56-2E1C-FFF8-5F12-83F9BF5034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2133600"/>
            <a:ext cx="9372600" cy="38862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i="1" dirty="0">
                <a:solidFill>
                  <a:srgbClr val="FF0000"/>
                </a:solidFill>
              </a:rPr>
              <a:t>A good place for speaker’s slide coversheet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</a:rPr>
              <a:t>The coworkers in the library will switch to Speaker’s slides from here 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7EFEFEF-8599-47B2-A4EB-B6C1E5EFC2BE}"/>
              </a:ext>
            </a:extLst>
          </p:cNvPr>
          <p:cNvSpPr txBox="1">
            <a:spLocks/>
          </p:cNvSpPr>
          <p:nvPr/>
        </p:nvSpPr>
        <p:spPr>
          <a:xfrm>
            <a:off x="838200" y="274638"/>
            <a:ext cx="9372600" cy="2011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信息</a:t>
            </a:r>
            <a:r>
              <a:rPr lang="en-US" dirty="0"/>
              <a:t> Message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77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78F24-1D11-49F0-8F3E-063086A4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981200"/>
            <a:ext cx="10363200" cy="1189038"/>
          </a:xfrm>
        </p:spPr>
        <p:txBody>
          <a:bodyPr>
            <a:normAutofit fontScale="90000"/>
          </a:bodyPr>
          <a:lstStyle/>
          <a:p>
            <a:br>
              <a:rPr lang="en-US" i="1" dirty="0">
                <a:solidFill>
                  <a:srgbClr val="FF0000"/>
                </a:solidFill>
              </a:rPr>
            </a:br>
            <a:r>
              <a:rPr lang="ja-JP" altLang="en-US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br>
              <a:rPr lang="en-US" altLang="ja-JP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ja-JP" altLang="en-US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br>
              <a:rPr lang="en-US" altLang="ja-JP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i="1" dirty="0">
                <a:solidFill>
                  <a:srgbClr val="FF0000"/>
                </a:solidFill>
              </a:rPr>
              <a:t>回应诗歌 </a:t>
            </a:r>
            <a:r>
              <a:rPr lang="en-US" i="1" dirty="0">
                <a:solidFill>
                  <a:srgbClr val="FF0000"/>
                </a:solidFill>
              </a:rPr>
              <a:t>Responsive song</a:t>
            </a:r>
            <a:br>
              <a:rPr lang="en-US" altLang="ja-JP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ja-JP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	 </a:t>
            </a:r>
            <a:r>
              <a:rPr lang="en-US" altLang="zh-TW" dirty="0">
                <a:effectLst/>
              </a:rPr>
              <a:t>#537 </a:t>
            </a:r>
            <a:r>
              <a:rPr lang="zh-TW" altLang="en-US" dirty="0">
                <a:effectLst/>
              </a:rPr>
              <a:t>向前直往錫安</a:t>
            </a:r>
            <a:br>
              <a:rPr lang="zh-TW" altLang="en-US" dirty="0"/>
            </a:b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1DE53-9DC6-4734-9971-7B753394153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461572"/>
            <a:ext cx="11734800" cy="50154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4CB6A11-E565-AC8C-69CE-B88A0F51D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61572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95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C68C262-3D60-45B0-DC74-AB07FD2647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52400"/>
            <a:ext cx="9144000" cy="533400"/>
          </a:xfrm>
        </p:spPr>
        <p:txBody>
          <a:bodyPr/>
          <a:lstStyle/>
          <a:p>
            <a:pPr eaLnBrk="1" hangingPunct="1"/>
            <a:r>
              <a:rPr lang="en-US" altLang="en-US" sz="2800" i="1">
                <a:solidFill>
                  <a:srgbClr val="FFFFFF"/>
                </a:solidFill>
                <a:latin typeface="Times New Roman" panose="02020603050405020304" pitchFamily="18" charset="0"/>
              </a:rPr>
              <a:t>537</a:t>
            </a:r>
            <a:r>
              <a:rPr lang="en-US" altLang="en-US" sz="2800" i="1">
                <a:solidFill>
                  <a:srgbClr val="FFFFFF"/>
                </a:solidFill>
              </a:rPr>
              <a:t> </a:t>
            </a:r>
            <a:r>
              <a:rPr lang="zh-TW" altLang="en-US" sz="3200" i="1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向前直往錫安</a:t>
            </a:r>
            <a:r>
              <a:rPr lang="zh-TW" altLang="en-US" sz="2800" i="1"/>
              <a:t>  </a:t>
            </a:r>
            <a:r>
              <a:rPr lang="en-US" altLang="zh-TW" sz="2800" i="1">
                <a:solidFill>
                  <a:srgbClr val="FFFF00"/>
                </a:solidFill>
                <a:latin typeface="Times New Roman" panose="02020603050405020304" pitchFamily="18" charset="0"/>
              </a:rPr>
              <a:t>We’re Marching To Zion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D82F0C2C-C8FB-3C81-5D49-6E6B5B600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85801"/>
            <a:ext cx="9144000" cy="605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愛主的人都來，將你喜樂敞開；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Come, we that love the Lord,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And let out joys be known;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甘甜唱著主的奇愛，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甘甜唱著主的奇愛，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Join in a song with sweet accord,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Join in a song with sweet accord,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同到寶座前來，同到寶座前來！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And thus surround the throne,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And thus surround the throne.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36B35F48-B05F-9D7E-69C6-487773EE7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26" y="754063"/>
            <a:ext cx="3635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AA0FE709-BBDC-4CCF-5308-3F1E4EA8D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5926"/>
            <a:ext cx="9144000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00"/>
                </a:solidFill>
                <a:latin typeface="華康標楷體" pitchFamily="65" charset="-120"/>
                <a:ea typeface="華康標楷體" pitchFamily="65" charset="-120"/>
              </a:rPr>
              <a:t>（副）</a:t>
            </a:r>
            <a:endParaRPr lang="en-US" altLang="en-US" sz="4000">
              <a:solidFill>
                <a:srgbClr val="FFFF00"/>
              </a:solidFill>
              <a:latin typeface="DFBiaoKaiShu-B5" pitchFamily="65" charset="-120"/>
              <a:ea typeface="DFBiaoKaiShu-B5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>
              <a:solidFill>
                <a:srgbClr val="FFFF00"/>
              </a:solidFill>
              <a:latin typeface="華康標楷體" pitchFamily="65" charset="-120"/>
              <a:ea typeface="華康標楷體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向前直往錫安，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We’re marching to Zion,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美麗又美麗的錫安；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Beautiful, beautiful Zion;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眾聖昂首齊奔錫安，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We’re marching upward to Zion,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直奔神美麗的聖城。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The beautiful city of God.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AF6AD882-7AC6-627A-0F86-19CF67B6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1"/>
            <a:ext cx="9144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00"/>
                </a:solidFill>
                <a:latin typeface="華康標楷體" pitchFamily="65" charset="-120"/>
                <a:ea typeface="華康標楷體" pitchFamily="65" charset="-120"/>
              </a:rPr>
              <a:t>（二）</a:t>
            </a:r>
            <a:endParaRPr lang="en-US" altLang="en-US" sz="1000">
              <a:solidFill>
                <a:srgbClr val="FFFF00"/>
              </a:solidFill>
              <a:latin typeface="華康標楷體" pitchFamily="65" charset="-120"/>
              <a:ea typeface="華康標楷體" pitchFamily="65" charset="-120"/>
            </a:endParaRP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未識主名的人，讓他緘默無聲；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Let those refuse to sing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Who never knew our God;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我們屬天君王兒女，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我們屬天君王兒女，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But children of the heav’nly King,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But children of the heav’nly King,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應當喜樂歡騰，應當喜樂歡騰</a:t>
            </a:r>
            <a:r>
              <a:rPr lang="zh-CN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。</a:t>
            </a:r>
            <a:endParaRPr lang="en-US" altLang="en-US" sz="4800">
              <a:solidFill>
                <a:srgbClr val="FFFFFF"/>
              </a:solidFill>
              <a:latin typeface="華康標楷體" pitchFamily="65" charset="-120"/>
              <a:ea typeface="華康標楷體" pitchFamily="65" charset="-120"/>
            </a:endParaRP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May speak their joys aboard,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May speak their joys aboard.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57531B7A-D4A2-4E30-36D5-D760E43DB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26" y="754063"/>
            <a:ext cx="3635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9FD72DE4-5B6D-1723-5C82-35E60E7F3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5926"/>
            <a:ext cx="9144000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00"/>
                </a:solidFill>
                <a:latin typeface="華康標楷體" pitchFamily="65" charset="-120"/>
                <a:ea typeface="華康標楷體" pitchFamily="65" charset="-120"/>
              </a:rPr>
              <a:t>（副）</a:t>
            </a:r>
            <a:endParaRPr lang="en-US" altLang="en-US" sz="4000">
              <a:solidFill>
                <a:srgbClr val="FFFF00"/>
              </a:solidFill>
              <a:latin typeface="DFBiaoKaiShu-B5" pitchFamily="65" charset="-120"/>
              <a:ea typeface="DFBiaoKaiShu-B5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>
              <a:solidFill>
                <a:srgbClr val="FFFF00"/>
              </a:solidFill>
              <a:latin typeface="華康標楷體" pitchFamily="65" charset="-120"/>
              <a:ea typeface="華康標楷體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向前直往錫安，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We’re marching to Zion,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美麗又美麗的錫安；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Beautiful, beautiful Zion;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眾聖昂首齊奔錫安，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We’re marching upward to Zion,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直奔神美麗的聖城。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The beautiful city of God.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>
            <a:extLst>
              <a:ext uri="{FF2B5EF4-FFF2-40B4-BE49-F238E27FC236}">
                <a16:creationId xmlns:a16="http://schemas.microsoft.com/office/drawing/2014/main" id="{9B90B0CF-023A-13FE-73E3-388592553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1"/>
            <a:ext cx="9144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00"/>
                </a:solidFill>
                <a:latin typeface="華康標楷體" pitchFamily="65" charset="-120"/>
                <a:ea typeface="華康標楷體" pitchFamily="65" charset="-120"/>
              </a:rPr>
              <a:t>（三）</a:t>
            </a:r>
            <a:endParaRPr lang="en-US" altLang="en-US" sz="1000">
              <a:solidFill>
                <a:srgbClr val="FFFF00"/>
              </a:solidFill>
              <a:latin typeface="華康標楷體" pitchFamily="65" charset="-120"/>
              <a:ea typeface="華康標楷體" pitchFamily="65" charset="-120"/>
            </a:endParaRP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未入榮耀之城，未履精金之街</a:t>
            </a:r>
            <a:r>
              <a:rPr lang="zh-CN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，</a:t>
            </a:r>
            <a:endParaRPr lang="en-US" altLang="en-US" sz="4800">
              <a:solidFill>
                <a:srgbClr val="FFFFFF"/>
              </a:solidFill>
              <a:latin typeface="華康標楷體" pitchFamily="65" charset="-120"/>
              <a:ea typeface="華康標楷體" pitchFamily="65" charset="-120"/>
            </a:endParaRP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The hill of Zion yields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600">
                <a:solidFill>
                  <a:srgbClr val="FFFF00"/>
                </a:solidFill>
              </a:rPr>
              <a:t>A</a:t>
            </a:r>
            <a:r>
              <a:rPr lang="en-US" altLang="en-US" sz="3600">
                <a:solidFill>
                  <a:srgbClr val="FFFF00"/>
                </a:solidFill>
              </a:rPr>
              <a:t> thousand sacred sweets,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郇山佳果甜美豐盈，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郇山佳果甜美豐盈，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Before we reach the heav’nly fields,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Before we reach the heav’nly fields,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豫嘗何等喜悅，豫嘗何等喜悅</a:t>
            </a:r>
            <a:r>
              <a:rPr lang="zh-CN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。</a:t>
            </a:r>
            <a:endParaRPr lang="en-US" altLang="en-US" sz="4800">
              <a:solidFill>
                <a:srgbClr val="FFFFFF"/>
              </a:solidFill>
              <a:latin typeface="華康標楷體" pitchFamily="65" charset="-120"/>
              <a:ea typeface="華康標楷體" pitchFamily="65" charset="-120"/>
            </a:endParaRP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Or walk the golden streets,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Or walk the golden streets.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01B2AA86-8DBF-3B8B-37B7-2CF36EA7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26" y="754063"/>
            <a:ext cx="3635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52DEAFDE-E943-36CD-8C76-A7D20AFF3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5926"/>
            <a:ext cx="9144000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00"/>
                </a:solidFill>
                <a:latin typeface="華康標楷體" pitchFamily="65" charset="-120"/>
                <a:ea typeface="華康標楷體" pitchFamily="65" charset="-120"/>
              </a:rPr>
              <a:t>（副）</a:t>
            </a:r>
            <a:endParaRPr lang="en-US" altLang="en-US" sz="4000">
              <a:solidFill>
                <a:srgbClr val="FFFF00"/>
              </a:solidFill>
              <a:latin typeface="DFBiaoKaiShu-B5" pitchFamily="65" charset="-120"/>
              <a:ea typeface="DFBiaoKaiShu-B5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>
              <a:solidFill>
                <a:srgbClr val="FFFF00"/>
              </a:solidFill>
              <a:latin typeface="華康標楷體" pitchFamily="65" charset="-120"/>
              <a:ea typeface="華康標楷體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向前直往錫安，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We’re marching to Zion,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美麗又美麗的錫安；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Beautiful, beautiful Zion;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眾聖昂首齊奔錫安，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We’re marching upward to Zion,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直奔神美麗的聖城。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The beautiful city of God.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>
            <a:extLst>
              <a:ext uri="{FF2B5EF4-FFF2-40B4-BE49-F238E27FC236}">
                <a16:creationId xmlns:a16="http://schemas.microsoft.com/office/drawing/2014/main" id="{97E93A2D-0C85-10D9-EA2F-086EE0909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1"/>
            <a:ext cx="9144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00"/>
                </a:solidFill>
                <a:latin typeface="華康標楷體" pitchFamily="65" charset="-120"/>
                <a:ea typeface="華康標楷體" pitchFamily="65" charset="-120"/>
              </a:rPr>
              <a:t>（四）</a:t>
            </a:r>
            <a:endParaRPr lang="en-US" altLang="en-US" sz="1000">
              <a:solidFill>
                <a:srgbClr val="FFFF00"/>
              </a:solidFill>
              <a:latin typeface="華康標楷體" pitchFamily="65" charset="-120"/>
              <a:ea typeface="華康標楷體" pitchFamily="65" charset="-120"/>
            </a:endParaRP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故當高聲歌唱，忘記所有憂傷；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Then let our songs abound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and every tear be dry;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經過以馬內利境界，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經過以馬內利境界，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We’re marching through Emmanuel’s ground,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We’re marching through Emmanuel’s ground,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直達更高天鄉，直達更高天鄉！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To fairer worlds on high, </a:t>
            </a:r>
          </a:p>
          <a:p>
            <a:pPr algn="ctr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To fairer worlds on high.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0D027-6997-3052-5A7B-6C3361647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868362"/>
          </a:xfrm>
        </p:spPr>
        <p:txBody>
          <a:bodyPr>
            <a:normAutofit/>
          </a:bodyPr>
          <a:lstStyle/>
          <a:p>
            <a:r>
              <a:rPr lang="en-US" dirty="0"/>
              <a:t>				</a:t>
            </a:r>
            <a:r>
              <a:rPr lang="ja-JP" altLang="en-US" dirty="0">
                <a:effectLst/>
              </a:rPr>
              <a:t>愿你崇高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CC3AD-3906-5DB8-9128-C9C722E27D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11506200" cy="4572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zh-CN" altLang="en-US" sz="7200" dirty="0">
                <a:effectLst/>
              </a:rPr>
              <a:t>我要在万民中称谢你，</a:t>
            </a:r>
            <a:endParaRPr lang="en-US" altLang="zh-CN" sz="7200" dirty="0">
              <a:effectLst/>
            </a:endParaRPr>
          </a:p>
          <a:p>
            <a:pPr marL="0" indent="0">
              <a:buNone/>
            </a:pPr>
            <a:r>
              <a:rPr lang="zh-CN" altLang="en-US" sz="7200" dirty="0">
                <a:effectLst/>
              </a:rPr>
              <a:t>我要在列邦中歌颂你，</a:t>
            </a:r>
            <a:endParaRPr lang="en-US" altLang="zh-CN" sz="7200" dirty="0">
              <a:effectLst/>
            </a:endParaRPr>
          </a:p>
          <a:p>
            <a:pPr marL="0" indent="0">
              <a:buNone/>
            </a:pPr>
            <a:r>
              <a:rPr lang="zh-CN" altLang="en-US" sz="7200" dirty="0">
                <a:effectLst/>
              </a:rPr>
              <a:t>你的慈爱高及诸天，</a:t>
            </a:r>
            <a:endParaRPr lang="en-US" altLang="zh-CN" sz="7200" dirty="0">
              <a:effectLst/>
            </a:endParaRPr>
          </a:p>
          <a:p>
            <a:pPr marL="0" indent="0">
              <a:buNone/>
            </a:pPr>
            <a:r>
              <a:rPr lang="zh-CN" altLang="en-US" sz="7200" dirty="0">
                <a:effectLst/>
              </a:rPr>
              <a:t>你的信实上达穹苍，</a:t>
            </a:r>
            <a:endParaRPr lang="en-US" altLang="zh-CN" sz="7200" dirty="0">
              <a:effectLst/>
            </a:endParaRPr>
          </a:p>
          <a:p>
            <a:pPr marL="0" indent="0">
              <a:buNone/>
            </a:pPr>
            <a:r>
              <a:rPr lang="zh-CN" altLang="en-US" sz="7200" dirty="0">
                <a:effectLst/>
              </a:rPr>
              <a:t>你的慈爱高及诸天，</a:t>
            </a:r>
            <a:endParaRPr lang="en-US" altLang="zh-CN" sz="7200" dirty="0">
              <a:effectLst/>
            </a:endParaRPr>
          </a:p>
          <a:p>
            <a:pPr marL="0" indent="0">
              <a:buNone/>
            </a:pPr>
            <a:r>
              <a:rPr lang="zh-CN" altLang="en-US" sz="7200" dirty="0">
                <a:effectLst/>
              </a:rPr>
              <a:t>你的信实上达穹苍。</a:t>
            </a:r>
            <a:endParaRPr lang="en-US" altLang="zh-CN" sz="7200" dirty="0">
              <a:effectLst/>
            </a:endParaRPr>
          </a:p>
          <a:p>
            <a:pPr marL="0" indent="0">
              <a:buNone/>
            </a:pPr>
            <a:r>
              <a:rPr lang="zh-CN" altLang="en-US" sz="7200" dirty="0">
                <a:effectLst/>
              </a:rPr>
              <a:t>哈利路亚，哈利路亚 ， </a:t>
            </a:r>
            <a:endParaRPr lang="en-US" altLang="zh-CN" sz="7200" dirty="0">
              <a:effectLst/>
            </a:endParaRPr>
          </a:p>
          <a:p>
            <a:pPr marL="0" indent="0">
              <a:buNone/>
            </a:pPr>
            <a:r>
              <a:rPr lang="zh-CN" altLang="en-US" sz="7200" dirty="0">
                <a:effectLst/>
              </a:rPr>
              <a:t>你的慈爱高及诸天，</a:t>
            </a:r>
            <a:endParaRPr lang="en-US" altLang="zh-CN" sz="7200" dirty="0">
              <a:effectLst/>
            </a:endParaRPr>
          </a:p>
          <a:p>
            <a:pPr marL="0" indent="0">
              <a:buNone/>
            </a:pPr>
            <a:r>
              <a:rPr lang="zh-CN" altLang="en-US" sz="7200" dirty="0">
                <a:effectLst/>
              </a:rPr>
              <a:t>哈利路亚，哈利路亚 ， 你的信实上达穹苍。</a:t>
            </a:r>
            <a:endParaRPr lang="zh-CN" altLang="en-US" sz="7200" dirty="0"/>
          </a:p>
          <a:p>
            <a:pPr marL="0" indent="0">
              <a:buNone/>
            </a:pPr>
            <a:endParaRPr lang="zh-CN" altLang="en-US" sz="1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704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AEF4823-A0A2-8F11-3AB0-D9761FD78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26" y="754063"/>
            <a:ext cx="3635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8B3DA55-FB4E-11E8-A840-9D315D032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5926"/>
            <a:ext cx="9144000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00"/>
                </a:solidFill>
                <a:latin typeface="華康標楷體" pitchFamily="65" charset="-120"/>
                <a:ea typeface="華康標楷體" pitchFamily="65" charset="-120"/>
              </a:rPr>
              <a:t>（副）</a:t>
            </a:r>
            <a:endParaRPr lang="en-US" altLang="en-US" sz="4000">
              <a:solidFill>
                <a:srgbClr val="FFFF00"/>
              </a:solidFill>
              <a:latin typeface="DFBiaoKaiShu-B5" pitchFamily="65" charset="-120"/>
              <a:ea typeface="DFBiaoKaiShu-B5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>
              <a:solidFill>
                <a:srgbClr val="FFFF00"/>
              </a:solidFill>
              <a:latin typeface="華康標楷體" pitchFamily="65" charset="-120"/>
              <a:ea typeface="華康標楷體" pitchFamily="65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向前直往錫安，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We’re marching to Zion,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美麗又美麗的錫安；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Beautiful, beautiful Zion;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眾聖昂首齊奔錫安，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We’re marching upward to Zion,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FFFFFF"/>
                </a:solidFill>
                <a:latin typeface="華康標楷體" pitchFamily="65" charset="-120"/>
                <a:ea typeface="華康標楷體" pitchFamily="65" charset="-120"/>
              </a:rPr>
              <a:t>直奔神美麗的聖城。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</a:rPr>
              <a:t>The beautiful city of God.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highlight>
                  <a:srgbClr val="FFFF00"/>
                </a:highlight>
              </a:rPr>
              <a:t>第一时段：现场的弟兄姐妹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8170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b="1" dirty="0">
                <a:highlight>
                  <a:srgbClr val="FFFF00"/>
                </a:highlight>
              </a:rPr>
              <a:t>第二时段：线上的弟兄姐妹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09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highlight>
                  <a:srgbClr val="FFFF00"/>
                </a:highlight>
              </a:rPr>
              <a:t>回到现场 </a:t>
            </a:r>
            <a:r>
              <a:rPr lang="en-US" altLang="zh-CN" sz="4000" dirty="0">
                <a:highlight>
                  <a:srgbClr val="FFFF00"/>
                </a:highlight>
              </a:rPr>
              <a:t>(On site)</a:t>
            </a:r>
            <a:endParaRPr lang="en-US" sz="4000" dirty="0">
              <a:highlight>
                <a:srgbClr val="FFFF00"/>
              </a:highlight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8032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报告</a:t>
            </a:r>
            <a:r>
              <a:rPr lang="en-US" altLang="zh-CN" dirty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5400" y="1447800"/>
            <a:ext cx="10058400" cy="4572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/>
              <a:t>欢迎新朋友</a:t>
            </a:r>
            <a:r>
              <a:rPr lang="en-US" altLang="zh-CN" sz="2800" dirty="0"/>
              <a:t> Welcome new friend(s)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主日</a:t>
            </a:r>
            <a:r>
              <a:rPr lang="ja-JP" altLang="en-US" sz="2800" dirty="0">
                <a:effectLst/>
              </a:rPr>
              <a:t>学 </a:t>
            </a:r>
            <a:r>
              <a:rPr lang="en-US" altLang="zh-CN" sz="2800" dirty="0"/>
              <a:t>Sunday School (9:30-10:30)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周一晚盼望小组聚会（</a:t>
            </a:r>
            <a:r>
              <a:rPr lang="en-US" altLang="zh-CN" sz="2800" dirty="0"/>
              <a:t>HOPE Group, 7:30PM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>
              <a:lnSpc>
                <a:spcPct val="120000"/>
              </a:lnSpc>
            </a:pPr>
            <a:r>
              <a:rPr lang="zh-CN" altLang="en-US" sz="2800" dirty="0"/>
              <a:t>周三圣达菲公寓查经 （上午十点）</a:t>
            </a:r>
            <a:endParaRPr lang="en-US" altLang="zh-CN" sz="2800" dirty="0"/>
          </a:p>
          <a:p>
            <a:pPr marL="341313" indent="0">
              <a:lnSpc>
                <a:spcPct val="120000"/>
              </a:lnSpc>
              <a:buNone/>
            </a:pPr>
            <a:r>
              <a:rPr lang="en-US" altLang="zh-CN" sz="2800" dirty="0"/>
              <a:t>Santa Fe Tower Bible Study (Wednesday 10:00AM)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周三祷告会（晚 </a:t>
            </a:r>
            <a:r>
              <a:rPr lang="en-US" altLang="zh-CN" sz="2800" dirty="0"/>
              <a:t>7:30 -9:00 </a:t>
            </a:r>
            <a:r>
              <a:rPr lang="zh-CN" altLang="en-US" sz="2800" dirty="0"/>
              <a:t>）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800" dirty="0"/>
              <a:t>    Prayer Meeting (Wednesday 7:30 -9:00 PM)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周五</a:t>
            </a:r>
            <a:r>
              <a:rPr lang="en-US" altLang="zh-CN" sz="2800" dirty="0"/>
              <a:t>/</a:t>
            </a:r>
            <a:r>
              <a:rPr lang="zh-CN" altLang="en-US" sz="3100" dirty="0"/>
              <a:t>周</a:t>
            </a:r>
            <a:r>
              <a:rPr lang="ja-JP" altLang="en-US" sz="3100" dirty="0">
                <a:effectLst/>
              </a:rPr>
              <a:t>六</a:t>
            </a:r>
            <a:r>
              <a:rPr lang="en-US" altLang="ja-JP" sz="2800" dirty="0">
                <a:effectLst/>
              </a:rPr>
              <a:t> </a:t>
            </a:r>
            <a:r>
              <a:rPr lang="zh-CN" altLang="en-US" sz="2800" dirty="0"/>
              <a:t>团契</a:t>
            </a:r>
            <a:r>
              <a:rPr lang="en-US" altLang="zh-CN" sz="2800" dirty="0"/>
              <a:t>/</a:t>
            </a:r>
            <a:r>
              <a:rPr lang="zh-CN" altLang="en-US" sz="2800" dirty="0"/>
              <a:t>查经 </a:t>
            </a:r>
            <a:r>
              <a:rPr lang="en-US" altLang="zh-CN" sz="2800" dirty="0"/>
              <a:t>Friday/Saturday Fellowship/Bible Study</a:t>
            </a:r>
          </a:p>
          <a:p>
            <a:pPr lvl="1">
              <a:lnSpc>
                <a:spcPct val="120000"/>
              </a:lnSpc>
            </a:pPr>
            <a:r>
              <a:rPr lang="zh-CN" altLang="en-US" sz="2600" dirty="0"/>
              <a:t>北区</a:t>
            </a:r>
            <a:r>
              <a:rPr lang="en-US" altLang="zh-CN" sz="2600" dirty="0"/>
              <a:t> (North)</a:t>
            </a:r>
            <a:r>
              <a:rPr lang="zh-CN" altLang="en-US" sz="2600" dirty="0"/>
              <a:t>、寻求组 </a:t>
            </a:r>
            <a:r>
              <a:rPr lang="en-US" altLang="zh-CN" sz="2600" dirty="0"/>
              <a:t>(Seekers)</a:t>
            </a:r>
            <a:r>
              <a:rPr lang="zh-CN" altLang="en-US" sz="2600" dirty="0"/>
              <a:t>、父母组 </a:t>
            </a:r>
            <a:r>
              <a:rPr lang="en-US" altLang="zh-CN" sz="2600" dirty="0"/>
              <a:t>(Youth Parents)</a:t>
            </a:r>
            <a:r>
              <a:rPr lang="zh-CN" altLang="en-US" sz="2600" dirty="0"/>
              <a:t>、青少年</a:t>
            </a:r>
            <a:r>
              <a:rPr lang="en-US" altLang="zh-CN" sz="2600" dirty="0"/>
              <a:t>(Youth)</a:t>
            </a:r>
          </a:p>
          <a:p>
            <a:pPr lvl="1">
              <a:lnSpc>
                <a:spcPct val="120000"/>
              </a:lnSpc>
            </a:pPr>
            <a:r>
              <a:rPr lang="zh-CN" altLang="en-US" sz="2600" dirty="0"/>
              <a:t>网上聚会详见图书馆</a:t>
            </a:r>
            <a:r>
              <a:rPr lang="en-US" altLang="zh-CN" sz="2600" dirty="0"/>
              <a:t>Zoom </a:t>
            </a:r>
            <a:r>
              <a:rPr lang="zh-CN" altLang="en-US" sz="2600" dirty="0"/>
              <a:t>链接</a:t>
            </a:r>
            <a:r>
              <a:rPr lang="en-US" altLang="zh-CN" sz="2600" dirty="0"/>
              <a:t> (Online zoom meetings: QR Codes in library)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28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02623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报告</a:t>
            </a:r>
            <a:r>
              <a:rPr lang="en-US" altLang="zh-CN" dirty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i="1" dirty="0">
                <a:solidFill>
                  <a:srgbClr val="FF0000"/>
                </a:solidFill>
              </a:rPr>
              <a:t>特别事项 </a:t>
            </a:r>
            <a:r>
              <a:rPr lang="en-US" altLang="zh-CN" sz="2800" i="1" dirty="0">
                <a:solidFill>
                  <a:srgbClr val="FF0000"/>
                </a:solidFill>
              </a:rPr>
              <a:t>Special Items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800" i="1" dirty="0">
                <a:solidFill>
                  <a:srgbClr val="FF0000"/>
                </a:solidFill>
              </a:rPr>
              <a:t>	Thanksgiving, Special meeting (Brother Wu)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清洁服事 </a:t>
            </a:r>
            <a:r>
              <a:rPr lang="en-US" altLang="zh-CN" sz="2800" dirty="0"/>
              <a:t>(Cleaning Service)</a:t>
            </a:r>
          </a:p>
          <a:p>
            <a:pPr lvl="1">
              <a:lnSpc>
                <a:spcPct val="110000"/>
              </a:lnSpc>
            </a:pPr>
            <a:r>
              <a:rPr lang="zh-CN" altLang="en-US" sz="2800" dirty="0"/>
              <a:t>本主日</a:t>
            </a:r>
            <a:r>
              <a:rPr lang="en-US" altLang="zh-CN" sz="2800" dirty="0"/>
              <a:t> (This Sunday):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dirty="0"/>
              <a:t>        </a:t>
            </a:r>
            <a:r>
              <a:rPr lang="zh-CN" altLang="en-US" sz="2800" i="1" dirty="0">
                <a:solidFill>
                  <a:srgbClr val="FF0000"/>
                </a:solidFill>
              </a:rPr>
              <a:t>姓名  </a:t>
            </a:r>
            <a:r>
              <a:rPr lang="en-US" altLang="zh-CN" sz="2800" i="1" dirty="0">
                <a:solidFill>
                  <a:srgbClr val="FF0000"/>
                </a:solidFill>
              </a:rPr>
              <a:t>Robert Kao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zh-CN" altLang="en-US" sz="2800" dirty="0"/>
              <a:t>下主日 </a:t>
            </a:r>
            <a:r>
              <a:rPr lang="en-US" altLang="zh-CN" sz="2800" dirty="0"/>
              <a:t>(Next Sunday):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dirty="0"/>
              <a:t>       </a:t>
            </a:r>
            <a:r>
              <a:rPr lang="en-US" altLang="zh-CN" sz="2800" i="1" dirty="0">
                <a:solidFill>
                  <a:srgbClr val="FF0000"/>
                </a:solidFill>
              </a:rPr>
              <a:t> </a:t>
            </a:r>
            <a:r>
              <a:rPr lang="zh-CN" altLang="en-US" sz="2800" i="1" dirty="0">
                <a:solidFill>
                  <a:srgbClr val="FF0000"/>
                </a:solidFill>
              </a:rPr>
              <a:t>姓名  </a:t>
            </a:r>
            <a:r>
              <a:rPr lang="en-US" altLang="zh-CN" sz="2800" i="1" dirty="0">
                <a:solidFill>
                  <a:srgbClr val="FF0000"/>
                </a:solidFill>
              </a:rPr>
              <a:t>Xiang  </a:t>
            </a:r>
            <a:r>
              <a:rPr lang="en-US" altLang="zh-CN" sz="2800" i="1" dirty="0" err="1">
                <a:solidFill>
                  <a:srgbClr val="FF0000"/>
                </a:solidFill>
              </a:rPr>
              <a:t>Youbin</a:t>
            </a:r>
            <a:endParaRPr lang="en-US" altLang="zh-CN" sz="2800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193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/>
              <a:t>线上聚会链接 </a:t>
            </a:r>
            <a:r>
              <a:rPr lang="en-US" altLang="zh-CN" sz="3200" dirty="0"/>
              <a:t>QR Codes for Online Meetings</a:t>
            </a:r>
            <a:endParaRPr lang="en-US" sz="3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2D66E48-1EC1-B12D-C699-184FEB444C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24993"/>
            <a:ext cx="2209800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4CB5A2B-DD49-95C1-BD37-7A38D6EF06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937393"/>
            <a:ext cx="2209800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8C2934B-DF11-9352-206C-B78076B5BF5B}"/>
              </a:ext>
            </a:extLst>
          </p:cNvPr>
          <p:cNvSpPr txBox="1"/>
          <p:nvPr/>
        </p:nvSpPr>
        <p:spPr>
          <a:xfrm>
            <a:off x="609600" y="346590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Sunday Service (</a:t>
            </a:r>
            <a:r>
              <a:rPr lang="zh-CN" altLang="en-US" dirty="0"/>
              <a:t>主日敬拜</a:t>
            </a:r>
            <a:r>
              <a:rPr lang="en-US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46D99-4DFF-93F2-2F30-0644844F08A4}"/>
              </a:ext>
            </a:extLst>
          </p:cNvPr>
          <p:cNvSpPr txBox="1"/>
          <p:nvPr/>
        </p:nvSpPr>
        <p:spPr>
          <a:xfrm>
            <a:off x="4762500" y="3440587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Sunday School (</a:t>
            </a:r>
            <a:r>
              <a:rPr lang="zh-CN" altLang="en-US" dirty="0"/>
              <a:t>主日学</a:t>
            </a:r>
            <a:r>
              <a:rPr lang="en-US" dirty="0"/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B4944F-1526-08C2-0428-E45E96C8C499}"/>
              </a:ext>
            </a:extLst>
          </p:cNvPr>
          <p:cNvSpPr txBox="1"/>
          <p:nvPr/>
        </p:nvSpPr>
        <p:spPr>
          <a:xfrm>
            <a:off x="8440340" y="3468605"/>
            <a:ext cx="316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Wednesday Prayer (</a:t>
            </a:r>
            <a:r>
              <a:rPr lang="zh-CN" altLang="en-US" dirty="0"/>
              <a:t>周三祷告会</a:t>
            </a:r>
            <a:r>
              <a:rPr lang="en-US" dirty="0"/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00118E-A8E5-54E9-F617-C92098C6C7F0}"/>
              </a:ext>
            </a:extLst>
          </p:cNvPr>
          <p:cNvSpPr txBox="1"/>
          <p:nvPr/>
        </p:nvSpPr>
        <p:spPr>
          <a:xfrm>
            <a:off x="609600" y="614719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North Group (</a:t>
            </a:r>
            <a:r>
              <a:rPr lang="zh-CN" altLang="en-US" dirty="0"/>
              <a:t>北区团契</a:t>
            </a:r>
            <a:r>
              <a:rPr lang="en-US" dirty="0"/>
              <a:t>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31B38B-A80D-7585-BC86-730EB3D0EF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4027725"/>
            <a:ext cx="2209800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F872BB3-7733-4260-39F1-B9DD5D331EB8}"/>
              </a:ext>
            </a:extLst>
          </p:cNvPr>
          <p:cNvSpPr txBox="1"/>
          <p:nvPr/>
        </p:nvSpPr>
        <p:spPr>
          <a:xfrm>
            <a:off x="4762500" y="614719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Youth Parents</a:t>
            </a:r>
            <a:r>
              <a:rPr lang="en-US" dirty="0"/>
              <a:t> (</a:t>
            </a:r>
            <a:r>
              <a:rPr lang="zh-CN" altLang="en-US" dirty="0"/>
              <a:t>父母组团契</a:t>
            </a:r>
            <a:r>
              <a:rPr lang="en-US" dirty="0"/>
              <a:t>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FAB205-3D70-1FF2-4907-D7CF933EFA3F}"/>
              </a:ext>
            </a:extLst>
          </p:cNvPr>
          <p:cNvSpPr txBox="1"/>
          <p:nvPr/>
        </p:nvSpPr>
        <p:spPr>
          <a:xfrm>
            <a:off x="8915400" y="6065796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Hope Group (</a:t>
            </a:r>
            <a:r>
              <a:rPr lang="zh-CN" altLang="en-US" dirty="0"/>
              <a:t>盼望小组</a:t>
            </a:r>
            <a:r>
              <a:rPr lang="en-US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F5397A-1E2C-C307-3D54-C3FD5125F0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1230786"/>
            <a:ext cx="2209801" cy="22098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801C32-CB1A-40C9-DC6E-9E1DB06BDD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805022"/>
            <a:ext cx="2438400" cy="2438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8414AA-42BB-917E-055E-9A73873F9C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8" y="1137044"/>
            <a:ext cx="2209802" cy="220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1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EEB1A-ACFC-8476-4C32-607D1C4EE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52400"/>
            <a:ext cx="10363200" cy="1265238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			</a:t>
            </a:r>
            <a:r>
              <a:rPr lang="en-US" sz="5400" dirty="0">
                <a:effectLst/>
              </a:rPr>
              <a:t>As We Gather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12928-6A96-907B-6C00-B3BB7AC178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effectLst/>
              </a:rPr>
              <a:t>As we gather may Your Spirit work within us </a:t>
            </a:r>
            <a:endParaRPr lang="en-US" sz="4800" dirty="0"/>
          </a:p>
          <a:p>
            <a:pPr marL="0" indent="0">
              <a:buNone/>
            </a:pPr>
            <a:r>
              <a:rPr lang="en-US" sz="4800" dirty="0">
                <a:effectLst/>
              </a:rPr>
              <a:t>As we gather may we glorify Your Name </a:t>
            </a:r>
            <a:endParaRPr lang="en-US" sz="4800" dirty="0"/>
          </a:p>
          <a:p>
            <a:pPr marL="0" indent="0">
              <a:buNone/>
            </a:pPr>
            <a:r>
              <a:rPr lang="en-US" sz="4800" dirty="0">
                <a:effectLst/>
              </a:rPr>
              <a:t>Knowing well that as our hearts begin to worship </a:t>
            </a:r>
            <a:endParaRPr lang="en-US" sz="4800" dirty="0"/>
          </a:p>
          <a:p>
            <a:pPr marL="0" indent="0">
              <a:buNone/>
            </a:pPr>
            <a:r>
              <a:rPr lang="en-US" sz="4800" dirty="0">
                <a:effectLst/>
              </a:rPr>
              <a:t>We’ll be blessed because we came </a:t>
            </a:r>
            <a:endParaRPr lang="en-US" sz="4800" dirty="0"/>
          </a:p>
          <a:p>
            <a:pPr marL="0" indent="0">
              <a:buNone/>
            </a:pPr>
            <a:r>
              <a:rPr lang="en-US" sz="4800" dirty="0">
                <a:effectLst/>
              </a:rPr>
              <a:t>We’ll be blessed because we came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7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916F6-D957-65E7-BEB8-23047DE42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effectLst/>
              </a:rPr>
              <a:t>			</a:t>
            </a:r>
            <a:r>
              <a:rPr lang="ja-JP" altLang="en-US" sz="4800" dirty="0">
                <a:effectLst/>
              </a:rPr>
              <a:t>当我们聚集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48ECA-1E10-1A8E-3919-3F63088DFB9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4400" dirty="0">
                <a:effectLst/>
              </a:rPr>
              <a:t>当我们聚集时侯祢圣灵运行， </a:t>
            </a:r>
            <a:endParaRPr lang="zh-CN" altLang="en-US" sz="4400" dirty="0"/>
          </a:p>
          <a:p>
            <a:pPr marL="0" indent="0">
              <a:buNone/>
            </a:pPr>
            <a:r>
              <a:rPr lang="zh-CN" altLang="en-US" sz="4400" dirty="0">
                <a:effectLst/>
              </a:rPr>
              <a:t>当我们聚集愿荣耀祢圣名， </a:t>
            </a:r>
            <a:endParaRPr lang="zh-CN" altLang="en-US" sz="4400" dirty="0"/>
          </a:p>
          <a:p>
            <a:pPr marL="0" indent="0">
              <a:buNone/>
            </a:pPr>
            <a:r>
              <a:rPr lang="zh-CN" altLang="en-US" sz="4400" dirty="0">
                <a:effectLst/>
              </a:rPr>
              <a:t>当我们来到祢面前同心敬拜， </a:t>
            </a:r>
            <a:endParaRPr lang="zh-CN" altLang="en-US" sz="4400" dirty="0"/>
          </a:p>
          <a:p>
            <a:pPr marL="0" indent="0">
              <a:buNone/>
            </a:pPr>
            <a:r>
              <a:rPr lang="zh-CN" altLang="en-US" sz="4400" dirty="0">
                <a:effectLst/>
              </a:rPr>
              <a:t>深知将蒙祢祝福。 </a:t>
            </a:r>
            <a:endParaRPr lang="zh-CN" altLang="en-US" sz="4400" dirty="0"/>
          </a:p>
          <a:p>
            <a:pPr marL="0" indent="0">
              <a:buNone/>
            </a:pPr>
            <a:r>
              <a:rPr lang="zh-CN" altLang="en-US" sz="4400" dirty="0">
                <a:effectLst/>
              </a:rPr>
              <a:t>深知将蒙祢祝福。</a:t>
            </a:r>
            <a:endParaRPr lang="zh-CN" alt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0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AA4D6-68E9-ED9A-8844-F7310A4FE84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sz="4000" dirty="0">
                <a:effectLst/>
              </a:rPr>
              <a:t>希伯来书 </a:t>
            </a:r>
            <a:r>
              <a:rPr lang="en-US" sz="4000" dirty="0">
                <a:effectLst/>
              </a:rPr>
              <a:t>Hebrews 13:15</a:t>
            </a:r>
            <a:endParaRPr lang="en-US" sz="4000" dirty="0"/>
          </a:p>
          <a:p>
            <a:pPr marL="0" indent="0">
              <a:buNone/>
            </a:pPr>
            <a:r>
              <a:rPr lang="ja-JP" altLang="en-US" sz="4000" dirty="0">
                <a:effectLst/>
              </a:rPr>
              <a:t>我们应当靠着耶稣，常常以颂赞为祭献给神，这就是那承认主名之人嘴唇的果子。 </a:t>
            </a:r>
            <a:endParaRPr lang="ja-JP" altLang="en-US" sz="4000" dirty="0"/>
          </a:p>
          <a:p>
            <a:pPr marL="0" indent="0">
              <a:buNone/>
            </a:pPr>
            <a:r>
              <a:rPr lang="en-US" sz="4000" dirty="0">
                <a:effectLst/>
              </a:rPr>
              <a:t>By him therefore let us offer the sacrifice of praise to God continually, that is, the fruit of our lips giving thanks to his name.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94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EA267-BACE-830A-273C-AD6E6D989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020762"/>
          </a:xfrm>
        </p:spPr>
        <p:txBody>
          <a:bodyPr>
            <a:normAutofit fontScale="90000"/>
          </a:bodyPr>
          <a:lstStyle/>
          <a:p>
            <a:br>
              <a:rPr lang="en-US" b="0" i="0" dirty="0">
                <a:solidFill>
                  <a:srgbClr val="2E2E2E"/>
                </a:solidFill>
                <a:effectLst/>
                <a:highlight>
                  <a:srgbClr val="FFFFFF"/>
                </a:highlight>
                <a:latin typeface="Open Sans Condensed"/>
              </a:rPr>
            </a:br>
            <a:r>
              <a:rPr lang="en-US" sz="4400" b="1" i="0" dirty="0">
                <a:solidFill>
                  <a:srgbClr val="2E2E2E"/>
                </a:solidFill>
                <a:effectLst/>
                <a:highlight>
                  <a:srgbClr val="FFFFFF"/>
                </a:highlight>
                <a:latin typeface="Open Sans Condensed"/>
              </a:rPr>
              <a:t>We Bring The Sacrifice Of Praise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E5CC1-249F-C33C-F218-0FDDB971B12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11658600" cy="4876800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We bring the sacrifice of praise into the house of the Lord.</a:t>
            </a:r>
            <a:br>
              <a:rPr lang="en-US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</a:br>
            <a:r>
              <a:rPr lang="en-US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We bring the sacrifice of praise into the house of the Lord.</a:t>
            </a:r>
          </a:p>
          <a:p>
            <a:pPr marL="0" indent="0" algn="l" fontAlgn="base">
              <a:buNone/>
            </a:pPr>
            <a:r>
              <a:rPr lang="en-US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And we offer up to You,</a:t>
            </a:r>
            <a:r>
              <a:rPr lang="en-US" sz="4000" dirty="0">
                <a:solidFill>
                  <a:srgbClr val="333333"/>
                </a:solidFill>
                <a:highlight>
                  <a:srgbClr val="FFFFFF"/>
                </a:highlight>
                <a:latin typeface="Tahoma" panose="020B0604030504040204" pitchFamily="34" charset="0"/>
              </a:rPr>
              <a:t> t</a:t>
            </a:r>
            <a:r>
              <a:rPr lang="en-US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he sacrifices of thanksgiving;</a:t>
            </a:r>
            <a:br>
              <a:rPr lang="en-US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</a:br>
            <a:r>
              <a:rPr lang="en-US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And we offer up to You,</a:t>
            </a:r>
            <a:r>
              <a:rPr lang="en-US" sz="4000" dirty="0">
                <a:solidFill>
                  <a:srgbClr val="333333"/>
                </a:solidFill>
                <a:highlight>
                  <a:srgbClr val="FFFFFF"/>
                </a:highlight>
                <a:latin typeface="Tahoma" panose="020B0604030504040204" pitchFamily="34" charset="0"/>
              </a:rPr>
              <a:t> </a:t>
            </a:r>
            <a:r>
              <a:rPr lang="en-US" sz="4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the sacrifices of joy 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958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1C8A4-CF3E-CD35-BE78-6D01A235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685800"/>
            <a:ext cx="10363200" cy="1173162"/>
          </a:xfrm>
        </p:spPr>
        <p:txBody>
          <a:bodyPr>
            <a:normAutofit fontScale="90000"/>
          </a:bodyPr>
          <a:lstStyle/>
          <a:p>
            <a:r>
              <a:rPr lang="en-US" altLang="ja-JP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			</a:t>
            </a:r>
            <a:r>
              <a:rPr lang="ja-JP" altLang="en-US" sz="44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HGMaruGothicMPRO" panose="020B0400000000000000" pitchFamily="34" charset="-128"/>
                <a:ea typeface="HGMaruGothicMPRO" panose="020B0400000000000000" pitchFamily="34" charset="-128"/>
              </a:rPr>
              <a:t>獻上讚美祭</a:t>
            </a:r>
            <a:br>
              <a:rPr lang="ja-JP" altLang="en-US" sz="44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</a:b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30D51-E026-5119-6154-2743A9253AE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54727"/>
            <a:ext cx="103632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3600" b="0" i="0" dirty="0">
                <a:solidFill>
                  <a:srgbClr val="000000"/>
                </a:solidFill>
                <a:effectLst/>
                <a:latin typeface="華康標楷體"/>
              </a:rPr>
              <a:t> 我們獻上讚美的祭，來進入 神的殿中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華康標楷體"/>
              </a:rPr>
              <a:t>,</a:t>
            </a:r>
            <a:endParaRPr lang="zh-TW" altLang="en-US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en-US" sz="3600" b="0" i="0" dirty="0">
                <a:solidFill>
                  <a:srgbClr val="000000"/>
                </a:solidFill>
                <a:effectLst/>
                <a:latin typeface="華康標楷體"/>
              </a:rPr>
              <a:t> 我們獻上讚美的祭，來進入 神的殿中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華康標楷體"/>
              </a:rPr>
              <a:t>,</a:t>
            </a:r>
            <a:endParaRPr lang="zh-TW" altLang="en-US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en-US" sz="3600" b="0" i="0" dirty="0">
                <a:solidFill>
                  <a:srgbClr val="000000"/>
                </a:solidFill>
                <a:effectLst/>
                <a:latin typeface="華康標楷體"/>
              </a:rPr>
              <a:t>     我們以感恩的心，來向祢獻上感謝的祭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華康標楷體"/>
              </a:rPr>
              <a:t>,</a:t>
            </a:r>
            <a:r>
              <a:rPr lang="en-US" altLang="zh-TW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zh-TW" altLang="en-US" sz="3600" b="0" i="0" dirty="0">
                <a:solidFill>
                  <a:srgbClr val="000000"/>
                </a:solidFill>
                <a:effectLst/>
                <a:latin typeface="華康標楷體"/>
              </a:rPr>
              <a:t>我們以喜樂的心，來獻上讚美的祭。</a:t>
            </a:r>
            <a:endParaRPr lang="zh-TW" altLang="en-US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1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DB5E0-A316-DFE6-56FE-CA6988977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273" y="838200"/>
            <a:ext cx="10363200" cy="1447800"/>
          </a:xfrm>
        </p:spPr>
        <p:txBody>
          <a:bodyPr>
            <a:normAutofit/>
          </a:bodyPr>
          <a:lstStyle/>
          <a:p>
            <a:r>
              <a:rPr lang="en-US" sz="4400" dirty="0"/>
              <a:t>Hymn #</a:t>
            </a:r>
            <a:r>
              <a:rPr lang="en-US" altLang="zh-TW" sz="4400" dirty="0">
                <a:effectLst/>
              </a:rPr>
              <a:t>452 </a:t>
            </a:r>
            <a:r>
              <a:rPr lang="zh-TW" altLang="en-US" sz="4400" dirty="0">
                <a:effectLst/>
              </a:rPr>
              <a:t>你信實何廣大</a:t>
            </a:r>
            <a:br>
              <a:rPr lang="zh-TW" alt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FB886-624A-A9C1-FF34-1BED8915F97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CN" altLang="en-US" sz="36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8821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rch2">
  <a:themeElements>
    <a:clrScheme name="Church2 8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2">
      <a:majorFont>
        <a:latin typeface="新細明體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urch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hurch">
  <a:themeElements>
    <a:clrScheme name="church 8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">
      <a:majorFont>
        <a:latin typeface="新細明體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urch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3708</TotalTime>
  <Words>2437</Words>
  <Application>Microsoft Office PowerPoint</Application>
  <PresentationFormat>Widescreen</PresentationFormat>
  <Paragraphs>273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36</vt:i4>
      </vt:variant>
    </vt:vector>
  </HeadingPairs>
  <TitlesOfParts>
    <vt:vector size="57" baseType="lpstr">
      <vt:lpstr>DFBiaoKaiShu-B5</vt:lpstr>
      <vt:lpstr>標楷體</vt:lpstr>
      <vt:lpstr>Helvetica Neue</vt:lpstr>
      <vt:lpstr>HGMaruGothicMPRO</vt:lpstr>
      <vt:lpstr>微软雅黑</vt:lpstr>
      <vt:lpstr>Open Sans Condensed</vt:lpstr>
      <vt:lpstr>新細明體</vt:lpstr>
      <vt:lpstr>華康標楷體</vt:lpstr>
      <vt:lpstr>Abadi</vt:lpstr>
      <vt:lpstr>Arial</vt:lpstr>
      <vt:lpstr>Calibri</vt:lpstr>
      <vt:lpstr>Franklin Gothic Book</vt:lpstr>
      <vt:lpstr>Perpetua</vt:lpstr>
      <vt:lpstr>Roboto</vt:lpstr>
      <vt:lpstr>Tahoma</vt:lpstr>
      <vt:lpstr>Times New Roman</vt:lpstr>
      <vt:lpstr>Wingdings 2</vt:lpstr>
      <vt:lpstr>Equity</vt:lpstr>
      <vt:lpstr>1_Equity</vt:lpstr>
      <vt:lpstr>Church2</vt:lpstr>
      <vt:lpstr>church</vt:lpstr>
      <vt:lpstr>  与以撒一同承受产业</vt:lpstr>
      <vt:lpstr>宣召 Calling to Worship </vt:lpstr>
      <vt:lpstr>    愿你崇高</vt:lpstr>
      <vt:lpstr>   As We Gather</vt:lpstr>
      <vt:lpstr>   当我们聚集</vt:lpstr>
      <vt:lpstr>PowerPoint Presentation</vt:lpstr>
      <vt:lpstr> We Bring The Sacrifice Of Praise</vt:lpstr>
      <vt:lpstr>   獻上讚美祭 </vt:lpstr>
      <vt:lpstr>Hymn #452 你信實何廣大 </vt:lpstr>
      <vt:lpstr>452 祢信實何廣大 GREAT IS THY FAITHFULNESS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祷告  Prayer </vt:lpstr>
      <vt:lpstr>祷告 Prayer </vt:lpstr>
      <vt:lpstr>祷告 Prayer </vt:lpstr>
      <vt:lpstr>PowerPoint Presentation</vt:lpstr>
      <vt:lpstr>Genesis  21: 1-10</vt:lpstr>
      <vt:lpstr>PowerPoint Presentation</vt:lpstr>
      <vt:lpstr>                  回应诗歌 Responsive song   #537 向前直往錫安  </vt:lpstr>
      <vt:lpstr>537 向前直往錫安  We’re Marching To Zion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回应祷告 Responsive prayer </vt:lpstr>
      <vt:lpstr>回应祷告 Responsive prayer </vt:lpstr>
      <vt:lpstr>回应祷告 Responsive prayer </vt:lpstr>
      <vt:lpstr>报告Announcement</vt:lpstr>
      <vt:lpstr>报告Announcement</vt:lpstr>
      <vt:lpstr>线上聚会链接 QR Codes for Online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Dong, Joseph</dc:creator>
  <cp:lastModifiedBy>Greater KC Chinese Christian Church A</cp:lastModifiedBy>
  <cp:revision>69</cp:revision>
  <cp:lastPrinted>2024-01-28T15:47:38Z</cp:lastPrinted>
  <dcterms:created xsi:type="dcterms:W3CDTF">2006-08-16T00:00:00Z</dcterms:created>
  <dcterms:modified xsi:type="dcterms:W3CDTF">2024-11-17T15:55:12Z</dcterms:modified>
</cp:coreProperties>
</file>