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 id="2147483816" r:id="rId2"/>
  </p:sldMasterIdLst>
  <p:notesMasterIdLst>
    <p:notesMasterId r:id="rId15"/>
  </p:notesMasterIdLst>
  <p:sldIdLst>
    <p:sldId id="265" r:id="rId3"/>
    <p:sldId id="346" r:id="rId4"/>
    <p:sldId id="356" r:id="rId5"/>
    <p:sldId id="348" r:id="rId6"/>
    <p:sldId id="357" r:id="rId7"/>
    <p:sldId id="359" r:id="rId8"/>
    <p:sldId id="365" r:id="rId9"/>
    <p:sldId id="366" r:id="rId10"/>
    <p:sldId id="363" r:id="rId11"/>
    <p:sldId id="364" r:id="rId12"/>
    <p:sldId id="358" r:id="rId13"/>
    <p:sldId id="36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7" d="100"/>
          <a:sy n="117" d="100"/>
        </p:scale>
        <p:origin x="1452" y="8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E271F-EBCD-4650-A325-4CB61A1B6855}" type="datetimeFigureOut">
              <a:rPr lang="en-US" smtClean="0"/>
              <a:t>6/12/2024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A39B89-5511-4CA2-A59E-8A4FC6452C0D}" type="slidenum">
              <a:rPr lang="en-US" smtClean="0"/>
              <a:t>‹#›</a:t>
            </a:fld>
            <a:endParaRPr lang="en-US"/>
          </a:p>
        </p:txBody>
      </p:sp>
    </p:spTree>
    <p:extLst>
      <p:ext uri="{BB962C8B-B14F-4D97-AF65-F5344CB8AC3E}">
        <p14:creationId xmlns:p14="http://schemas.microsoft.com/office/powerpoint/2010/main" val="1028960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A39B89-5511-4CA2-A59E-8A4FC6452C0D}" type="slidenum">
              <a:rPr lang="en-US" smtClean="0"/>
              <a:t>1</a:t>
            </a:fld>
            <a:endParaRPr lang="en-US"/>
          </a:p>
        </p:txBody>
      </p:sp>
    </p:spTree>
    <p:extLst>
      <p:ext uri="{BB962C8B-B14F-4D97-AF65-F5344CB8AC3E}">
        <p14:creationId xmlns:p14="http://schemas.microsoft.com/office/powerpoint/2010/main" val="522129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6/12/2024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146784572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202478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US">
              <a:solidFill>
                <a:srgbClr val="696464"/>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3872858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998351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8" name="Footer Placeholder 7"/>
          <p:cNvSpPr>
            <a:spLocks noGrp="1"/>
          </p:cNvSpPr>
          <p:nvPr>
            <p:ph type="ftr" sz="quarter" idx="11"/>
          </p:nvPr>
        </p:nvSpPr>
        <p:spPr/>
        <p:txBody>
          <a:bodyPr/>
          <a:lstStyle/>
          <a:p>
            <a:endParaRPr lang="en-US">
              <a:solidFill>
                <a:srgbClr val="696464"/>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207114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4" name="Footer Placeholder 3"/>
          <p:cNvSpPr>
            <a:spLocks noGrp="1"/>
          </p:cNvSpPr>
          <p:nvPr>
            <p:ph type="ftr" sz="quarter" idx="11"/>
          </p:nvPr>
        </p:nvSpPr>
        <p:spPr/>
        <p:txBody>
          <a:bodyPr/>
          <a:lstStyle/>
          <a:p>
            <a:endParaRPr lang="en-US">
              <a:solidFill>
                <a:srgbClr val="696464"/>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6870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3" name="Footer Placeholder 2"/>
          <p:cNvSpPr>
            <a:spLocks noGrp="1"/>
          </p:cNvSpPr>
          <p:nvPr>
            <p:ph type="ftr" sz="quarter" idx="11"/>
          </p:nvPr>
        </p:nvSpPr>
        <p:spPr/>
        <p:txBody>
          <a:bodyPr/>
          <a:lstStyle/>
          <a:p>
            <a:endParaRPr lang="en-US">
              <a:solidFill>
                <a:srgbClr val="696464"/>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239789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973018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US">
              <a:solidFill>
                <a:srgbClr val="696464"/>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5150811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84647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60369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6/12/2024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solidFill>
                  <a:srgbClr val="696464"/>
                </a:solidFill>
              </a:rPr>
              <a:pPr/>
              <a:t>6/12/2024</a:t>
            </a:fld>
            <a:endParaRPr lang="en-US">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solidFill>
                <a:srgbClr val="696464"/>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09323563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703D57CE-D605-4EDF-BA12-292C3FF4E2F0}"/>
              </a:ext>
            </a:extLst>
          </p:cNvPr>
          <p:cNvSpPr>
            <a:spLocks noGrp="1"/>
          </p:cNvSpPr>
          <p:nvPr>
            <p:ph type="subTitle" idx="1"/>
          </p:nvPr>
        </p:nvSpPr>
        <p:spPr>
          <a:xfrm>
            <a:off x="1295400" y="3200400"/>
            <a:ext cx="6400800" cy="2971800"/>
          </a:xfrm>
        </p:spPr>
        <p:txBody>
          <a:bodyPr>
            <a:normAutofit/>
          </a:bodyPr>
          <a:lstStyle/>
          <a:p>
            <a:endParaRPr lang="en-US" altLang="zh-CN" dirty="0"/>
          </a:p>
          <a:p>
            <a:r>
              <a:rPr lang="zh-CN" altLang="en-US" dirty="0"/>
              <a:t>伍雷弟兄</a:t>
            </a:r>
            <a:endParaRPr lang="en-US" altLang="zh-CN" dirty="0"/>
          </a:p>
          <a:p>
            <a:r>
              <a:rPr lang="en-US" altLang="zh-CN" dirty="0"/>
              <a:t>06/16/2024</a:t>
            </a:r>
            <a:endParaRPr lang="en-US" dirty="0"/>
          </a:p>
        </p:txBody>
      </p:sp>
      <p:sp>
        <p:nvSpPr>
          <p:cNvPr id="3" name="Title 2">
            <a:extLst>
              <a:ext uri="{FF2B5EF4-FFF2-40B4-BE49-F238E27FC236}">
                <a16:creationId xmlns:a16="http://schemas.microsoft.com/office/drawing/2014/main" id="{AECD81C3-3EB0-4996-A355-091D6DBCF406}"/>
              </a:ext>
            </a:extLst>
          </p:cNvPr>
          <p:cNvSpPr>
            <a:spLocks noGrp="1"/>
          </p:cNvSpPr>
          <p:nvPr>
            <p:ph type="ctrTitle"/>
          </p:nvPr>
        </p:nvSpPr>
        <p:spPr/>
        <p:txBody>
          <a:bodyPr>
            <a:noAutofit/>
          </a:bodyPr>
          <a:lstStyle/>
          <a:p>
            <a:r>
              <a:rPr lang="zh-CN" altLang="en-US" sz="3200" dirty="0"/>
              <a:t>不再作局外人</a:t>
            </a:r>
            <a:br>
              <a:rPr lang="en-US" altLang="zh-CN" sz="3200" dirty="0"/>
            </a:br>
            <a:r>
              <a:rPr lang="en-US" altLang="zh-CN" sz="3200" dirty="0">
                <a:latin typeface="Times New Roman" panose="02020603050405020304" pitchFamily="18" charset="0"/>
                <a:cs typeface="Times New Roman" panose="02020603050405020304" pitchFamily="18" charset="0"/>
              </a:rPr>
              <a:t>Strangers no more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284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7056" y="76200"/>
            <a:ext cx="9076944" cy="6781800"/>
          </a:xfrm>
        </p:spPr>
        <p:txBody>
          <a:bodyPr>
            <a:noAutofit/>
          </a:bodyPr>
          <a:lstStyle/>
          <a:p>
            <a:pPr marL="0" indent="0">
              <a:spcBef>
                <a:spcPts val="200"/>
              </a:spcBef>
              <a:buNone/>
            </a:pPr>
            <a:endParaRPr lang="en-US" altLang="zh-CN" sz="2000" b="1" dirty="0"/>
          </a:p>
          <a:p>
            <a:pPr marL="0" indent="0">
              <a:spcBef>
                <a:spcPts val="200"/>
              </a:spcBef>
              <a:buNone/>
            </a:pPr>
            <a:r>
              <a:rPr lang="en-US" altLang="zh-CN" sz="2000" b="1" dirty="0"/>
              <a:t>18  </a:t>
            </a:r>
            <a:r>
              <a:rPr lang="zh-CN" altLang="en-US" sz="2000" b="1" dirty="0"/>
              <a:t>当那日，耶和华与亚伯兰</a:t>
            </a:r>
            <a:r>
              <a:rPr lang="zh-CN" altLang="en-US" sz="2000" b="1" dirty="0">
                <a:highlight>
                  <a:srgbClr val="FFFF00"/>
                </a:highlight>
              </a:rPr>
              <a:t>立约</a:t>
            </a:r>
            <a:r>
              <a:rPr lang="zh-CN" altLang="en-US" sz="2000" b="1" dirty="0"/>
              <a:t>，说：「我已赐给你的後裔，从埃及河直到伯拉大河之地， </a:t>
            </a:r>
          </a:p>
          <a:p>
            <a:pPr marL="0" indent="0">
              <a:spcBef>
                <a:spcPts val="200"/>
              </a:spcBef>
              <a:buNone/>
            </a:pPr>
            <a:r>
              <a:rPr lang="en-US" altLang="zh-CN" sz="2000" b="1" dirty="0"/>
              <a:t>19  </a:t>
            </a:r>
            <a:r>
              <a:rPr lang="zh-CN" altLang="en-US" sz="2000" b="1" dirty="0"/>
              <a:t>就是基尼人、基尼洗人、甲摩尼人、 </a:t>
            </a:r>
          </a:p>
          <a:p>
            <a:pPr marL="0" indent="0">
              <a:spcBef>
                <a:spcPts val="200"/>
              </a:spcBef>
              <a:buNone/>
            </a:pPr>
            <a:r>
              <a:rPr lang="en-US" altLang="zh-CN" sz="2000" b="1" dirty="0"/>
              <a:t>20  </a:t>
            </a:r>
            <a:r>
              <a:rPr lang="zh-CN" altLang="en-US" sz="2000" b="1" dirty="0"/>
              <a:t>赫人、比利洗人、利乏音人、 </a:t>
            </a:r>
          </a:p>
          <a:p>
            <a:pPr marL="0" indent="0">
              <a:spcBef>
                <a:spcPts val="200"/>
              </a:spcBef>
              <a:buNone/>
            </a:pPr>
            <a:r>
              <a:rPr lang="en-US" altLang="zh-CN" sz="2000" b="1" dirty="0"/>
              <a:t>21  </a:t>
            </a:r>
            <a:r>
              <a:rPr lang="zh-CN" altLang="en-US" sz="2000" b="1" dirty="0"/>
              <a:t>亚摩利人、迦南人、革迦撒人、耶布斯人之地。」</a:t>
            </a:r>
            <a:endParaRPr lang="en-US" altLang="zh-CN" sz="2000" b="1" dirty="0"/>
          </a:p>
          <a:p>
            <a:pPr marL="0" indent="0">
              <a:spcBef>
                <a:spcPts val="200"/>
              </a:spcBef>
              <a:buNone/>
            </a:pPr>
            <a:endParaRPr lang="en-US" altLang="zh-CN" sz="1000" b="1" dirty="0"/>
          </a:p>
          <a:p>
            <a:pPr marL="0" indent="0">
              <a:spcBef>
                <a:spcPts val="200"/>
              </a:spcBef>
              <a:buNone/>
            </a:pPr>
            <a:endParaRPr lang="zh-CN" altLang="en-US" sz="1000" b="1" dirty="0"/>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18  On that day the LORD </a:t>
            </a:r>
            <a:r>
              <a:rPr lang="en-US" altLang="zh-CN" sz="2000" dirty="0">
                <a:highlight>
                  <a:srgbClr val="FFFF00"/>
                </a:highlight>
                <a:latin typeface="Times New Roman" panose="02020603050405020304" pitchFamily="18" charset="0"/>
                <a:cs typeface="Times New Roman" panose="02020603050405020304" pitchFamily="18" charset="0"/>
              </a:rPr>
              <a:t>made a covenant </a:t>
            </a:r>
            <a:r>
              <a:rPr lang="en-US" altLang="zh-CN" sz="2000" dirty="0">
                <a:latin typeface="Times New Roman" panose="02020603050405020304" pitchFamily="18" charset="0"/>
                <a:cs typeface="Times New Roman" panose="02020603050405020304" pitchFamily="18" charset="0"/>
              </a:rPr>
              <a:t>with Abram, saying, “To your offspring I give this land, from the river of Egypt to the great river, the river Euphrates,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19  the land of the Kenites, the </a:t>
            </a:r>
            <a:r>
              <a:rPr lang="en-US" altLang="zh-CN" sz="2000" dirty="0" err="1">
                <a:latin typeface="Times New Roman" panose="02020603050405020304" pitchFamily="18" charset="0"/>
                <a:cs typeface="Times New Roman" panose="02020603050405020304" pitchFamily="18" charset="0"/>
              </a:rPr>
              <a:t>Kenizzites</a:t>
            </a:r>
            <a:r>
              <a:rPr lang="en-US" altLang="zh-CN" sz="2000" dirty="0">
                <a:latin typeface="Times New Roman" panose="02020603050405020304" pitchFamily="18" charset="0"/>
                <a:cs typeface="Times New Roman" panose="02020603050405020304" pitchFamily="18" charset="0"/>
              </a:rPr>
              <a:t>, the </a:t>
            </a:r>
            <a:r>
              <a:rPr lang="en-US" altLang="zh-CN" sz="2000" dirty="0" err="1">
                <a:latin typeface="Times New Roman" panose="02020603050405020304" pitchFamily="18" charset="0"/>
                <a:cs typeface="Times New Roman" panose="02020603050405020304" pitchFamily="18" charset="0"/>
              </a:rPr>
              <a:t>Kadmonites</a:t>
            </a:r>
            <a:r>
              <a:rPr lang="en-US" altLang="zh-CN" sz="2000" dirty="0">
                <a:latin typeface="Times New Roman" panose="02020603050405020304" pitchFamily="18" charset="0"/>
                <a:cs typeface="Times New Roman" panose="02020603050405020304" pitchFamily="18" charset="0"/>
              </a:rPr>
              <a:t>,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20  the Hittites, the Perizzites, the Rephaim,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21  the Amorites, the Canaanites, the </a:t>
            </a:r>
            <a:r>
              <a:rPr lang="en-US" altLang="zh-CN" sz="2000" dirty="0" err="1">
                <a:latin typeface="Times New Roman" panose="02020603050405020304" pitchFamily="18" charset="0"/>
                <a:cs typeface="Times New Roman" panose="02020603050405020304" pitchFamily="18" charset="0"/>
              </a:rPr>
              <a:t>Girgashites</a:t>
            </a:r>
            <a:r>
              <a:rPr lang="en-US" altLang="zh-CN" sz="2000" dirty="0">
                <a:latin typeface="Times New Roman" panose="02020603050405020304" pitchFamily="18" charset="0"/>
                <a:cs typeface="Times New Roman" panose="02020603050405020304" pitchFamily="18" charset="0"/>
              </a:rPr>
              <a:t> and the Jebusites.” </a:t>
            </a:r>
          </a:p>
        </p:txBody>
      </p:sp>
    </p:spTree>
    <p:extLst>
      <p:ext uri="{BB962C8B-B14F-4D97-AF65-F5344CB8AC3E}">
        <p14:creationId xmlns:p14="http://schemas.microsoft.com/office/powerpoint/2010/main" val="1865241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0EE48-D9C7-9497-5EFA-0F2A5705F25E}"/>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A84A4AC-C05B-7A14-8CCD-09C10331B426}"/>
              </a:ext>
            </a:extLst>
          </p:cNvPr>
          <p:cNvGraphicFramePr>
            <a:graphicFrameLocks noGrp="1"/>
          </p:cNvGraphicFramePr>
          <p:nvPr>
            <p:extLst>
              <p:ext uri="{D42A27DB-BD31-4B8C-83A1-F6EECF244321}">
                <p14:modId xmlns:p14="http://schemas.microsoft.com/office/powerpoint/2010/main" val="1934137974"/>
              </p:ext>
            </p:extLst>
          </p:nvPr>
        </p:nvGraphicFramePr>
        <p:xfrm>
          <a:off x="152400" y="228600"/>
          <a:ext cx="8763000" cy="6705600"/>
        </p:xfrm>
        <a:graphic>
          <a:graphicData uri="http://schemas.openxmlformats.org/drawingml/2006/table">
            <a:tbl>
              <a:tblPr bandCol="1">
                <a:tableStyleId>{5C22544A-7EE6-4342-B048-85BDC9FD1C3A}</a:tableStyleId>
              </a:tblPr>
              <a:tblGrid>
                <a:gridCol w="4026243">
                  <a:extLst>
                    <a:ext uri="{9D8B030D-6E8A-4147-A177-3AD203B41FA5}">
                      <a16:colId xmlns:a16="http://schemas.microsoft.com/office/drawing/2014/main" val="2368020003"/>
                    </a:ext>
                  </a:extLst>
                </a:gridCol>
                <a:gridCol w="317157">
                  <a:extLst>
                    <a:ext uri="{9D8B030D-6E8A-4147-A177-3AD203B41FA5}">
                      <a16:colId xmlns:a16="http://schemas.microsoft.com/office/drawing/2014/main" val="963936097"/>
                    </a:ext>
                  </a:extLst>
                </a:gridCol>
                <a:gridCol w="4419600">
                  <a:extLst>
                    <a:ext uri="{9D8B030D-6E8A-4147-A177-3AD203B41FA5}">
                      <a16:colId xmlns:a16="http://schemas.microsoft.com/office/drawing/2014/main" val="1294514953"/>
                    </a:ext>
                  </a:extLst>
                </a:gridCol>
              </a:tblGrid>
              <a:tr h="3200400">
                <a:tc>
                  <a:txBody>
                    <a:bodyPr/>
                    <a:lstStyle/>
                    <a:p>
                      <a:endParaRPr lang="en-US" altLang="zh-CN" sz="3200" b="1" dirty="0">
                        <a:latin typeface="Times New Roman" panose="02020603050405020304" pitchFamily="18" charset="0"/>
                        <a:cs typeface="Times New Roman" panose="02020603050405020304" pitchFamily="18" charset="0"/>
                      </a:endParaRPr>
                    </a:p>
                    <a:p>
                      <a:r>
                        <a:rPr lang="zh-CN" altLang="en-US" sz="3200" b="1" dirty="0">
                          <a:latin typeface="Times New Roman" panose="02020603050405020304" pitchFamily="18" charset="0"/>
                          <a:cs typeface="Times New Roman" panose="02020603050405020304" pitchFamily="18" charset="0"/>
                        </a:rPr>
                        <a:t>亚伯拉罕有业却无子</a:t>
                      </a:r>
                      <a:endParaRPr lang="en-US" altLang="zh-CN" sz="3200" b="1" dirty="0">
                        <a:latin typeface="Times New Roman" panose="02020603050405020304" pitchFamily="18" charset="0"/>
                        <a:cs typeface="Times New Roman" panose="02020603050405020304" pitchFamily="18" charset="0"/>
                      </a:endParaRPr>
                    </a:p>
                    <a:p>
                      <a:endParaRPr lang="en-US" altLang="zh-CN" sz="3200" b="1" dirty="0">
                        <a:latin typeface="Times New Roman" panose="02020603050405020304" pitchFamily="18" charset="0"/>
                        <a:cs typeface="Times New Roman" panose="02020603050405020304" pitchFamily="18" charset="0"/>
                      </a:endParaRPr>
                    </a:p>
                    <a:p>
                      <a:endParaRPr lang="en-US" altLang="zh-CN" sz="3200" b="1" dirty="0">
                        <a:latin typeface="Times New Roman" panose="02020603050405020304" pitchFamily="18" charset="0"/>
                        <a:cs typeface="Times New Roman" panose="02020603050405020304" pitchFamily="18" charset="0"/>
                      </a:endParaRPr>
                    </a:p>
                    <a:p>
                      <a:r>
                        <a:rPr lang="zh-CN" altLang="en-US" sz="3200" b="1">
                          <a:latin typeface="Times New Roman" panose="02020603050405020304" pitchFamily="18" charset="0"/>
                          <a:cs typeface="Times New Roman" panose="02020603050405020304" pitchFamily="18" charset="0"/>
                        </a:rPr>
                        <a:t>以撒住在</a:t>
                      </a:r>
                      <a:r>
                        <a:rPr lang="zh-CN" altLang="en-US" sz="3200" b="1" dirty="0">
                          <a:latin typeface="Times New Roman" panose="02020603050405020304" pitchFamily="18" charset="0"/>
                          <a:cs typeface="Times New Roman" panose="02020603050405020304" pitchFamily="18" charset="0"/>
                        </a:rPr>
                        <a:t>迦南却无偶</a:t>
                      </a:r>
                      <a:endParaRPr lang="en-US" altLang="zh-CN" sz="3200" b="1" dirty="0">
                        <a:latin typeface="Times New Roman" panose="02020603050405020304" pitchFamily="18" charset="0"/>
                        <a:cs typeface="Times New Roman" panose="02020603050405020304" pitchFamily="18" charset="0"/>
                      </a:endParaRPr>
                    </a:p>
                  </a:txBody>
                  <a:tcPr/>
                </a:tc>
                <a:tc>
                  <a:txBody>
                    <a:bodyPr/>
                    <a:lstStyle/>
                    <a:p>
                      <a:endParaRPr lang="en-US" sz="3200" b="1" dirty="0">
                        <a:latin typeface="Times New Roman" panose="02020603050405020304" pitchFamily="18" charset="0"/>
                        <a:cs typeface="Times New Roman" panose="02020603050405020304" pitchFamily="18" charset="0"/>
                      </a:endParaRPr>
                    </a:p>
                  </a:txBody>
                  <a:tcPr/>
                </a:tc>
                <a:tc>
                  <a:txBody>
                    <a:bodyPr/>
                    <a:lstStyle/>
                    <a:p>
                      <a:endParaRPr lang="en-US" altLang="zh-CN" sz="2800" b="1" dirty="0">
                        <a:latin typeface="Times New Roman" panose="02020603050405020304" pitchFamily="18" charset="0"/>
                        <a:cs typeface="Times New Roman" panose="02020603050405020304" pitchFamily="18" charset="0"/>
                      </a:endParaRPr>
                    </a:p>
                    <a:p>
                      <a:r>
                        <a:rPr lang="en-US" altLang="zh-CN" sz="2800" b="0" dirty="0">
                          <a:latin typeface="Times New Roman" panose="02020603050405020304" pitchFamily="18" charset="0"/>
                          <a:cs typeface="Times New Roman" panose="02020603050405020304" pitchFamily="18" charset="0"/>
                        </a:rPr>
                        <a:t>Abraham had possession,</a:t>
                      </a:r>
                    </a:p>
                    <a:p>
                      <a:r>
                        <a:rPr lang="en-US" altLang="zh-CN" sz="2800" b="0" dirty="0">
                          <a:latin typeface="Times New Roman" panose="02020603050405020304" pitchFamily="18" charset="0"/>
                          <a:cs typeface="Times New Roman" panose="02020603050405020304" pitchFamily="18" charset="0"/>
                        </a:rPr>
                        <a:t>but no son </a:t>
                      </a:r>
                    </a:p>
                    <a:p>
                      <a:endParaRPr lang="en-US" sz="4400" b="1" dirty="0">
                        <a:latin typeface="Times New Roman" panose="02020603050405020304" pitchFamily="18" charset="0"/>
                        <a:cs typeface="Times New Roman" panose="02020603050405020304" pitchFamily="18" charset="0"/>
                      </a:endParaRPr>
                    </a:p>
                    <a:p>
                      <a:r>
                        <a:rPr lang="en-US" sz="2800" b="0" dirty="0">
                          <a:latin typeface="Times New Roman" panose="02020603050405020304" pitchFamily="18" charset="0"/>
                          <a:cs typeface="Times New Roman" panose="02020603050405020304" pitchFamily="18" charset="0"/>
                        </a:rPr>
                        <a:t>Isaac was in the land,</a:t>
                      </a:r>
                    </a:p>
                    <a:p>
                      <a:r>
                        <a:rPr lang="en-US" sz="2800" b="0" dirty="0">
                          <a:latin typeface="Times New Roman" panose="02020603050405020304" pitchFamily="18" charset="0"/>
                          <a:cs typeface="Times New Roman" panose="02020603050405020304" pitchFamily="18" charset="0"/>
                        </a:rPr>
                        <a:t>but no wife</a:t>
                      </a:r>
                    </a:p>
                  </a:txBody>
                  <a:tcPr/>
                </a:tc>
                <a:extLst>
                  <a:ext uri="{0D108BD9-81ED-4DB2-BD59-A6C34878D82A}">
                    <a16:rowId xmlns:a16="http://schemas.microsoft.com/office/drawing/2014/main" val="4158702299"/>
                  </a:ext>
                </a:extLst>
              </a:tr>
              <a:tr h="3200400">
                <a:tc>
                  <a:txBody>
                    <a:bodyPr/>
                    <a:lstStyle/>
                    <a:p>
                      <a:endParaRPr lang="en-US" altLang="zh-CN" sz="3200" b="1" dirty="0">
                        <a:latin typeface="Times New Roman" panose="02020603050405020304" pitchFamily="18" charset="0"/>
                        <a:cs typeface="Times New Roman" panose="02020603050405020304" pitchFamily="18" charset="0"/>
                      </a:endParaRPr>
                    </a:p>
                    <a:p>
                      <a:r>
                        <a:rPr lang="zh-CN" altLang="en-US" sz="3200" b="1" dirty="0">
                          <a:latin typeface="Times New Roman" panose="02020603050405020304" pitchFamily="18" charset="0"/>
                          <a:cs typeface="Times New Roman" panose="02020603050405020304" pitchFamily="18" charset="0"/>
                        </a:rPr>
                        <a:t>雅各孪生却不是长子</a:t>
                      </a:r>
                      <a:endParaRPr lang="en-US" altLang="zh-CN" sz="3200" b="1" dirty="0">
                        <a:latin typeface="Times New Roman" panose="02020603050405020304" pitchFamily="18" charset="0"/>
                        <a:cs typeface="Times New Roman" panose="02020603050405020304" pitchFamily="18" charset="0"/>
                      </a:endParaRPr>
                    </a:p>
                    <a:p>
                      <a:endParaRPr lang="en-US" altLang="zh-CN" sz="3200" b="1" dirty="0">
                        <a:latin typeface="Times New Roman" panose="02020603050405020304" pitchFamily="18" charset="0"/>
                        <a:cs typeface="Times New Roman" panose="02020603050405020304" pitchFamily="18" charset="0"/>
                      </a:endParaRPr>
                    </a:p>
                    <a:p>
                      <a:endParaRPr lang="en-US" altLang="zh-CN" sz="3200" b="1" dirty="0">
                        <a:latin typeface="Times New Roman" panose="02020603050405020304" pitchFamily="18" charset="0"/>
                        <a:cs typeface="Times New Roman" panose="02020603050405020304" pitchFamily="18" charset="0"/>
                      </a:endParaRPr>
                    </a:p>
                    <a:p>
                      <a:r>
                        <a:rPr lang="zh-CN" altLang="en-US" sz="3200" b="1" dirty="0">
                          <a:latin typeface="Times New Roman" panose="02020603050405020304" pitchFamily="18" charset="0"/>
                          <a:cs typeface="Times New Roman" panose="02020603050405020304" pitchFamily="18" charset="0"/>
                        </a:rPr>
                        <a:t>约瑟梦荣耀却遭兄嫉</a:t>
                      </a:r>
                      <a:endParaRPr lang="en-US" altLang="zh-CN" sz="3200" b="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200" b="1" dirty="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txBody>
                  <a:tcPr/>
                </a:tc>
                <a:tc>
                  <a:txBody>
                    <a:bodyPr/>
                    <a:lstStyle/>
                    <a:p>
                      <a:endParaRPr lang="en-US" sz="3200" b="1" dirty="0">
                        <a:latin typeface="Times New Roman" panose="02020603050405020304" pitchFamily="18" charset="0"/>
                        <a:cs typeface="Times New Roman" panose="02020603050405020304" pitchFamily="18" charset="0"/>
                      </a:endParaRPr>
                    </a:p>
                  </a:txBody>
                  <a:tcPr/>
                </a:tc>
                <a:tc>
                  <a:txBody>
                    <a:bodyPr/>
                    <a:lstStyle/>
                    <a:p>
                      <a:endParaRPr lang="en-US" altLang="zh-CN" sz="2800" b="1" dirty="0">
                        <a:latin typeface="Times New Roman" panose="02020603050405020304" pitchFamily="18" charset="0"/>
                        <a:cs typeface="Times New Roman" panose="02020603050405020304" pitchFamily="18" charset="0"/>
                      </a:endParaRPr>
                    </a:p>
                    <a:p>
                      <a:r>
                        <a:rPr lang="en-US" sz="2800" b="0" dirty="0">
                          <a:latin typeface="Times New Roman" panose="02020603050405020304" pitchFamily="18" charset="0"/>
                          <a:cs typeface="Times New Roman" panose="02020603050405020304" pitchFamily="18" charset="0"/>
                        </a:rPr>
                        <a:t>Jacob was one of the twins,</a:t>
                      </a:r>
                    </a:p>
                    <a:p>
                      <a:r>
                        <a:rPr lang="en-US" sz="2800" b="0" dirty="0">
                          <a:latin typeface="Times New Roman" panose="02020603050405020304" pitchFamily="18" charset="0"/>
                          <a:cs typeface="Times New Roman" panose="02020603050405020304" pitchFamily="18" charset="0"/>
                        </a:rPr>
                        <a:t>but not the first born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800" b="1" dirty="0">
                        <a:latin typeface="Times New Roman" panose="02020603050405020304" pitchFamily="18" charset="0"/>
                        <a:cs typeface="Times New Roman" panose="02020603050405020304" pitchFamily="18" charset="0"/>
                      </a:endParaRPr>
                    </a:p>
                    <a:p>
                      <a:r>
                        <a:rPr lang="en-US" sz="2800" b="0" dirty="0">
                          <a:latin typeface="Times New Roman" panose="02020603050405020304" pitchFamily="18" charset="0"/>
                          <a:cs typeface="Times New Roman" panose="02020603050405020304" pitchFamily="18" charset="0"/>
                        </a:rPr>
                        <a:t>Jospeh had the dream of glory, </a:t>
                      </a:r>
                      <a:r>
                        <a:rPr lang="en-US" sz="2800" b="0">
                          <a:latin typeface="Times New Roman" panose="02020603050405020304" pitchFamily="18" charset="0"/>
                          <a:cs typeface="Times New Roman" panose="02020603050405020304" pitchFamily="18" charset="0"/>
                        </a:rPr>
                        <a:t>but </a:t>
                      </a:r>
                      <a:r>
                        <a:rPr lang="en-US" altLang="zh-CN" sz="2800" b="0">
                          <a:latin typeface="Times New Roman" panose="02020603050405020304" pitchFamily="18" charset="0"/>
                          <a:cs typeface="Times New Roman" panose="02020603050405020304" pitchFamily="18" charset="0"/>
                        </a:rPr>
                        <a:t>suffered </a:t>
                      </a:r>
                      <a:r>
                        <a:rPr lang="en-US" altLang="zh-CN" sz="2800" b="0" dirty="0">
                          <a:latin typeface="Times New Roman" panose="02020603050405020304" pitchFamily="18" charset="0"/>
                          <a:cs typeface="Times New Roman" panose="02020603050405020304" pitchFamily="18" charset="0"/>
                        </a:rPr>
                        <a:t>jealousy from brothers</a:t>
                      </a:r>
                      <a:endParaRPr lang="en-US" sz="28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01615195"/>
                  </a:ext>
                </a:extLst>
              </a:tr>
            </a:tbl>
          </a:graphicData>
        </a:graphic>
      </p:graphicFrame>
    </p:spTree>
    <p:extLst>
      <p:ext uri="{BB962C8B-B14F-4D97-AF65-F5344CB8AC3E}">
        <p14:creationId xmlns:p14="http://schemas.microsoft.com/office/powerpoint/2010/main" val="1034872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528" y="76200"/>
            <a:ext cx="9076944" cy="6705600"/>
          </a:xfrm>
        </p:spPr>
        <p:txBody>
          <a:bodyPr>
            <a:noAutofit/>
          </a:bodyPr>
          <a:lstStyle/>
          <a:p>
            <a:pPr marL="0" indent="0">
              <a:spcBef>
                <a:spcPts val="200"/>
              </a:spcBef>
              <a:buNone/>
            </a:pPr>
            <a:r>
              <a:rPr lang="en-US" altLang="zh-CN" sz="2400" b="1" dirty="0"/>
              <a:t>			</a:t>
            </a:r>
            <a:r>
              <a:rPr lang="zh-CN" altLang="en-US" sz="2400" b="1" dirty="0"/>
              <a:t>以弗所书 </a:t>
            </a:r>
            <a:r>
              <a:rPr lang="en-US" altLang="zh-CN" sz="2400" dirty="0">
                <a:latin typeface="Times New Roman" panose="02020603050405020304" pitchFamily="18" charset="0"/>
                <a:cs typeface="Times New Roman" panose="02020603050405020304" pitchFamily="18" charset="0"/>
              </a:rPr>
              <a:t>Ephesians 2</a:t>
            </a:r>
          </a:p>
          <a:p>
            <a:pPr marL="0" indent="0">
              <a:spcBef>
                <a:spcPts val="200"/>
              </a:spcBef>
              <a:buNone/>
            </a:pPr>
            <a:endParaRPr lang="en-US" altLang="zh-CN" sz="2400" b="1" dirty="0"/>
          </a:p>
          <a:p>
            <a:pPr marL="0" indent="0">
              <a:spcBef>
                <a:spcPts val="200"/>
              </a:spcBef>
              <a:buNone/>
            </a:pPr>
            <a:r>
              <a:rPr lang="en-US" altLang="zh-CN" sz="2400" b="1" dirty="0"/>
              <a:t>11  </a:t>
            </a:r>
            <a:r>
              <a:rPr lang="zh-CN" altLang="en-US" sz="2400" b="1" dirty="0"/>
              <a:t>所以你们应当记念：你们从前按肉体是外邦人，是称为没受割礼的；这名原是那些凭人手在肉身上称为受割礼之人所起的。 </a:t>
            </a:r>
          </a:p>
          <a:p>
            <a:pPr marL="0" indent="0">
              <a:spcBef>
                <a:spcPts val="200"/>
              </a:spcBef>
              <a:buNone/>
            </a:pPr>
            <a:r>
              <a:rPr lang="en-US" altLang="zh-CN" sz="2400" b="1" dirty="0"/>
              <a:t>12  </a:t>
            </a:r>
            <a:r>
              <a:rPr lang="zh-CN" altLang="en-US" sz="2400" b="1" dirty="0"/>
              <a:t>那时，你们与基督无关，在以色列国民以外，</a:t>
            </a:r>
            <a:r>
              <a:rPr lang="zh-CN" altLang="en-US" sz="2400" b="1" dirty="0">
                <a:highlight>
                  <a:srgbClr val="FFFF00"/>
                </a:highlight>
              </a:rPr>
              <a:t>在所应许的诸约上是局外人</a:t>
            </a:r>
            <a:r>
              <a:rPr lang="zh-CN" altLang="en-US" sz="2400" b="1" dirty="0"/>
              <a:t>，并且活在世上没有指望，没有神。 </a:t>
            </a:r>
          </a:p>
          <a:p>
            <a:pPr marL="0" indent="0">
              <a:spcBef>
                <a:spcPts val="200"/>
              </a:spcBef>
              <a:buNone/>
            </a:pPr>
            <a:r>
              <a:rPr lang="en-US" altLang="zh-CN" sz="2400" b="1" dirty="0"/>
              <a:t>13  </a:t>
            </a:r>
            <a:r>
              <a:rPr lang="zh-CN" altLang="en-US" sz="2400" b="1" dirty="0"/>
              <a:t>你们从前远离神的人，如今却在基督耶稣里，靠著他的血，已经得亲近了。 </a:t>
            </a:r>
            <a:endParaRPr lang="en-US" altLang="zh-CN" sz="2400" b="1" dirty="0"/>
          </a:p>
          <a:p>
            <a:pPr marL="0" indent="0">
              <a:spcBef>
                <a:spcPts val="200"/>
              </a:spcBef>
              <a:buNone/>
            </a:pPr>
            <a:r>
              <a:rPr lang="en-US" altLang="zh-CN" sz="2400" dirty="0">
                <a:latin typeface="Times New Roman" panose="02020603050405020304" pitchFamily="18" charset="0"/>
                <a:cs typeface="Times New Roman" panose="02020603050405020304" pitchFamily="18" charset="0"/>
              </a:rPr>
              <a:t>11  Therefore remember that at one time you Gentiles in the flesh, called “the uncircumcision” by what is called the circumcision, which is made in the flesh by hands— </a:t>
            </a:r>
          </a:p>
          <a:p>
            <a:pPr marL="0" indent="0">
              <a:spcBef>
                <a:spcPts val="200"/>
              </a:spcBef>
              <a:buNone/>
            </a:pPr>
            <a:r>
              <a:rPr lang="en-US" altLang="zh-CN" sz="2400" dirty="0">
                <a:latin typeface="Times New Roman" panose="02020603050405020304" pitchFamily="18" charset="0"/>
                <a:cs typeface="Times New Roman" panose="02020603050405020304" pitchFamily="18" charset="0"/>
              </a:rPr>
              <a:t>12  remember that you were at that time separated from Christ, alienated from the commonwealth of Israel and </a:t>
            </a:r>
            <a:r>
              <a:rPr lang="en-US" altLang="zh-CN" sz="2400" dirty="0">
                <a:highlight>
                  <a:srgbClr val="FFFF00"/>
                </a:highlight>
                <a:latin typeface="Times New Roman" panose="02020603050405020304" pitchFamily="18" charset="0"/>
                <a:cs typeface="Times New Roman" panose="02020603050405020304" pitchFamily="18" charset="0"/>
              </a:rPr>
              <a:t>strangers to the covenants of promise</a:t>
            </a:r>
            <a:r>
              <a:rPr lang="en-US" altLang="zh-CN" sz="2400" dirty="0">
                <a:latin typeface="Times New Roman" panose="02020603050405020304" pitchFamily="18" charset="0"/>
                <a:cs typeface="Times New Roman" panose="02020603050405020304" pitchFamily="18" charset="0"/>
              </a:rPr>
              <a:t>, having no hope and without God in the world. </a:t>
            </a:r>
          </a:p>
          <a:p>
            <a:pPr marL="0" indent="0">
              <a:spcBef>
                <a:spcPts val="200"/>
              </a:spcBef>
              <a:buNone/>
            </a:pPr>
            <a:r>
              <a:rPr lang="en-US" altLang="zh-CN" sz="2400" dirty="0">
                <a:latin typeface="Times New Roman" panose="02020603050405020304" pitchFamily="18" charset="0"/>
                <a:cs typeface="Times New Roman" panose="02020603050405020304" pitchFamily="18" charset="0"/>
              </a:rPr>
              <a:t>13  But now in Christ Jesus you who once were far off have been brought near by the blood of Christ. </a:t>
            </a:r>
          </a:p>
          <a:p>
            <a:pPr marL="0" indent="0">
              <a:spcBef>
                <a:spcPts val="200"/>
              </a:spcBef>
              <a:buNone/>
            </a:pPr>
            <a:endParaRPr lang="zh-CN" altLang="en-US" sz="2400" b="1" dirty="0"/>
          </a:p>
        </p:txBody>
      </p:sp>
    </p:spTree>
    <p:extLst>
      <p:ext uri="{BB962C8B-B14F-4D97-AF65-F5344CB8AC3E}">
        <p14:creationId xmlns:p14="http://schemas.microsoft.com/office/powerpoint/2010/main" val="191432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528" y="76200"/>
            <a:ext cx="9076944" cy="6705600"/>
          </a:xfrm>
        </p:spPr>
        <p:txBody>
          <a:bodyPr>
            <a:noAutofit/>
          </a:bodyPr>
          <a:lstStyle/>
          <a:p>
            <a:pPr marL="0" indent="0">
              <a:spcBef>
                <a:spcPts val="200"/>
              </a:spcBef>
              <a:buNone/>
            </a:pPr>
            <a:r>
              <a:rPr lang="en-US" altLang="zh-CN" sz="2400" b="1" dirty="0"/>
              <a:t>			</a:t>
            </a:r>
            <a:r>
              <a:rPr lang="zh-CN" altLang="en-US" sz="2400" b="1" dirty="0"/>
              <a:t>以弗所书 </a:t>
            </a:r>
            <a:r>
              <a:rPr lang="en-US" altLang="zh-CN" sz="2400" dirty="0">
                <a:latin typeface="Times New Roman" panose="02020603050405020304" pitchFamily="18" charset="0"/>
                <a:cs typeface="Times New Roman" panose="02020603050405020304" pitchFamily="18" charset="0"/>
              </a:rPr>
              <a:t>Ephesians 2</a:t>
            </a:r>
          </a:p>
          <a:p>
            <a:pPr marL="0" indent="0">
              <a:spcBef>
                <a:spcPts val="200"/>
              </a:spcBef>
              <a:buNone/>
            </a:pPr>
            <a:endParaRPr lang="en-US" altLang="zh-CN" sz="2400" b="1" dirty="0"/>
          </a:p>
          <a:p>
            <a:pPr marL="0" indent="0">
              <a:spcBef>
                <a:spcPts val="200"/>
              </a:spcBef>
              <a:buNone/>
            </a:pPr>
            <a:r>
              <a:rPr lang="en-US" altLang="zh-CN" sz="2400" b="1" dirty="0"/>
              <a:t>11  </a:t>
            </a:r>
            <a:r>
              <a:rPr lang="zh-CN" altLang="en-US" sz="2400" b="1" dirty="0"/>
              <a:t>所以你们应当记念：你们从前按肉体是外邦人，是称为没受割礼的；这名原是那些凭人手在肉身上称为受割礼之人所起的。 </a:t>
            </a:r>
          </a:p>
          <a:p>
            <a:pPr marL="0" indent="0">
              <a:spcBef>
                <a:spcPts val="200"/>
              </a:spcBef>
              <a:buNone/>
            </a:pPr>
            <a:r>
              <a:rPr lang="en-US" altLang="zh-CN" sz="2400" b="1" dirty="0"/>
              <a:t>12  </a:t>
            </a:r>
            <a:r>
              <a:rPr lang="zh-CN" altLang="en-US" sz="2400" b="1" dirty="0"/>
              <a:t>那时，你们与基督无关，在以色列国民以外，在所应许的诸约上是局外人，并且活在世上没有指望，没有神。 </a:t>
            </a:r>
          </a:p>
          <a:p>
            <a:pPr marL="0" indent="0">
              <a:spcBef>
                <a:spcPts val="200"/>
              </a:spcBef>
              <a:buNone/>
            </a:pPr>
            <a:r>
              <a:rPr lang="en-US" altLang="zh-CN" sz="2400" b="1" dirty="0"/>
              <a:t>13  </a:t>
            </a:r>
            <a:r>
              <a:rPr lang="zh-CN" altLang="en-US" sz="2400" b="1" dirty="0"/>
              <a:t>你们从前远离神的人，如今却在基督耶稣里，靠著他的血，已经得亲近了。 </a:t>
            </a:r>
            <a:endParaRPr lang="en-US" altLang="zh-CN" sz="2400" b="1" dirty="0"/>
          </a:p>
          <a:p>
            <a:pPr marL="0" indent="0">
              <a:spcBef>
                <a:spcPts val="200"/>
              </a:spcBef>
              <a:buNone/>
            </a:pPr>
            <a:r>
              <a:rPr lang="en-US" altLang="zh-CN" sz="2400" dirty="0">
                <a:latin typeface="Times New Roman" panose="02020603050405020304" pitchFamily="18" charset="0"/>
                <a:cs typeface="Times New Roman" panose="02020603050405020304" pitchFamily="18" charset="0"/>
              </a:rPr>
              <a:t>11  Therefore remember that at one time you Gentiles in the flesh, called “the uncircumcision” by what is called the circumcision, which is made in the flesh by hands— </a:t>
            </a:r>
          </a:p>
          <a:p>
            <a:pPr marL="0" indent="0">
              <a:spcBef>
                <a:spcPts val="200"/>
              </a:spcBef>
              <a:buNone/>
            </a:pPr>
            <a:r>
              <a:rPr lang="en-US" altLang="zh-CN" sz="2400" dirty="0">
                <a:latin typeface="Times New Roman" panose="02020603050405020304" pitchFamily="18" charset="0"/>
                <a:cs typeface="Times New Roman" panose="02020603050405020304" pitchFamily="18" charset="0"/>
              </a:rPr>
              <a:t>12  remember that you were at that time separated from Christ, alienated from the commonwealth of Israel and strangers to the covenants of promise, having no hope and without God in the world. </a:t>
            </a:r>
          </a:p>
          <a:p>
            <a:pPr marL="0" indent="0">
              <a:spcBef>
                <a:spcPts val="200"/>
              </a:spcBef>
              <a:buNone/>
            </a:pPr>
            <a:r>
              <a:rPr lang="en-US" altLang="zh-CN" sz="2400" dirty="0">
                <a:latin typeface="Times New Roman" panose="02020603050405020304" pitchFamily="18" charset="0"/>
                <a:cs typeface="Times New Roman" panose="02020603050405020304" pitchFamily="18" charset="0"/>
              </a:rPr>
              <a:t>13  But now in Christ Jesus you who once were far off have been brought near by the blood of Christ. </a:t>
            </a:r>
          </a:p>
          <a:p>
            <a:pPr marL="0" indent="0">
              <a:spcBef>
                <a:spcPts val="200"/>
              </a:spcBef>
              <a:buNone/>
            </a:pPr>
            <a:endParaRPr lang="zh-CN" altLang="en-US" sz="2400" b="1" dirty="0"/>
          </a:p>
        </p:txBody>
      </p:sp>
    </p:spTree>
    <p:extLst>
      <p:ext uri="{BB962C8B-B14F-4D97-AF65-F5344CB8AC3E}">
        <p14:creationId xmlns:p14="http://schemas.microsoft.com/office/powerpoint/2010/main" val="65140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528" y="76200"/>
            <a:ext cx="9076944" cy="6705600"/>
          </a:xfrm>
        </p:spPr>
        <p:txBody>
          <a:bodyPr>
            <a:noAutofit/>
          </a:bodyPr>
          <a:lstStyle/>
          <a:p>
            <a:pPr marL="0" indent="0">
              <a:spcBef>
                <a:spcPts val="200"/>
              </a:spcBef>
              <a:buNone/>
            </a:pPr>
            <a:r>
              <a:rPr lang="en-US" altLang="zh-CN" sz="2400" b="1" dirty="0"/>
              <a:t>			</a:t>
            </a:r>
            <a:r>
              <a:rPr lang="zh-CN" altLang="en-US" sz="2400" b="1" dirty="0"/>
              <a:t>以弗所书 </a:t>
            </a:r>
            <a:r>
              <a:rPr lang="en-US" altLang="zh-CN" sz="2400" dirty="0">
                <a:latin typeface="Times New Roman" panose="02020603050405020304" pitchFamily="18" charset="0"/>
                <a:cs typeface="Times New Roman" panose="02020603050405020304" pitchFamily="18" charset="0"/>
              </a:rPr>
              <a:t>Ephesians 2</a:t>
            </a:r>
          </a:p>
          <a:p>
            <a:pPr marL="0" indent="0">
              <a:spcBef>
                <a:spcPts val="200"/>
              </a:spcBef>
              <a:buNone/>
            </a:pPr>
            <a:endParaRPr lang="en-US" altLang="zh-CN" sz="2400" b="1" dirty="0"/>
          </a:p>
          <a:p>
            <a:pPr marL="0" indent="0">
              <a:spcBef>
                <a:spcPts val="200"/>
              </a:spcBef>
              <a:buNone/>
            </a:pPr>
            <a:r>
              <a:rPr lang="en-US" altLang="zh-CN" sz="2400" b="1" dirty="0"/>
              <a:t>11  </a:t>
            </a:r>
            <a:r>
              <a:rPr lang="zh-CN" altLang="en-US" sz="2400" b="1" dirty="0"/>
              <a:t>所以你们应当记念：你们从前按肉体是外邦人，是称为没受割礼的；这名原是那些凭人手在肉身上称为受割礼之人所起的。 </a:t>
            </a:r>
          </a:p>
          <a:p>
            <a:pPr marL="0" indent="0">
              <a:spcBef>
                <a:spcPts val="200"/>
              </a:spcBef>
              <a:buNone/>
            </a:pPr>
            <a:r>
              <a:rPr lang="en-US" altLang="zh-CN" sz="2400" b="1" dirty="0"/>
              <a:t>12  </a:t>
            </a:r>
            <a:r>
              <a:rPr lang="zh-CN" altLang="en-US" sz="2400" b="1" dirty="0"/>
              <a:t>那时，你们与基督无关，在以色列国民以外，</a:t>
            </a:r>
            <a:r>
              <a:rPr lang="zh-CN" altLang="en-US" sz="2400" b="1" dirty="0">
                <a:highlight>
                  <a:srgbClr val="FFFF00"/>
                </a:highlight>
              </a:rPr>
              <a:t>在所应许的诸约上是局外人</a:t>
            </a:r>
            <a:r>
              <a:rPr lang="zh-CN" altLang="en-US" sz="2400" b="1" dirty="0"/>
              <a:t>，并且活在世上没有指望，没有神。 </a:t>
            </a:r>
          </a:p>
          <a:p>
            <a:pPr marL="0" indent="0">
              <a:spcBef>
                <a:spcPts val="200"/>
              </a:spcBef>
              <a:buNone/>
            </a:pPr>
            <a:r>
              <a:rPr lang="en-US" altLang="zh-CN" sz="2400" b="1" dirty="0"/>
              <a:t>13  </a:t>
            </a:r>
            <a:r>
              <a:rPr lang="zh-CN" altLang="en-US" sz="2400" b="1" dirty="0"/>
              <a:t>你们从前远离神的人，如今却在基督耶稣里，靠著他的血，已经得亲近了。 </a:t>
            </a:r>
            <a:endParaRPr lang="en-US" altLang="zh-CN" sz="2400" b="1" dirty="0"/>
          </a:p>
          <a:p>
            <a:pPr marL="0" indent="0">
              <a:spcBef>
                <a:spcPts val="200"/>
              </a:spcBef>
              <a:buNone/>
            </a:pPr>
            <a:r>
              <a:rPr lang="en-US" altLang="zh-CN" sz="2400" dirty="0">
                <a:latin typeface="Times New Roman" panose="02020603050405020304" pitchFamily="18" charset="0"/>
                <a:cs typeface="Times New Roman" panose="02020603050405020304" pitchFamily="18" charset="0"/>
              </a:rPr>
              <a:t>11  Therefore remember that at one time you Gentiles in the flesh, called “the uncircumcision” by what is called the circumcision, which is made in the flesh by hands— </a:t>
            </a:r>
          </a:p>
          <a:p>
            <a:pPr marL="0" indent="0">
              <a:spcBef>
                <a:spcPts val="200"/>
              </a:spcBef>
              <a:buNone/>
            </a:pPr>
            <a:r>
              <a:rPr lang="en-US" altLang="zh-CN" sz="2400" dirty="0">
                <a:latin typeface="Times New Roman" panose="02020603050405020304" pitchFamily="18" charset="0"/>
                <a:cs typeface="Times New Roman" panose="02020603050405020304" pitchFamily="18" charset="0"/>
              </a:rPr>
              <a:t>12  remember that you were at that time separated from Christ, alienated from the commonwealth of Israel and </a:t>
            </a:r>
            <a:r>
              <a:rPr lang="en-US" altLang="zh-CN" sz="2400" dirty="0">
                <a:highlight>
                  <a:srgbClr val="FFFF00"/>
                </a:highlight>
                <a:latin typeface="Times New Roman" panose="02020603050405020304" pitchFamily="18" charset="0"/>
                <a:cs typeface="Times New Roman" panose="02020603050405020304" pitchFamily="18" charset="0"/>
              </a:rPr>
              <a:t>strangers to the covenants of promise</a:t>
            </a:r>
            <a:r>
              <a:rPr lang="en-US" altLang="zh-CN" sz="2400" dirty="0">
                <a:latin typeface="Times New Roman" panose="02020603050405020304" pitchFamily="18" charset="0"/>
                <a:cs typeface="Times New Roman" panose="02020603050405020304" pitchFamily="18" charset="0"/>
              </a:rPr>
              <a:t>, having no hope and without God in the world. </a:t>
            </a:r>
          </a:p>
          <a:p>
            <a:pPr marL="0" indent="0">
              <a:spcBef>
                <a:spcPts val="200"/>
              </a:spcBef>
              <a:buNone/>
            </a:pPr>
            <a:r>
              <a:rPr lang="en-US" altLang="zh-CN" sz="2400" dirty="0">
                <a:latin typeface="Times New Roman" panose="02020603050405020304" pitchFamily="18" charset="0"/>
                <a:cs typeface="Times New Roman" panose="02020603050405020304" pitchFamily="18" charset="0"/>
              </a:rPr>
              <a:t>13  But now in Christ Jesus you who once were far off have been brought near by the blood of Christ. </a:t>
            </a:r>
          </a:p>
          <a:p>
            <a:pPr marL="0" indent="0">
              <a:spcBef>
                <a:spcPts val="200"/>
              </a:spcBef>
              <a:buNone/>
            </a:pPr>
            <a:endParaRPr lang="zh-CN" altLang="en-US" sz="2400" b="1" dirty="0"/>
          </a:p>
        </p:txBody>
      </p:sp>
    </p:spTree>
    <p:extLst>
      <p:ext uri="{BB962C8B-B14F-4D97-AF65-F5344CB8AC3E}">
        <p14:creationId xmlns:p14="http://schemas.microsoft.com/office/powerpoint/2010/main" val="3888185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0EE48-D9C7-9497-5EFA-0F2A5705F25E}"/>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A84A4AC-C05B-7A14-8CCD-09C10331B426}"/>
              </a:ext>
            </a:extLst>
          </p:cNvPr>
          <p:cNvGraphicFramePr>
            <a:graphicFrameLocks noGrp="1"/>
          </p:cNvGraphicFramePr>
          <p:nvPr>
            <p:extLst>
              <p:ext uri="{D42A27DB-BD31-4B8C-83A1-F6EECF244321}">
                <p14:modId xmlns:p14="http://schemas.microsoft.com/office/powerpoint/2010/main" val="2426100768"/>
              </p:ext>
            </p:extLst>
          </p:nvPr>
        </p:nvGraphicFramePr>
        <p:xfrm>
          <a:off x="152400" y="228600"/>
          <a:ext cx="8763000" cy="6400800"/>
        </p:xfrm>
        <a:graphic>
          <a:graphicData uri="http://schemas.openxmlformats.org/drawingml/2006/table">
            <a:tbl>
              <a:tblPr bandCol="1">
                <a:tableStyleId>{5C22544A-7EE6-4342-B048-85BDC9FD1C3A}</a:tableStyleId>
              </a:tblPr>
              <a:tblGrid>
                <a:gridCol w="4026243">
                  <a:extLst>
                    <a:ext uri="{9D8B030D-6E8A-4147-A177-3AD203B41FA5}">
                      <a16:colId xmlns:a16="http://schemas.microsoft.com/office/drawing/2014/main" val="2368020003"/>
                    </a:ext>
                  </a:extLst>
                </a:gridCol>
                <a:gridCol w="317157">
                  <a:extLst>
                    <a:ext uri="{9D8B030D-6E8A-4147-A177-3AD203B41FA5}">
                      <a16:colId xmlns:a16="http://schemas.microsoft.com/office/drawing/2014/main" val="963936097"/>
                    </a:ext>
                  </a:extLst>
                </a:gridCol>
                <a:gridCol w="4419600">
                  <a:extLst>
                    <a:ext uri="{9D8B030D-6E8A-4147-A177-3AD203B41FA5}">
                      <a16:colId xmlns:a16="http://schemas.microsoft.com/office/drawing/2014/main" val="1294514953"/>
                    </a:ext>
                  </a:extLst>
                </a:gridCol>
              </a:tblGrid>
              <a:tr h="3200400">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r>
                        <a:rPr lang="zh-CN" altLang="en-US" sz="4000" b="1" dirty="0">
                          <a:latin typeface="Times New Roman" panose="02020603050405020304" pitchFamily="18" charset="0"/>
                          <a:cs typeface="Times New Roman" panose="02020603050405020304" pitchFamily="18" charset="0"/>
                        </a:rPr>
                        <a:t>以父的事为念</a:t>
                      </a:r>
                      <a:endParaRPr lang="en-US" altLang="zh-CN" sz="4000" b="1" dirty="0">
                        <a:latin typeface="Times New Roman" panose="02020603050405020304" pitchFamily="18" charset="0"/>
                        <a:cs typeface="Times New Roman" panose="02020603050405020304" pitchFamily="18" charset="0"/>
                      </a:endParaRPr>
                    </a:p>
                  </a:txBody>
                  <a:tcPr/>
                </a:tc>
                <a:tc>
                  <a:txBody>
                    <a:bodyPr/>
                    <a:lstStyle/>
                    <a:p>
                      <a:endParaRPr lang="en-US" sz="4000" b="1" dirty="0">
                        <a:latin typeface="Times New Roman" panose="02020603050405020304" pitchFamily="18" charset="0"/>
                        <a:cs typeface="Times New Roman" panose="02020603050405020304" pitchFamily="18" charset="0"/>
                      </a:endParaRPr>
                    </a:p>
                  </a:txBody>
                  <a:tcPr/>
                </a:tc>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b="0" dirty="0">
                          <a:latin typeface="Times New Roman" panose="02020603050405020304" pitchFamily="18" charset="0"/>
                          <a:cs typeface="Times New Roman" panose="02020603050405020304" pitchFamily="18" charset="0"/>
                        </a:rPr>
                        <a:t>Be in Father’s house</a:t>
                      </a:r>
                    </a:p>
                    <a:p>
                      <a:endParaRPr lang="en-US" sz="4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8702299"/>
                  </a:ext>
                </a:extLst>
              </a:tr>
              <a:tr h="3200400">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000" b="1" dirty="0">
                        <a:latin typeface="Times New Roman" panose="02020603050405020304" pitchFamily="18" charset="0"/>
                        <a:cs typeface="Times New Roman" panose="02020603050405020304" pitchFamily="18" charset="0"/>
                      </a:endParaRPr>
                    </a:p>
                    <a:p>
                      <a:endParaRPr lang="en-US" sz="4000" b="1" dirty="0">
                        <a:latin typeface="Times New Roman" panose="02020603050405020304" pitchFamily="18" charset="0"/>
                        <a:cs typeface="Times New Roman" panose="02020603050405020304" pitchFamily="18" charset="0"/>
                      </a:endParaRPr>
                    </a:p>
                  </a:txBody>
                  <a:tcPr/>
                </a:tc>
                <a:tc>
                  <a:txBody>
                    <a:bodyPr/>
                    <a:lstStyle/>
                    <a:p>
                      <a:endParaRPr lang="en-US" sz="4000" b="1" dirty="0">
                        <a:latin typeface="Times New Roman" panose="02020603050405020304" pitchFamily="18" charset="0"/>
                        <a:cs typeface="Times New Roman" panose="02020603050405020304" pitchFamily="18" charset="0"/>
                      </a:endParaRPr>
                    </a:p>
                  </a:txBody>
                  <a:tcPr/>
                </a:tc>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01615195"/>
                  </a:ext>
                </a:extLst>
              </a:tr>
            </a:tbl>
          </a:graphicData>
        </a:graphic>
      </p:graphicFrame>
    </p:spTree>
    <p:extLst>
      <p:ext uri="{BB962C8B-B14F-4D97-AF65-F5344CB8AC3E}">
        <p14:creationId xmlns:p14="http://schemas.microsoft.com/office/powerpoint/2010/main" val="31624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0EE48-D9C7-9497-5EFA-0F2A5705F25E}"/>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A84A4AC-C05B-7A14-8CCD-09C10331B426}"/>
              </a:ext>
            </a:extLst>
          </p:cNvPr>
          <p:cNvGraphicFramePr>
            <a:graphicFrameLocks noGrp="1"/>
          </p:cNvGraphicFramePr>
          <p:nvPr/>
        </p:nvGraphicFramePr>
        <p:xfrm>
          <a:off x="152400" y="228600"/>
          <a:ext cx="8763000" cy="6400800"/>
        </p:xfrm>
        <a:graphic>
          <a:graphicData uri="http://schemas.openxmlformats.org/drawingml/2006/table">
            <a:tbl>
              <a:tblPr bandCol="1">
                <a:tableStyleId>{5C22544A-7EE6-4342-B048-85BDC9FD1C3A}</a:tableStyleId>
              </a:tblPr>
              <a:tblGrid>
                <a:gridCol w="4026243">
                  <a:extLst>
                    <a:ext uri="{9D8B030D-6E8A-4147-A177-3AD203B41FA5}">
                      <a16:colId xmlns:a16="http://schemas.microsoft.com/office/drawing/2014/main" val="2368020003"/>
                    </a:ext>
                  </a:extLst>
                </a:gridCol>
                <a:gridCol w="317157">
                  <a:extLst>
                    <a:ext uri="{9D8B030D-6E8A-4147-A177-3AD203B41FA5}">
                      <a16:colId xmlns:a16="http://schemas.microsoft.com/office/drawing/2014/main" val="963936097"/>
                    </a:ext>
                  </a:extLst>
                </a:gridCol>
                <a:gridCol w="4419600">
                  <a:extLst>
                    <a:ext uri="{9D8B030D-6E8A-4147-A177-3AD203B41FA5}">
                      <a16:colId xmlns:a16="http://schemas.microsoft.com/office/drawing/2014/main" val="1294514953"/>
                    </a:ext>
                  </a:extLst>
                </a:gridCol>
              </a:tblGrid>
              <a:tr h="3200400">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r>
                        <a:rPr lang="zh-CN" altLang="en-US" sz="4000" b="1" dirty="0">
                          <a:latin typeface="Times New Roman" panose="02020603050405020304" pitchFamily="18" charset="0"/>
                          <a:cs typeface="Times New Roman" panose="02020603050405020304" pitchFamily="18" charset="0"/>
                        </a:rPr>
                        <a:t>以父的事为念</a:t>
                      </a:r>
                      <a:endParaRPr lang="en-US" altLang="zh-CN" sz="4000" b="1" dirty="0">
                        <a:latin typeface="Times New Roman" panose="02020603050405020304" pitchFamily="18" charset="0"/>
                        <a:cs typeface="Times New Roman" panose="02020603050405020304" pitchFamily="18" charset="0"/>
                      </a:endParaRPr>
                    </a:p>
                  </a:txBody>
                  <a:tcPr/>
                </a:tc>
                <a:tc>
                  <a:txBody>
                    <a:bodyPr/>
                    <a:lstStyle/>
                    <a:p>
                      <a:endParaRPr lang="en-US" sz="4000" b="1" dirty="0">
                        <a:latin typeface="Times New Roman" panose="02020603050405020304" pitchFamily="18" charset="0"/>
                        <a:cs typeface="Times New Roman" panose="02020603050405020304" pitchFamily="18" charset="0"/>
                      </a:endParaRPr>
                    </a:p>
                  </a:txBody>
                  <a:tcPr/>
                </a:tc>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b="0" dirty="0">
                          <a:latin typeface="Times New Roman" panose="02020603050405020304" pitchFamily="18" charset="0"/>
                          <a:cs typeface="Times New Roman" panose="02020603050405020304" pitchFamily="18" charset="0"/>
                        </a:rPr>
                        <a:t>Be in Father’s house</a:t>
                      </a:r>
                    </a:p>
                    <a:p>
                      <a:endParaRPr lang="en-US" sz="4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8702299"/>
                  </a:ext>
                </a:extLst>
              </a:tr>
              <a:tr h="3200400">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r>
                        <a:rPr lang="zh-CN" altLang="en-US" sz="4000" b="1" dirty="0">
                          <a:latin typeface="Times New Roman" panose="02020603050405020304" pitchFamily="18" charset="0"/>
                          <a:cs typeface="Times New Roman" panose="02020603050405020304" pitchFamily="18" charset="0"/>
                        </a:rPr>
                        <a:t>不再作局外人</a:t>
                      </a:r>
                      <a:endParaRPr lang="en-US" altLang="zh-CN" sz="4000" b="1"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000" b="1" dirty="0">
                        <a:latin typeface="Times New Roman" panose="02020603050405020304" pitchFamily="18" charset="0"/>
                        <a:cs typeface="Times New Roman" panose="02020603050405020304" pitchFamily="18" charset="0"/>
                      </a:endParaRPr>
                    </a:p>
                    <a:p>
                      <a:endParaRPr lang="en-US" sz="4000" b="1" dirty="0">
                        <a:latin typeface="Times New Roman" panose="02020603050405020304" pitchFamily="18" charset="0"/>
                        <a:cs typeface="Times New Roman" panose="02020603050405020304" pitchFamily="18" charset="0"/>
                      </a:endParaRPr>
                    </a:p>
                  </a:txBody>
                  <a:tcPr/>
                </a:tc>
                <a:tc>
                  <a:txBody>
                    <a:bodyPr/>
                    <a:lstStyle/>
                    <a:p>
                      <a:endParaRPr lang="en-US" sz="4000" b="1" dirty="0">
                        <a:latin typeface="Times New Roman" panose="02020603050405020304" pitchFamily="18" charset="0"/>
                        <a:cs typeface="Times New Roman" panose="02020603050405020304" pitchFamily="18" charset="0"/>
                      </a:endParaRPr>
                    </a:p>
                  </a:txBody>
                  <a:tcPr/>
                </a:tc>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r>
                        <a:rPr lang="en-US" sz="4000" b="0" dirty="0">
                          <a:latin typeface="Times New Roman" panose="02020603050405020304" pitchFamily="18" charset="0"/>
                          <a:cs typeface="Times New Roman" panose="02020603050405020304" pitchFamily="18" charset="0"/>
                        </a:rPr>
                        <a:t>Strangers no more</a:t>
                      </a:r>
                    </a:p>
                  </a:txBody>
                  <a:tcPr/>
                </a:tc>
                <a:extLst>
                  <a:ext uri="{0D108BD9-81ED-4DB2-BD59-A6C34878D82A}">
                    <a16:rowId xmlns:a16="http://schemas.microsoft.com/office/drawing/2014/main" val="1401615195"/>
                  </a:ext>
                </a:extLst>
              </a:tr>
            </a:tbl>
          </a:graphicData>
        </a:graphic>
      </p:graphicFrame>
    </p:spTree>
    <p:extLst>
      <p:ext uri="{BB962C8B-B14F-4D97-AF65-F5344CB8AC3E}">
        <p14:creationId xmlns:p14="http://schemas.microsoft.com/office/powerpoint/2010/main" val="2260408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0EE48-D9C7-9497-5EFA-0F2A5705F25E}"/>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A84A4AC-C05B-7A14-8CCD-09C10331B426}"/>
              </a:ext>
            </a:extLst>
          </p:cNvPr>
          <p:cNvGraphicFramePr>
            <a:graphicFrameLocks noGrp="1"/>
          </p:cNvGraphicFramePr>
          <p:nvPr>
            <p:extLst>
              <p:ext uri="{D42A27DB-BD31-4B8C-83A1-F6EECF244321}">
                <p14:modId xmlns:p14="http://schemas.microsoft.com/office/powerpoint/2010/main" val="1073889075"/>
              </p:ext>
            </p:extLst>
          </p:nvPr>
        </p:nvGraphicFramePr>
        <p:xfrm>
          <a:off x="152400" y="228600"/>
          <a:ext cx="8763000" cy="6400800"/>
        </p:xfrm>
        <a:graphic>
          <a:graphicData uri="http://schemas.openxmlformats.org/drawingml/2006/table">
            <a:tbl>
              <a:tblPr bandCol="1">
                <a:tableStyleId>{5C22544A-7EE6-4342-B048-85BDC9FD1C3A}</a:tableStyleId>
              </a:tblPr>
              <a:tblGrid>
                <a:gridCol w="4026243">
                  <a:extLst>
                    <a:ext uri="{9D8B030D-6E8A-4147-A177-3AD203B41FA5}">
                      <a16:colId xmlns:a16="http://schemas.microsoft.com/office/drawing/2014/main" val="2368020003"/>
                    </a:ext>
                  </a:extLst>
                </a:gridCol>
                <a:gridCol w="317157">
                  <a:extLst>
                    <a:ext uri="{9D8B030D-6E8A-4147-A177-3AD203B41FA5}">
                      <a16:colId xmlns:a16="http://schemas.microsoft.com/office/drawing/2014/main" val="963936097"/>
                    </a:ext>
                  </a:extLst>
                </a:gridCol>
                <a:gridCol w="4419600">
                  <a:extLst>
                    <a:ext uri="{9D8B030D-6E8A-4147-A177-3AD203B41FA5}">
                      <a16:colId xmlns:a16="http://schemas.microsoft.com/office/drawing/2014/main" val="1294514953"/>
                    </a:ext>
                  </a:extLst>
                </a:gridCol>
              </a:tblGrid>
              <a:tr h="3200400">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r>
                        <a:rPr lang="zh-CN" altLang="en-US" sz="4000" b="1" dirty="0">
                          <a:latin typeface="Times New Roman" panose="02020603050405020304" pitchFamily="18" charset="0"/>
                          <a:cs typeface="Times New Roman" panose="02020603050405020304" pitchFamily="18" charset="0"/>
                        </a:rPr>
                        <a:t>恩典之约 </a:t>
                      </a:r>
                      <a:r>
                        <a:rPr lang="en-US" altLang="zh-CN" sz="4000" b="0" dirty="0">
                          <a:latin typeface="Times New Roman" panose="02020603050405020304" pitchFamily="18" charset="0"/>
                          <a:cs typeface="Times New Roman" panose="02020603050405020304" pitchFamily="18" charset="0"/>
                        </a:rPr>
                        <a:t>(</a:t>
                      </a:r>
                      <a:r>
                        <a:rPr lang="zh-CN" altLang="en-US" sz="4000" b="0" dirty="0">
                          <a:latin typeface="Times New Roman" panose="02020603050405020304" pitchFamily="18" charset="0"/>
                          <a:cs typeface="Times New Roman" panose="02020603050405020304" pitchFamily="18" charset="0"/>
                        </a:rPr>
                        <a:t>创</a:t>
                      </a:r>
                      <a:r>
                        <a:rPr lang="en-US" altLang="zh-CN" sz="4000" b="0" dirty="0">
                          <a:latin typeface="Times New Roman" panose="02020603050405020304" pitchFamily="18" charset="0"/>
                          <a:cs typeface="Times New Roman" panose="02020603050405020304" pitchFamily="18" charset="0"/>
                        </a:rPr>
                        <a:t>15)</a:t>
                      </a:r>
                    </a:p>
                  </a:txBody>
                  <a:tcPr/>
                </a:tc>
                <a:tc>
                  <a:txBody>
                    <a:bodyPr/>
                    <a:lstStyle/>
                    <a:p>
                      <a:endParaRPr lang="en-US" sz="4000" b="1" dirty="0">
                        <a:latin typeface="Times New Roman" panose="02020603050405020304" pitchFamily="18" charset="0"/>
                        <a:cs typeface="Times New Roman" panose="02020603050405020304" pitchFamily="18" charset="0"/>
                      </a:endParaRPr>
                    </a:p>
                  </a:txBody>
                  <a:tcPr/>
                </a:tc>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r>
                        <a:rPr lang="en-US" altLang="zh-CN" sz="4000" b="0" dirty="0">
                          <a:latin typeface="Times New Roman" panose="02020603050405020304" pitchFamily="18" charset="0"/>
                          <a:cs typeface="Times New Roman" panose="02020603050405020304" pitchFamily="18" charset="0"/>
                        </a:rPr>
                        <a:t>Covenant of grace</a:t>
                      </a:r>
                      <a:endParaRPr lang="en-US" sz="40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158702299"/>
                  </a:ext>
                </a:extLst>
              </a:tr>
              <a:tr h="3200400">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r>
                        <a:rPr lang="zh-CN" altLang="en-US" sz="4000" b="1" dirty="0">
                          <a:latin typeface="Times New Roman" panose="02020603050405020304" pitchFamily="18" charset="0"/>
                          <a:cs typeface="Times New Roman" panose="02020603050405020304" pitchFamily="18" charset="0"/>
                        </a:rPr>
                        <a:t>割礼之约 </a:t>
                      </a:r>
                      <a:r>
                        <a:rPr lang="en-US" altLang="zh-CN" sz="4000" b="0" dirty="0">
                          <a:latin typeface="Times New Roman" panose="02020603050405020304" pitchFamily="18" charset="0"/>
                          <a:cs typeface="Times New Roman" panose="02020603050405020304" pitchFamily="18" charset="0"/>
                        </a:rPr>
                        <a:t>(</a:t>
                      </a:r>
                      <a:r>
                        <a:rPr lang="zh-CN" altLang="en-US" sz="4000" b="0" dirty="0">
                          <a:latin typeface="Times New Roman" panose="02020603050405020304" pitchFamily="18" charset="0"/>
                          <a:cs typeface="Times New Roman" panose="02020603050405020304" pitchFamily="18" charset="0"/>
                        </a:rPr>
                        <a:t>创</a:t>
                      </a:r>
                      <a:r>
                        <a:rPr lang="en-US" altLang="zh-CN" sz="4000" b="0" dirty="0">
                          <a:latin typeface="Times New Roman" panose="02020603050405020304" pitchFamily="18" charset="0"/>
                          <a:cs typeface="Times New Roman" panose="02020603050405020304" pitchFamily="18" charset="0"/>
                        </a:rPr>
                        <a:t>17)</a:t>
                      </a:r>
                      <a:endParaRPr lang="en-US" sz="4000" b="1" dirty="0">
                        <a:latin typeface="Times New Roman" panose="02020603050405020304" pitchFamily="18" charset="0"/>
                        <a:cs typeface="Times New Roman" panose="02020603050405020304" pitchFamily="18" charset="0"/>
                      </a:endParaRPr>
                    </a:p>
                    <a:p>
                      <a:endParaRPr lang="en-US" sz="4000" b="1" dirty="0">
                        <a:latin typeface="Times New Roman" panose="02020603050405020304" pitchFamily="18" charset="0"/>
                        <a:cs typeface="Times New Roman" panose="02020603050405020304" pitchFamily="18" charset="0"/>
                      </a:endParaRPr>
                    </a:p>
                  </a:txBody>
                  <a:tcPr/>
                </a:tc>
                <a:tc>
                  <a:txBody>
                    <a:bodyPr/>
                    <a:lstStyle/>
                    <a:p>
                      <a:endParaRPr lang="en-US" sz="4000" b="1" dirty="0">
                        <a:latin typeface="Times New Roman" panose="02020603050405020304" pitchFamily="18" charset="0"/>
                        <a:cs typeface="Times New Roman" panose="02020603050405020304" pitchFamily="18" charset="0"/>
                      </a:endParaRPr>
                    </a:p>
                  </a:txBody>
                  <a:tcPr/>
                </a:tc>
                <a:tc>
                  <a:txBody>
                    <a:bodyPr/>
                    <a:lstStyle/>
                    <a:p>
                      <a:endParaRPr lang="en-US" altLang="zh-CN" sz="4000" b="1" dirty="0">
                        <a:latin typeface="Times New Roman" panose="02020603050405020304" pitchFamily="18" charset="0"/>
                        <a:cs typeface="Times New Roman" panose="02020603050405020304" pitchFamily="18" charset="0"/>
                      </a:endParaRPr>
                    </a:p>
                    <a:p>
                      <a:endParaRPr lang="en-US" altLang="zh-CN" sz="4000" b="1" dirty="0">
                        <a:latin typeface="Times New Roman" panose="02020603050405020304" pitchFamily="18" charset="0"/>
                        <a:cs typeface="Times New Roman" panose="02020603050405020304" pitchFamily="18" charset="0"/>
                      </a:endParaRPr>
                    </a:p>
                    <a:p>
                      <a:r>
                        <a:rPr lang="en-US" altLang="zh-CN" sz="4000" b="0" dirty="0">
                          <a:latin typeface="Times New Roman" panose="02020603050405020304" pitchFamily="18" charset="0"/>
                          <a:cs typeface="Times New Roman" panose="02020603050405020304" pitchFamily="18" charset="0"/>
                        </a:rPr>
                        <a:t>Covenant</a:t>
                      </a:r>
                      <a:r>
                        <a:rPr lang="en-US" sz="4000" b="0" dirty="0">
                          <a:latin typeface="Times New Roman" panose="02020603050405020304" pitchFamily="18" charset="0"/>
                          <a:cs typeface="Times New Roman" panose="02020603050405020304" pitchFamily="18" charset="0"/>
                        </a:rPr>
                        <a:t> of circumcision</a:t>
                      </a:r>
                    </a:p>
                  </a:txBody>
                  <a:tcPr/>
                </a:tc>
                <a:extLst>
                  <a:ext uri="{0D108BD9-81ED-4DB2-BD59-A6C34878D82A}">
                    <a16:rowId xmlns:a16="http://schemas.microsoft.com/office/drawing/2014/main" val="1401615195"/>
                  </a:ext>
                </a:extLst>
              </a:tr>
            </a:tbl>
          </a:graphicData>
        </a:graphic>
      </p:graphicFrame>
    </p:spTree>
    <p:extLst>
      <p:ext uri="{BB962C8B-B14F-4D97-AF65-F5344CB8AC3E}">
        <p14:creationId xmlns:p14="http://schemas.microsoft.com/office/powerpoint/2010/main" val="2118796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528" y="76200"/>
            <a:ext cx="9076944" cy="6705600"/>
          </a:xfrm>
        </p:spPr>
        <p:txBody>
          <a:bodyPr>
            <a:noAutofit/>
          </a:bodyPr>
          <a:lstStyle/>
          <a:p>
            <a:pPr marL="0" indent="0">
              <a:spcBef>
                <a:spcPts val="200"/>
              </a:spcBef>
              <a:buNone/>
            </a:pPr>
            <a:r>
              <a:rPr lang="en-US" altLang="zh-CN" sz="2000" b="1" dirty="0"/>
              <a:t>1  </a:t>
            </a:r>
            <a:r>
              <a:rPr lang="zh-CN" altLang="en-US" sz="2000" b="1" dirty="0"/>
              <a:t>这事以後，耶和华在异象中有话对亚伯兰说：「亚伯兰，你不要惧怕！我是你的盾牌，必大大的</a:t>
            </a:r>
            <a:r>
              <a:rPr lang="zh-CN" altLang="en-US" sz="2000" b="1" dirty="0">
                <a:highlight>
                  <a:srgbClr val="FFFF00"/>
                </a:highlight>
              </a:rPr>
              <a:t>赏赐</a:t>
            </a:r>
            <a:r>
              <a:rPr lang="zh-CN" altLang="en-US" sz="2000" b="1" dirty="0"/>
              <a:t>你。」 </a:t>
            </a:r>
          </a:p>
          <a:p>
            <a:pPr marL="0" indent="0">
              <a:spcBef>
                <a:spcPts val="200"/>
              </a:spcBef>
              <a:buNone/>
            </a:pPr>
            <a:r>
              <a:rPr lang="en-US" altLang="zh-CN" sz="2000" b="1" dirty="0"/>
              <a:t>2  </a:t>
            </a:r>
            <a:r>
              <a:rPr lang="zh-CN" altLang="en-US" sz="2000" b="1" dirty="0"/>
              <a:t>亚伯兰说：「</a:t>
            </a:r>
            <a:r>
              <a:rPr lang="zh-CN" altLang="en-US" sz="2000" b="1" dirty="0">
                <a:highlight>
                  <a:srgbClr val="FFFF00"/>
                </a:highlight>
              </a:rPr>
              <a:t>主耶和华啊，我既无子，你还赐我什麽呢</a:t>
            </a:r>
            <a:r>
              <a:rPr lang="zh-CN" altLang="en-US" sz="2000" b="1" dirty="0"/>
              <a:t>？并且要承受我家业的是大马色人以利以谢。」 </a:t>
            </a:r>
          </a:p>
          <a:p>
            <a:pPr marL="0" indent="0">
              <a:spcBef>
                <a:spcPts val="200"/>
              </a:spcBef>
              <a:buNone/>
            </a:pPr>
            <a:r>
              <a:rPr lang="en-US" altLang="zh-CN" sz="2000" b="1" dirty="0"/>
              <a:t>3  </a:t>
            </a:r>
            <a:r>
              <a:rPr lang="zh-CN" altLang="en-US" sz="2000" b="1" dirty="0"/>
              <a:t>亚伯兰又说：「你没有给我儿子；那生在我家中的人就是我的後嗣。</a:t>
            </a:r>
          </a:p>
          <a:p>
            <a:pPr marL="0" indent="0">
              <a:spcBef>
                <a:spcPts val="200"/>
              </a:spcBef>
              <a:buNone/>
            </a:pPr>
            <a:r>
              <a:rPr lang="en-US" altLang="zh-CN" sz="2000" b="1" dirty="0"/>
              <a:t>4  </a:t>
            </a:r>
            <a:r>
              <a:rPr lang="zh-CN" altLang="en-US" sz="2000" b="1" dirty="0"/>
              <a:t>耶和华又有话对他说：「这人必不成为你的後嗣；你本身所生的才成为你的後嗣。」 </a:t>
            </a:r>
          </a:p>
          <a:p>
            <a:pPr marL="0" indent="0">
              <a:spcBef>
                <a:spcPts val="200"/>
              </a:spcBef>
              <a:buNone/>
            </a:pPr>
            <a:r>
              <a:rPr lang="en-US" altLang="zh-CN" sz="2000" b="1" dirty="0"/>
              <a:t>5  </a:t>
            </a:r>
            <a:r>
              <a:rPr lang="zh-CN" altLang="en-US" sz="2000" b="1" dirty="0"/>
              <a:t>於是领他走到外边，说：「你向天观看，数算众星，能数得过来吗？」又对他说：「你的後裔将要如此。」 </a:t>
            </a:r>
          </a:p>
          <a:p>
            <a:pPr marL="0" indent="0">
              <a:spcBef>
                <a:spcPts val="200"/>
              </a:spcBef>
              <a:buNone/>
            </a:pPr>
            <a:r>
              <a:rPr lang="en-US" altLang="zh-CN" sz="2000" b="1" dirty="0"/>
              <a:t>6  </a:t>
            </a:r>
            <a:r>
              <a:rPr lang="zh-CN" altLang="en-US" sz="2000" b="1" dirty="0"/>
              <a:t>亚伯兰信耶和华，耶和华就以此为他的义。 </a:t>
            </a:r>
            <a:endParaRPr lang="en-US" altLang="zh-CN" sz="2000" b="1" dirty="0"/>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  After these things the word of the LORD came to Abram in a vision: “Fear not, Abram, I am your shield; your </a:t>
            </a:r>
            <a:r>
              <a:rPr lang="en-US" altLang="zh-CN" sz="2000" dirty="0">
                <a:highlight>
                  <a:srgbClr val="FFFF00"/>
                </a:highlight>
                <a:latin typeface="Times New Roman" panose="02020603050405020304" pitchFamily="18" charset="0"/>
                <a:cs typeface="Times New Roman" panose="02020603050405020304" pitchFamily="18" charset="0"/>
              </a:rPr>
              <a:t>reward </a:t>
            </a:r>
            <a:r>
              <a:rPr lang="en-US" altLang="zh-CN" sz="2000" dirty="0">
                <a:latin typeface="Times New Roman" panose="02020603050405020304" pitchFamily="18" charset="0"/>
                <a:cs typeface="Times New Roman" panose="02020603050405020304" pitchFamily="18" charset="0"/>
              </a:rPr>
              <a:t>shall be very great.”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2  But Abram said, “</a:t>
            </a:r>
            <a:r>
              <a:rPr lang="en-US" altLang="zh-CN" sz="2000" dirty="0">
                <a:highlight>
                  <a:srgbClr val="FFFF00"/>
                </a:highlight>
                <a:latin typeface="Times New Roman" panose="02020603050405020304" pitchFamily="18" charset="0"/>
                <a:cs typeface="Times New Roman" panose="02020603050405020304" pitchFamily="18" charset="0"/>
              </a:rPr>
              <a:t>O Lord GOD, what will you give me, for I continue childless</a:t>
            </a:r>
            <a:r>
              <a:rPr lang="en-US" altLang="zh-CN" sz="2000" dirty="0">
                <a:latin typeface="Times New Roman" panose="02020603050405020304" pitchFamily="18" charset="0"/>
                <a:cs typeface="Times New Roman" panose="02020603050405020304" pitchFamily="18" charset="0"/>
              </a:rPr>
              <a:t>, and the heir of my house is Eliezer of Damascus?”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3  And Abram said, “Behold, you have given me no offspring, and a member of my household will be my heir.”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4  And behold, the word of the LORD came to him: “This man shall not be your heir; your very own son shall be your heir.”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5  And he brought him outside and said, “Look toward heaven, and number the stars, if you are able to number them.” Then he said to him, “So shall your offspring be.”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6  And he believed the LORD, and he counted it to him as righteousness. </a:t>
            </a:r>
            <a:endParaRPr lang="zh-CN"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0184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528" y="76200"/>
            <a:ext cx="9076944" cy="6705600"/>
          </a:xfrm>
        </p:spPr>
        <p:txBody>
          <a:bodyPr>
            <a:noAutofit/>
          </a:bodyPr>
          <a:lstStyle/>
          <a:p>
            <a:pPr marL="0" indent="0">
              <a:spcBef>
                <a:spcPts val="200"/>
              </a:spcBef>
              <a:buNone/>
            </a:pPr>
            <a:r>
              <a:rPr lang="en-US" altLang="zh-CN" sz="2000" b="1" dirty="0"/>
              <a:t>7  </a:t>
            </a:r>
            <a:r>
              <a:rPr lang="zh-CN" altLang="en-US" sz="2000" b="1" dirty="0"/>
              <a:t>耶和华又对他说：</a:t>
            </a:r>
            <a:endParaRPr lang="en-US" altLang="zh-CN" sz="2000" b="1" dirty="0"/>
          </a:p>
          <a:p>
            <a:pPr marL="0" indent="0">
              <a:spcBef>
                <a:spcPts val="200"/>
              </a:spcBef>
              <a:buNone/>
            </a:pPr>
            <a:r>
              <a:rPr lang="en-US" altLang="zh-CN" sz="2000" b="1" dirty="0"/>
              <a:t>	</a:t>
            </a:r>
            <a:r>
              <a:rPr lang="zh-CN" altLang="en-US" sz="2000" b="1" dirty="0"/>
              <a:t>「我是耶和华，曾领你出了迦勒底的吾珥，</a:t>
            </a:r>
            <a:r>
              <a:rPr lang="zh-CN" altLang="en-US" sz="2000" b="1" dirty="0">
                <a:highlight>
                  <a:srgbClr val="FFFF00"/>
                </a:highlight>
              </a:rPr>
              <a:t>为要将这地赐你为业</a:t>
            </a:r>
            <a:r>
              <a:rPr lang="zh-CN" altLang="en-US" sz="2000" b="1" dirty="0"/>
              <a:t>。」 </a:t>
            </a:r>
          </a:p>
          <a:p>
            <a:pPr marL="0" indent="0">
              <a:spcBef>
                <a:spcPts val="200"/>
              </a:spcBef>
              <a:buNone/>
            </a:pPr>
            <a:r>
              <a:rPr lang="en-US" altLang="zh-CN" sz="2000" b="1" dirty="0"/>
              <a:t>8  </a:t>
            </a:r>
            <a:r>
              <a:rPr lang="zh-CN" altLang="en-US" sz="2000" b="1" dirty="0"/>
              <a:t>亚伯兰说：</a:t>
            </a:r>
            <a:endParaRPr lang="en-US" altLang="zh-CN" sz="2000" b="1" dirty="0"/>
          </a:p>
          <a:p>
            <a:pPr marL="0" indent="0">
              <a:spcBef>
                <a:spcPts val="200"/>
              </a:spcBef>
              <a:buNone/>
            </a:pPr>
            <a:r>
              <a:rPr lang="en-US" altLang="zh-CN" sz="2000" b="1" dirty="0"/>
              <a:t>	</a:t>
            </a:r>
            <a:r>
              <a:rPr lang="zh-CN" altLang="en-US" sz="2000" b="1" dirty="0"/>
              <a:t>「</a:t>
            </a:r>
            <a:r>
              <a:rPr lang="zh-CN" altLang="en-US" sz="2000" b="1" dirty="0">
                <a:highlight>
                  <a:srgbClr val="FFFF00"/>
                </a:highlight>
              </a:rPr>
              <a:t>主耶和华啊，我怎能知道必得这地为业呢</a:t>
            </a:r>
            <a:r>
              <a:rPr lang="zh-CN" altLang="en-US" sz="2000" b="1" dirty="0"/>
              <a:t>？」 </a:t>
            </a:r>
            <a:endParaRPr lang="en-US" altLang="zh-CN" sz="2000" b="1" dirty="0"/>
          </a:p>
          <a:p>
            <a:pPr marL="0" indent="0">
              <a:spcBef>
                <a:spcPts val="200"/>
              </a:spcBef>
              <a:buNone/>
            </a:pPr>
            <a:endParaRPr lang="zh-CN" altLang="en-US" sz="2000" b="1" dirty="0"/>
          </a:p>
          <a:p>
            <a:pPr marL="0" indent="0">
              <a:spcBef>
                <a:spcPts val="200"/>
              </a:spcBef>
              <a:buNone/>
            </a:pPr>
            <a:r>
              <a:rPr lang="en-US" altLang="zh-CN" sz="2000" b="1" dirty="0"/>
              <a:t>9  </a:t>
            </a:r>
            <a:r>
              <a:rPr lang="zh-CN" altLang="en-US" sz="2000" b="1" dirty="0"/>
              <a:t>他说：「你为我取一只三年的母牛，一只三年的母山羊，一只三年的公绵羊，一只斑鸠，一只雏鸽。」 </a:t>
            </a:r>
          </a:p>
          <a:p>
            <a:pPr marL="0" indent="0">
              <a:spcBef>
                <a:spcPts val="200"/>
              </a:spcBef>
              <a:buNone/>
            </a:pPr>
            <a:r>
              <a:rPr lang="en-US" altLang="zh-CN" sz="2000" b="1" dirty="0"/>
              <a:t>10  </a:t>
            </a:r>
            <a:r>
              <a:rPr lang="zh-CN" altLang="en-US" sz="2000" b="1" dirty="0"/>
              <a:t>亚伯兰就取了这些来，每样劈开，分成两半，一半对著一半地摆列，只有鸟没有劈开。 </a:t>
            </a:r>
          </a:p>
          <a:p>
            <a:pPr marL="0" indent="0">
              <a:spcBef>
                <a:spcPts val="200"/>
              </a:spcBef>
              <a:buNone/>
            </a:pPr>
            <a:r>
              <a:rPr lang="en-US" altLang="zh-CN" sz="2000" b="1" dirty="0"/>
              <a:t>11  </a:t>
            </a:r>
            <a:r>
              <a:rPr lang="zh-CN" altLang="en-US" sz="2000" b="1" dirty="0"/>
              <a:t>有鸷鸟下来，落在那死畜的肉上，亚伯兰就把他吓飞了。 </a:t>
            </a:r>
            <a:endParaRPr lang="en-US" altLang="zh-CN" sz="2000" b="1" dirty="0"/>
          </a:p>
          <a:p>
            <a:pPr marL="0" indent="0">
              <a:spcBef>
                <a:spcPts val="200"/>
              </a:spcBef>
              <a:buNone/>
            </a:pPr>
            <a:endParaRPr lang="zh-CN" altLang="en-US" sz="2000" b="1" dirty="0"/>
          </a:p>
          <a:p>
            <a:pPr marL="0" indent="0">
              <a:spcBef>
                <a:spcPts val="200"/>
              </a:spcBef>
              <a:buNone/>
            </a:pPr>
            <a:r>
              <a:rPr lang="en-US" altLang="zh-CN" sz="2000" dirty="0">
                <a:latin typeface="Times New Roman" panose="02020603050405020304" pitchFamily="18" charset="0"/>
                <a:cs typeface="Times New Roman" panose="02020603050405020304" pitchFamily="18" charset="0"/>
              </a:rPr>
              <a:t>7  And he said to him, “I am the LORD who brought you out from Ur of the Chaldeans to </a:t>
            </a:r>
            <a:r>
              <a:rPr lang="en-US" altLang="zh-CN" sz="2000" dirty="0">
                <a:highlight>
                  <a:srgbClr val="FFFF00"/>
                </a:highlight>
                <a:latin typeface="Times New Roman" panose="02020603050405020304" pitchFamily="18" charset="0"/>
                <a:cs typeface="Times New Roman" panose="02020603050405020304" pitchFamily="18" charset="0"/>
              </a:rPr>
              <a:t>give you this land to possess</a:t>
            </a:r>
            <a:r>
              <a:rPr lang="en-US" altLang="zh-CN" sz="2000" dirty="0">
                <a:latin typeface="Times New Roman" panose="02020603050405020304" pitchFamily="18" charset="0"/>
                <a:cs typeface="Times New Roman" panose="02020603050405020304" pitchFamily="18" charset="0"/>
              </a:rPr>
              <a:t>.”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8  But he said, “</a:t>
            </a:r>
            <a:r>
              <a:rPr lang="en-US" altLang="zh-CN" sz="2000" dirty="0">
                <a:highlight>
                  <a:srgbClr val="FFFF00"/>
                </a:highlight>
                <a:latin typeface="Times New Roman" panose="02020603050405020304" pitchFamily="18" charset="0"/>
                <a:cs typeface="Times New Roman" panose="02020603050405020304" pitchFamily="18" charset="0"/>
              </a:rPr>
              <a:t>O Lord GOD, how am I to know that I shall possess it</a:t>
            </a:r>
            <a:r>
              <a:rPr lang="en-US" altLang="zh-CN" sz="2000" dirty="0">
                <a:latin typeface="Times New Roman" panose="02020603050405020304" pitchFamily="18" charset="0"/>
                <a:cs typeface="Times New Roman" panose="02020603050405020304" pitchFamily="18" charset="0"/>
              </a:rPr>
              <a:t>?”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9  He said to him, “Bring me a heifer three years old, a female goat three years old, a ram three years old, a turtledove, and a young pigeon.”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10  And he brought him all these, cut them in half, and laid each half over against the other. But he did not cut the birds in half.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11  And when birds of prey came down on the carcasses, Abram drove them away. </a:t>
            </a:r>
          </a:p>
        </p:txBody>
      </p:sp>
    </p:spTree>
    <p:extLst>
      <p:ext uri="{BB962C8B-B14F-4D97-AF65-F5344CB8AC3E}">
        <p14:creationId xmlns:p14="http://schemas.microsoft.com/office/powerpoint/2010/main" val="4200305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7056" y="76200"/>
            <a:ext cx="9076944" cy="6781800"/>
          </a:xfrm>
        </p:spPr>
        <p:txBody>
          <a:bodyPr>
            <a:noAutofit/>
          </a:bodyPr>
          <a:lstStyle/>
          <a:p>
            <a:pPr marL="0" indent="0">
              <a:spcBef>
                <a:spcPts val="200"/>
              </a:spcBef>
              <a:buNone/>
            </a:pPr>
            <a:r>
              <a:rPr lang="en-US" altLang="zh-CN" sz="2000" b="1" dirty="0"/>
              <a:t>12  </a:t>
            </a:r>
            <a:r>
              <a:rPr lang="zh-CN" altLang="en-US" sz="2000" b="1" dirty="0"/>
              <a:t>日头正落的时候，亚伯兰沉沉的睡了；忽然有惊人的大黑暗落在他身上。 </a:t>
            </a:r>
          </a:p>
          <a:p>
            <a:pPr marL="0" indent="0">
              <a:spcBef>
                <a:spcPts val="200"/>
              </a:spcBef>
              <a:buNone/>
            </a:pPr>
            <a:r>
              <a:rPr lang="en-US" altLang="zh-CN" sz="2000" b="1" dirty="0"/>
              <a:t>13  </a:t>
            </a:r>
            <a:r>
              <a:rPr lang="zh-CN" altLang="en-US" sz="2000" b="1" dirty="0"/>
              <a:t>耶和华对亚伯兰说：「你要的确知道，你的後裔必寄居别人的地，又服事那地的人；那地的人要苦待他们四百年。 </a:t>
            </a:r>
          </a:p>
          <a:p>
            <a:pPr marL="0" indent="0">
              <a:spcBef>
                <a:spcPts val="200"/>
              </a:spcBef>
              <a:buNone/>
            </a:pPr>
            <a:r>
              <a:rPr lang="en-US" altLang="zh-CN" sz="2000" b="1" dirty="0"/>
              <a:t>14  </a:t>
            </a:r>
            <a:r>
              <a:rPr lang="zh-CN" altLang="en-US" sz="2000" b="1" dirty="0"/>
              <a:t>并且他们所要服事的那国，我要惩罚，後来他们必带著许多财物从那里出来。</a:t>
            </a:r>
          </a:p>
          <a:p>
            <a:pPr marL="0" indent="0">
              <a:spcBef>
                <a:spcPts val="200"/>
              </a:spcBef>
              <a:buNone/>
            </a:pPr>
            <a:r>
              <a:rPr lang="en-US" altLang="zh-CN" sz="2000" b="1" dirty="0"/>
              <a:t>15  </a:t>
            </a:r>
            <a:r>
              <a:rPr lang="zh-CN" altLang="en-US" sz="2000" b="1" dirty="0"/>
              <a:t>但你要享大寿数，平平安安的归到你列祖那里，被人埋葬。 </a:t>
            </a:r>
          </a:p>
          <a:p>
            <a:pPr marL="0" indent="0">
              <a:spcBef>
                <a:spcPts val="200"/>
              </a:spcBef>
              <a:buNone/>
            </a:pPr>
            <a:r>
              <a:rPr lang="en-US" altLang="zh-CN" sz="2000" b="1" dirty="0"/>
              <a:t>16  </a:t>
            </a:r>
            <a:r>
              <a:rPr lang="zh-CN" altLang="en-US" sz="2000" b="1" dirty="0"/>
              <a:t>到了第四代，他们必回到此地，因为亚摩利人的罪孽还没有满盈。」 </a:t>
            </a:r>
          </a:p>
          <a:p>
            <a:pPr marL="0" indent="0">
              <a:spcBef>
                <a:spcPts val="200"/>
              </a:spcBef>
              <a:buNone/>
            </a:pPr>
            <a:r>
              <a:rPr lang="en-US" altLang="zh-CN" sz="2000" b="1" dirty="0"/>
              <a:t>17  </a:t>
            </a:r>
            <a:r>
              <a:rPr lang="zh-CN" altLang="en-US" sz="2000" b="1" dirty="0"/>
              <a:t>日落天黑，不料有冒烟的炉并烧著的火把从那些肉块中经过。 </a:t>
            </a:r>
            <a:endParaRPr lang="en-US" altLang="zh-CN" sz="2000" b="1" dirty="0"/>
          </a:p>
          <a:p>
            <a:pPr marL="0" indent="0">
              <a:spcBef>
                <a:spcPts val="200"/>
              </a:spcBef>
              <a:buNone/>
            </a:pPr>
            <a:endParaRPr lang="zh-CN" altLang="en-US" sz="1000" b="1" dirty="0"/>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12  As the sun was going down, a deep sleep fell on Abram. And behold, dreadful and great darkness fell upon him.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13  Then the LORD said to Abram, “Know for certain that your offspring will be sojourners in a land that is not theirs and will be servants there, and they will be afflicted for four hundred years.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14  But I will bring judgment on the nation that they serve, and afterward they shall come out with great possessions.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15  As for you, you shall go to your fathers in peace; you shall be buried in a good old age.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16  And they shall come back here in the fourth generation, for the iniquity of the Amorites is not yet complete.” </a:t>
            </a:r>
          </a:p>
          <a:p>
            <a:pPr marL="0" indent="0">
              <a:spcBef>
                <a:spcPts val="200"/>
              </a:spcBef>
              <a:buNone/>
            </a:pPr>
            <a:r>
              <a:rPr lang="en-US" altLang="zh-CN" sz="2000" dirty="0">
                <a:latin typeface="Times New Roman" panose="02020603050405020304" pitchFamily="18" charset="0"/>
                <a:cs typeface="Times New Roman" panose="02020603050405020304" pitchFamily="18" charset="0"/>
              </a:rPr>
              <a:t>17  When the sun had gone down and it was dark, behold, a smoking fire pot and a flaming torch passed between these pieces. </a:t>
            </a:r>
          </a:p>
        </p:txBody>
      </p:sp>
    </p:spTree>
    <p:extLst>
      <p:ext uri="{BB962C8B-B14F-4D97-AF65-F5344CB8AC3E}">
        <p14:creationId xmlns:p14="http://schemas.microsoft.com/office/powerpoint/2010/main" val="18875893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1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b1851626-05c4-426e-b768-1c35733f6fea}" enabled="1" method="Standard" siteId="{fbc493a8-0d24-4454-a815-f4ca58e8c09d}" contentBits="0" removed="0"/>
</clbl:labelList>
</file>

<file path=docProps/app.xml><?xml version="1.0" encoding="utf-8"?>
<Properties xmlns="http://schemas.openxmlformats.org/officeDocument/2006/extended-properties" xmlns:vt="http://schemas.openxmlformats.org/officeDocument/2006/docPropsVTypes">
  <Template>Equity</Template>
  <TotalTime>3741</TotalTime>
  <Words>2120</Words>
  <Application>Microsoft Office PowerPoint</Application>
  <PresentationFormat>On-screen Show (4:3)</PresentationFormat>
  <Paragraphs>132</Paragraphs>
  <Slides>12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Calibri</vt:lpstr>
      <vt:lpstr>Franklin Gothic Book</vt:lpstr>
      <vt:lpstr>Perpetua</vt:lpstr>
      <vt:lpstr>Times New Roman</vt:lpstr>
      <vt:lpstr>Wingdings 2</vt:lpstr>
      <vt:lpstr>Equity</vt:lpstr>
      <vt:lpstr>1_Equity</vt:lpstr>
      <vt:lpstr>不再作局外人 Strangers no more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Dong, Joseph</dc:creator>
  <cp:lastModifiedBy>Lei Wu</cp:lastModifiedBy>
  <cp:revision>342</cp:revision>
  <dcterms:created xsi:type="dcterms:W3CDTF">2006-08-16T00:00:00Z</dcterms:created>
  <dcterms:modified xsi:type="dcterms:W3CDTF">2024-06-12T18:39:37Z</dcterms:modified>
</cp:coreProperties>
</file>