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816" r:id="rId2"/>
    <p:sldMasterId id="2147483828" r:id="rId3"/>
    <p:sldMasterId id="2147483840" r:id="rId4"/>
    <p:sldMasterId id="2147483852" r:id="rId5"/>
  </p:sldMasterIdLst>
  <p:notesMasterIdLst>
    <p:notesMasterId r:id="rId43"/>
  </p:notesMasterIdLst>
  <p:sldIdLst>
    <p:sldId id="265" r:id="rId6"/>
    <p:sldId id="307" r:id="rId7"/>
    <p:sldId id="336" r:id="rId8"/>
    <p:sldId id="337" r:id="rId9"/>
    <p:sldId id="338" r:id="rId10"/>
    <p:sldId id="339" r:id="rId11"/>
    <p:sldId id="340" r:id="rId12"/>
    <p:sldId id="313" r:id="rId13"/>
    <p:sldId id="316" r:id="rId14"/>
    <p:sldId id="317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23" r:id="rId26"/>
    <p:sldId id="324" r:id="rId27"/>
    <p:sldId id="341" r:id="rId28"/>
    <p:sldId id="256" r:id="rId29"/>
    <p:sldId id="257" r:id="rId30"/>
    <p:sldId id="258" r:id="rId31"/>
    <p:sldId id="259" r:id="rId32"/>
    <p:sldId id="260" r:id="rId33"/>
    <p:sldId id="325" r:id="rId34"/>
    <p:sldId id="262" r:id="rId35"/>
    <p:sldId id="264" r:id="rId36"/>
    <p:sldId id="318" r:id="rId37"/>
    <p:sldId id="319" r:id="rId38"/>
    <p:sldId id="320" r:id="rId39"/>
    <p:sldId id="261" r:id="rId40"/>
    <p:sldId id="263" r:id="rId41"/>
    <p:sldId id="321" r:id="rId4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FCFCE-76FE-4FD7-9779-0583F2DAFC82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26031-099E-4EF4-B75E-80A12CB85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5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7845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02478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28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98351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7114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0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78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7301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1508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7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695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583E3684-5396-8675-9208-038F127CAA8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4037477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EE6E808C-F0DA-7FB4-0400-BC6B1CDBE9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71013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9E9210C5-45B0-A133-4DEE-3575C75C2D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729592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52AA564C-78EA-DBCD-C1B4-F7E08CAC6D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5605290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8">
            <a:extLst>
              <a:ext uri="{FF2B5EF4-FFF2-40B4-BE49-F238E27FC236}">
                <a16:creationId xmlns:a16="http://schemas.microsoft.com/office/drawing/2014/main" id="{3241C845-AD05-C698-8471-0DE11842D0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5279579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8">
            <a:extLst>
              <a:ext uri="{FF2B5EF4-FFF2-40B4-BE49-F238E27FC236}">
                <a16:creationId xmlns:a16="http://schemas.microsoft.com/office/drawing/2014/main" id="{E5921FE5-BE4A-8C99-D2CD-85738BA5EC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361535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>
            <a:extLst>
              <a:ext uri="{FF2B5EF4-FFF2-40B4-BE49-F238E27FC236}">
                <a16:creationId xmlns:a16="http://schemas.microsoft.com/office/drawing/2014/main" id="{DD251402-BD59-D4D5-D165-3C23D66B7B3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54083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3348091D-475A-74E8-B440-1D575CC256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088030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BB71867F-9383-1F1A-DF3A-9FDC519550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0291349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D2920D80-0B4E-7208-FD98-FBED3215DDC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363114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>
            <a:extLst>
              <a:ext uri="{FF2B5EF4-FFF2-40B4-BE49-F238E27FC236}">
                <a16:creationId xmlns:a16="http://schemas.microsoft.com/office/drawing/2014/main" id="{364C760E-430F-8A0D-2E17-340635BD21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2620460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94637-4BCC-ED1F-F517-4BE567D74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E9625-690B-FB6D-E61C-D706FC23E9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0AE3B-E70C-FF28-6856-818613FD5B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0569396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E06CC-8048-F40D-5873-F30106999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C4DCE-6692-9279-CA4A-4D49B9A18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2A608-F5B7-C8A2-BBEB-77DFA19407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8145954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4A823-F068-25E1-EDF5-65A1A00B1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4CF2B-3D91-AFF6-8C21-B81792AEF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0E45E-9307-A058-13A1-7D51D9DDE6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5420317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8164-1693-175F-42C9-58D4C076C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7429A-DDE9-F866-D2D6-8642DC481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4254E-20F6-81D0-076C-BDF5D455A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84239-04CE-6C3F-6CD0-C838F2D37A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2544396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63DE-DB76-6396-AB7F-800E236DD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E52CA-23AE-6D09-FE95-07D957DE0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0C0C96-353A-62F4-32E0-A20E2C690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86772-6F98-9158-53B9-74605C8A3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BD42F-8F55-8CAC-67D2-ED40F9C9F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44D497F-C254-D125-8210-55FFBDE1AC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955691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2C04D-D510-FDB1-A14E-C5B73A221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E5E2B-CA26-3013-346E-99A7B07F69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75225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6D0909-BD32-8E68-FDC0-2AAD352872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9177700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E89E-ED3B-C0F5-D0A6-5A88E6618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0993F-6B11-2A5A-931F-97002030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AAE22C-D1CC-23F7-E7A2-5CD64C5843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13F1D-E7FA-CC6A-28A7-34E92AF88F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8328575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4031-890D-1104-75FD-BD513FC6D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1294F-3C12-4335-9F25-4B46B1766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237508-87F0-A036-417E-DA08DCE34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4E628-08B6-7564-249C-48B116B158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8817500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F03D-5009-DC69-423F-BAE0F436B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D70410-B01A-D4FA-0EAE-774DBE037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FE0085-7C03-3DB0-76E0-C1573FF5BA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4918525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9D225-2BE1-0BE7-D9FF-9A24A44C4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A8EFA-6750-8F06-DBB0-D6461BEEC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3120C2-F93A-0DEA-48EF-D3281022FF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37473531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BD59-03E9-7BA6-4276-64F266226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739C8-5346-DD2E-EF50-67E33858F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598808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65D5C-C721-90D1-F2C9-171332ECC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748C-94B6-F3FB-1A07-7AF4319A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56998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0FD75-718E-837E-BCA5-FC0192A7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D79CB-11DD-C296-791D-B60D6B691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81835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9F33-951D-B2F7-8F73-64DD628D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E6D33-04B5-D685-BF97-4E830DBD8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838200"/>
            <a:ext cx="553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4A189-A126-D313-59CC-DF4E85F33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4800" y="838200"/>
            <a:ext cx="553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62547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9ECD0-E86C-0A42-6FF0-ADAA19CD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632A9-1250-77B3-D111-700BCA5A2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B1F507-81A9-6174-B003-A6C70911A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7C469-002F-B48E-DB77-AF2ABA771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3BF0A4-C97F-A2C4-1B2B-B3074CBA53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703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ABA56-D972-02B0-A889-B38FF2447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79527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78879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F7F0-858C-0D06-34A0-BC799BD81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1EB11-3B31-A931-D324-216DE1C3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1D202-FB85-3360-DEF0-2F1995EF7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95037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EE6E0-7BF3-140B-8066-EC8E3860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B4C124-64D6-D645-D1BA-F559ECAF5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C1861-CF2A-9496-CF35-B0238F347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7536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074A-1BF3-BF16-EC68-C6F9EBBF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A72EA-072C-ADEA-16F8-09CB4BE2C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96106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B2D105-5099-1DE7-5A9A-5B9762D93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711E6-2826-8304-4CB5-1992A0AE7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060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696464"/>
                </a:solidFill>
              </a:rPr>
              <a:pPr/>
              <a:t>5/19/2024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3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>
            <a:extLst>
              <a:ext uri="{FF2B5EF4-FFF2-40B4-BE49-F238E27FC236}">
                <a16:creationId xmlns:a16="http://schemas.microsoft.com/office/drawing/2014/main" id="{8EE3CB27-5717-0FA7-BFB7-668FB1BA0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1027" name="Rectangle 1027">
            <a:extLst>
              <a:ext uri="{FF2B5EF4-FFF2-40B4-BE49-F238E27FC236}">
                <a16:creationId xmlns:a16="http://schemas.microsoft.com/office/drawing/2014/main" id="{84C87A96-8187-629C-7509-1A7D6B2F2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  <p:sp>
        <p:nvSpPr>
          <p:cNvPr id="3076" name="Rectangle 1028">
            <a:extLst>
              <a:ext uri="{FF2B5EF4-FFF2-40B4-BE49-F238E27FC236}">
                <a16:creationId xmlns:a16="http://schemas.microsoft.com/office/drawing/2014/main" id="{56A14D30-F2D7-5E71-A405-B8084B4B97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r>
              <a:rPr 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5726906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31F5FFA2-7BFF-F4A8-9DD2-4E8692224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3075" name="Rectangle 1027">
            <a:extLst>
              <a:ext uri="{FF2B5EF4-FFF2-40B4-BE49-F238E27FC236}">
                <a16:creationId xmlns:a16="http://schemas.microsoft.com/office/drawing/2014/main" id="{48097A21-EEB9-1EC0-54AC-C6C1CD8DC4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  <p:sp>
        <p:nvSpPr>
          <p:cNvPr id="3076" name="Rectangle 1028">
            <a:extLst>
              <a:ext uri="{FF2B5EF4-FFF2-40B4-BE49-F238E27FC236}">
                <a16:creationId xmlns:a16="http://schemas.microsoft.com/office/drawing/2014/main" id="{3BD3B5EC-5241-2238-9EE3-9CC3EED486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9103121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D84EED5-62ED-ADCE-982C-F11B25BB5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326 </a:t>
            </a:r>
            <a:r>
              <a:rPr lang="zh-TW" altLang="en-US"/>
              <a:t>谷中的百合花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ACBD8DA-7D4C-8624-4844-5D23E4F2D7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838200"/>
            <a:ext cx="11277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主耶穌是我密友，又是我的萬有，</a:t>
            </a:r>
          </a:p>
          <a:p>
            <a:pPr lvl="0"/>
            <a:r>
              <a:rPr lang="en-US" altLang="zh-TW"/>
              <a:t>I have found a friend in Jesus, He’s ev’ry thing to me,</a:t>
            </a:r>
          </a:p>
          <a:p>
            <a:pPr lvl="0"/>
            <a:r>
              <a:rPr lang="zh-TW" altLang="en-US"/>
              <a:t>超乎萬人奪我心坎主無雙﹔</a:t>
            </a:r>
          </a:p>
          <a:p>
            <a:pPr lvl="0"/>
            <a:r>
              <a:rPr lang="en-US" altLang="zh-TW"/>
              <a:t>He’s the fairest of ten thousand to my soul;</a:t>
            </a:r>
          </a:p>
          <a:p>
            <a:pPr lvl="0"/>
            <a:r>
              <a:rPr lang="zh-TW" altLang="en-US"/>
              <a:t>祂是谷中百合花，我心單獨愛祂，</a:t>
            </a:r>
          </a:p>
          <a:p>
            <a:pPr lvl="0"/>
            <a:r>
              <a:rPr lang="en-US" altLang="zh-TW"/>
              <a:t>The Lily of the Valley, In Him alone I see,</a:t>
            </a:r>
          </a:p>
          <a:p>
            <a:pPr lvl="0"/>
            <a:r>
              <a:rPr lang="zh-TW" altLang="en-US"/>
              <a:t>洗我潔淨，使我完全再無暇。</a:t>
            </a:r>
          </a:p>
          <a:p>
            <a:pPr lvl="0"/>
            <a:r>
              <a:rPr lang="en-US" altLang="zh-TW"/>
              <a:t>All I need to cleanse and make me fully whole.</a:t>
            </a:r>
          </a:p>
        </p:txBody>
      </p:sp>
    </p:spTree>
    <p:extLst>
      <p:ext uri="{BB962C8B-B14F-4D97-AF65-F5344CB8AC3E}">
        <p14:creationId xmlns:p14="http://schemas.microsoft.com/office/powerpoint/2010/main" val="33040988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新細明體" panose="02020500000000000000" pitchFamily="18" charset="-120"/>
          <a:ea typeface="新細明體" panose="02020500000000000000" pitchFamily="18" charset="-12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j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j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03D57CE-D605-4EDF-BA12-292C3FF4E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高正修弟兄 </a:t>
            </a:r>
            <a:r>
              <a:rPr lang="en-US" altLang="zh-CN" b="1" dirty="0"/>
              <a:t>Brother Robert Kao</a:t>
            </a:r>
          </a:p>
          <a:p>
            <a:r>
              <a:rPr lang="en-US" altLang="zh-CN" dirty="0"/>
              <a:t>05/19/2024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D81C3-3EB0-4996-A355-091D6DBCF4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凭信心在患难中得胜</a:t>
            </a:r>
            <a:br>
              <a:rPr lang="en-US" altLang="zh-CN" dirty="0"/>
            </a:br>
            <a:r>
              <a:rPr lang="en-US" altLang="zh-CN" dirty="0"/>
              <a:t>Overcome in tribulation through faith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C6102-E5CD-4922-B207-572C8EBD45A4}"/>
              </a:ext>
            </a:extLst>
          </p:cNvPr>
          <p:cNvSpPr txBox="1"/>
          <p:nvPr/>
        </p:nvSpPr>
        <p:spPr>
          <a:xfrm>
            <a:off x="1981200" y="5105401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惟耶和华在他的圣殿中。全地的人，都当在他面前肃敬静默。</a:t>
            </a:r>
          </a:p>
          <a:p>
            <a:pPr algn="ctr"/>
            <a:r>
              <a:rPr lang="en-US" sz="2000" b="1" dirty="0"/>
              <a:t>The Lord is in his holy temple; let all the earth be silent before him.</a:t>
            </a:r>
          </a:p>
          <a:p>
            <a:pPr algn="ctr">
              <a:spcBef>
                <a:spcPts val="1200"/>
              </a:spcBef>
            </a:pPr>
            <a:r>
              <a:rPr lang="zh-CN" altLang="en-US" sz="2000" b="1" dirty="0"/>
              <a:t>哈巴谷书 </a:t>
            </a:r>
            <a:r>
              <a:rPr lang="en-US" sz="2000" b="1" dirty="0"/>
              <a:t>Habakkuk 2:20</a:t>
            </a:r>
          </a:p>
        </p:txBody>
      </p:sp>
    </p:spTree>
    <p:extLst>
      <p:ext uri="{BB962C8B-B14F-4D97-AF65-F5344CB8AC3E}">
        <p14:creationId xmlns:p14="http://schemas.microsoft.com/office/powerpoint/2010/main" val="42428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highlight>
                  <a:srgbClr val="FFFF00"/>
                </a:highlight>
              </a:rPr>
              <a:t>回到现场 </a:t>
            </a:r>
            <a:r>
              <a:rPr lang="en-US" altLang="zh-CN" sz="4000" dirty="0">
                <a:highlight>
                  <a:srgbClr val="FFFF00"/>
                </a:highlight>
              </a:rPr>
              <a:t>(On site)</a:t>
            </a:r>
            <a:endParaRPr lang="en-US" sz="4000" dirty="0">
              <a:highlight>
                <a:srgbClr val="FFFF00"/>
              </a:highlight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2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645FF5E-6F4B-9474-3FB8-DBA8F267A1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28435970-2CB5-A1A9-424A-98793345A6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457200"/>
          </a:xfrm>
        </p:spPr>
        <p:txBody>
          <a:bodyPr/>
          <a:lstStyle/>
          <a:p>
            <a:r>
              <a:rPr lang="en-US" altLang="en-US" sz="2800" b="0" i="1">
                <a:latin typeface="Times New Roman" panose="02020603050405020304" pitchFamily="18" charset="0"/>
                <a:ea typeface="標楷體" pitchFamily="65" charset="-128"/>
              </a:rPr>
              <a:t>431 </a:t>
            </a:r>
            <a:r>
              <a:rPr lang="en-US" altLang="en-US" sz="2800" b="0" i="1">
                <a:latin typeface="Times New Roman" panose="02020603050405020304" pitchFamily="18" charset="0"/>
                <a:ea typeface="DFBiaoKaiShu-B5" pitchFamily="65" charset="-128"/>
              </a:rPr>
              <a:t>惟知道我所信的是誰</a:t>
            </a:r>
            <a:r>
              <a:rPr lang="en-US" altLang="en-US" sz="2800" b="0" i="1">
                <a:latin typeface="Times New Roman" panose="02020603050405020304" pitchFamily="18" charset="0"/>
                <a:ea typeface="標楷體" pitchFamily="65" charset="-128"/>
              </a:rPr>
              <a:t>  I Know Whom I Have Believed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6E7C3CAD-8D5B-0175-89F1-36A30D70E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8105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我真不知神的奇恩，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I know not why God’s wondrous grace,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為何臨到我身；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To me hath been made known;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我也不知不堪如我，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Nor why unworthy as I am,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救來有何足多。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He claimed me for His own.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B6E266-D80A-33EC-E75F-6F63C9BB0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59C185C-A006-777C-B7AE-7D92CBE97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58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惟知道我所信的是誰，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But I know whom I have believed,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並且也深信祂實在是能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And am persuaded that He is able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保守我所信託祂的，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To keep that which I’ve committed,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都全備直到那日</a:t>
            </a:r>
            <a:r>
              <a:rPr lang="en-US" altLang="zh-TW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！</a:t>
            </a:r>
            <a:endParaRPr lang="en-US" altLang="en-US" sz="4400">
              <a:solidFill>
                <a:srgbClr val="FFFF00"/>
              </a:solidFill>
              <a:latin typeface="DFBiaoKaiShu-B5" pitchFamily="65" charset="-128"/>
              <a:ea typeface="DFBiaoKaiShu-B5" pitchFamily="65" charset="-128"/>
            </a:endParaRP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Unto Him against that day.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479A75-70E8-9859-E9F5-4E832BEB62B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副）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D81739-7F89-259C-9AAA-B8D5392695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22BAA6AD-7F54-C437-30CC-0E95E4E10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0485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我真不知救我的信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I know not how this saving faith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如何進入我心；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To me He did impart;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我也不知何以一信，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Or how believing in His word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便得一個新心。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Wrought peace within my heart.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AEA4F17-1446-FBE9-ABAF-E5D6D80390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二）</a:t>
            </a:r>
            <a:endParaRPr lang="en-US" altLang="en-US" sz="2800">
              <a:latin typeface="DFBiaoKaiShu-B5" pitchFamily="65" charset="-128"/>
              <a:ea typeface="DFBiaoKaiShu-B5" pitchFamily="65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E19773-C5E2-F61E-4EC7-FC2C7C6975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4675D15D-FCF0-3BDB-6569-2E55D2776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58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惟知道我所信的是誰，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But I know whom I have believed,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並且也深信祂實在是能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And am persuaded that He is able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保守我所信託祂的，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To keep that which I’ve committed,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都全備直到那日</a:t>
            </a:r>
            <a:r>
              <a:rPr lang="en-US" altLang="zh-TW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！</a:t>
            </a:r>
            <a:endParaRPr lang="en-US" altLang="en-US" sz="4400">
              <a:solidFill>
                <a:srgbClr val="FFFF00"/>
              </a:solidFill>
              <a:latin typeface="DFBiaoKaiShu-B5" pitchFamily="65" charset="-128"/>
              <a:ea typeface="DFBiaoKaiShu-B5" pitchFamily="65" charset="-128"/>
            </a:endParaRP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Unto Him against that day.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B023688-04EA-3A78-3C7D-590C3AD3FE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副）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C8AE11-42EF-EFFA-7487-391B8A7BA6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322EDEB2-7268-5B49-7B71-AB633B6FF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我真不知聖靈如何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I know not how the Spirit moves,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引人知道己過，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Convincing men of sin;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並由聖經顯明耶穌，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Revealing Jesus through the Word,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使人接祂為主。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Creating faith in Him.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1137D1C-5F5E-B8EB-E6F4-400B7136C2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三）</a:t>
            </a:r>
            <a:endParaRPr lang="en-US" altLang="en-US" sz="2800">
              <a:latin typeface="DFBiaoKaiShu-B5" pitchFamily="65" charset="-128"/>
              <a:ea typeface="DFBiaoKaiShu-B5" pitchFamily="65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85F9CA-EE72-2037-EE91-4374E98AB9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E5A5EB39-B734-F195-8CFF-70EF2EEC3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58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惟知道我所信的是誰，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But I know whom I have believed,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並且也深信祂實在是能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And am persuaded that He is able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保守我所信託祂的，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To keep that which I’ve committed,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都全備直到那日</a:t>
            </a:r>
            <a:r>
              <a:rPr lang="en-US" altLang="zh-TW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！</a:t>
            </a:r>
            <a:endParaRPr lang="en-US" altLang="en-US" sz="4400">
              <a:solidFill>
                <a:srgbClr val="FFFF00"/>
              </a:solidFill>
              <a:latin typeface="DFBiaoKaiShu-B5" pitchFamily="65" charset="-128"/>
              <a:ea typeface="DFBiaoKaiShu-B5" pitchFamily="65" charset="-128"/>
            </a:endParaRP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Unto Him against that day.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EF914A3-9B3D-A828-352F-111FAC14E4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副）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762F32-B6BD-EEA1-F985-73999DCD92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9C5D3F2B-ABA8-FDA7-0231-B7C4D68F5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我真不知我的前途，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I know not what of good or ill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到底是甘是苦；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May be reserved for me -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我也不知未見主前，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Of weary ways or golden days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還有什麼試煉。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Before His face I see.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18426FA-FDF5-0FC2-31A2-F5E38064AC6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四）</a:t>
            </a:r>
            <a:endParaRPr lang="en-US" altLang="en-US" sz="2800">
              <a:latin typeface="DFBiaoKaiShu-B5" pitchFamily="65" charset="-128"/>
              <a:ea typeface="DFBiaoKaiShu-B5" pitchFamily="65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6AC6F2-B532-53EA-AB3F-B061F43BC5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F666148-DB29-3579-ADD8-49322A178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58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惟知道我所信的是誰，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But I know whom I have believed,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並且也深信祂實在是能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And am persuaded that He is able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保守我所信託祂的，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To keep that which I’ve committed,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都全備直到那日</a:t>
            </a:r>
            <a:r>
              <a:rPr lang="en-US" altLang="zh-TW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！</a:t>
            </a:r>
            <a:endParaRPr lang="en-US" altLang="en-US" sz="4400">
              <a:solidFill>
                <a:srgbClr val="FFFF00"/>
              </a:solidFill>
              <a:latin typeface="DFBiaoKaiShu-B5" pitchFamily="65" charset="-128"/>
              <a:ea typeface="DFBiaoKaiShu-B5" pitchFamily="65" charset="-128"/>
            </a:endParaRP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Unto Him against that day.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A5DB7AF-9DC5-E286-BE86-E5918EBA6DC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副）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3DADE2-AB39-0357-E379-9C819C943E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AED3BB0A-97F2-781E-E64E-D3A3C9E75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我真不知何時主來，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I know not when my Lord may come,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那時我是何在 -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I know not how, nor where;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到底我當經過死谷？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If I shall pass the vale of death,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或將空中遇主？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Or meet Him in the air.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8A57207-C11A-376C-C2FE-7A0D81C2D7A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五）</a:t>
            </a:r>
            <a:endParaRPr lang="en-US" altLang="en-US" sz="2800" b="0">
              <a:latin typeface="DFBiaoKaiShu-B5" pitchFamily="65" charset="-128"/>
              <a:ea typeface="DFBiaoKaiShu-B5" pitchFamily="65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092" y="17443"/>
            <a:ext cx="9448800" cy="914400"/>
          </a:xfrm>
        </p:spPr>
        <p:txBody>
          <a:bodyPr>
            <a:normAutofit/>
          </a:bodyPr>
          <a:lstStyle/>
          <a:p>
            <a:r>
              <a:rPr lang="zh-CN" altLang="en-US" dirty="0"/>
              <a:t>宣召</a:t>
            </a:r>
            <a:r>
              <a:rPr lang="en-US" dirty="0"/>
              <a:t> Calling to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11696700" cy="59261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CN" altLang="en-US" sz="3200" b="1" dirty="0"/>
              <a:t>诗篇</a:t>
            </a:r>
            <a:r>
              <a:rPr lang="en-US" altLang="zh-CN" sz="3200" b="1" dirty="0"/>
              <a:t>Ps 145:18-21</a:t>
            </a:r>
          </a:p>
          <a:p>
            <a:pPr marL="0" indent="0">
              <a:buNone/>
            </a:pPr>
            <a:r>
              <a:rPr lang="en-US" altLang="zh-CN" sz="3200" b="1" dirty="0"/>
              <a:t>18  </a:t>
            </a:r>
            <a:r>
              <a:rPr lang="zh-CN" altLang="en-US" sz="3200" b="1" dirty="0"/>
              <a:t>凡求告耶和华的，就是诚心求告他的，耶和华便与他们相近。 </a:t>
            </a:r>
          </a:p>
          <a:p>
            <a:pPr marL="0" indent="0">
              <a:buNone/>
            </a:pPr>
            <a:r>
              <a:rPr lang="en-US" altLang="zh-CN" sz="3200" b="1" dirty="0"/>
              <a:t>19  </a:t>
            </a:r>
            <a:r>
              <a:rPr lang="zh-CN" altLang="en-US" sz="3200" b="1" dirty="0"/>
              <a:t>敬畏他的，他必成就他们的心愿，也必听他们的呼求，拯救他们。 </a:t>
            </a:r>
          </a:p>
          <a:p>
            <a:pPr marL="0" indent="0">
              <a:buNone/>
            </a:pPr>
            <a:r>
              <a:rPr lang="en-US" altLang="zh-CN" sz="3200" b="1" dirty="0"/>
              <a:t>20  </a:t>
            </a:r>
            <a:r>
              <a:rPr lang="zh-CN" altLang="en-US" sz="3200" b="1" dirty="0"/>
              <a:t>耶和华保护一切爱他的人，却要灭绝一切的恶人。 </a:t>
            </a:r>
          </a:p>
          <a:p>
            <a:pPr marL="0" indent="0">
              <a:buNone/>
            </a:pPr>
            <a:r>
              <a:rPr lang="en-US" altLang="zh-CN" sz="3200" b="1" dirty="0"/>
              <a:t>21  </a:t>
            </a:r>
            <a:r>
              <a:rPr lang="zh-CN" altLang="en-US" sz="3200" b="1" dirty="0"/>
              <a:t>我的口要说出赞美耶和华的话；惟愿凡有血气的都永永远远称颂他的圣名。</a:t>
            </a:r>
            <a:endParaRPr lang="en-US" altLang="zh-CN" sz="3200" b="1" dirty="0"/>
          </a:p>
          <a:p>
            <a:pPr marL="0" indent="0">
              <a:buNone/>
            </a:pPr>
            <a:endParaRPr lang="zh-CN" altLang="en-US" sz="3200" b="1" dirty="0"/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  The LORD is near to all who call on him, to all who call on him in truth. </a:t>
            </a: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  He fulfills the desire of those who fear him; he also hears their cry and saves them. </a:t>
            </a: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  The LORD preserves all who love him, but all the wicked he will destroy. </a:t>
            </a:r>
          </a:p>
          <a:p>
            <a:pPr marL="0" indent="0"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  My mouth will speak the praise of the LORD, and let all flesh bless his holy name forever and ever. 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64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C44423-BE7D-C02D-DEBB-0255B90C6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Silicon Valley Christian Assembly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7856AFC-302F-CD86-22F4-7B10B8670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58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惟知道我所信的是誰，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But I know whom I have believed,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並且也深信祂實在是能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標楷體" pitchFamily="65" charset="-128"/>
              </a:rPr>
              <a:t>And am persuaded that He is able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保守我所信託祂的，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To keep that which I’ve committed, 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都全備直到那日</a:t>
            </a:r>
            <a:r>
              <a:rPr lang="en-US" altLang="zh-TW" sz="4400">
                <a:solidFill>
                  <a:srgbClr val="FFFF00"/>
                </a:solidFill>
                <a:latin typeface="DFBiaoKaiShu-B5" pitchFamily="65" charset="-128"/>
                <a:ea typeface="DFBiaoKaiShu-B5" pitchFamily="65" charset="-128"/>
              </a:rPr>
              <a:t>！</a:t>
            </a:r>
            <a:endParaRPr lang="en-US" altLang="en-US" sz="4400">
              <a:solidFill>
                <a:srgbClr val="FFFF00"/>
              </a:solidFill>
              <a:latin typeface="DFBiaoKaiShu-B5" pitchFamily="65" charset="-128"/>
              <a:ea typeface="DFBiaoKaiShu-B5" pitchFamily="65" charset="-128"/>
            </a:endParaRPr>
          </a:p>
          <a:p>
            <a:pPr algn="ctr" fontAlgn="base">
              <a:spcBef>
                <a:spcPct val="1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FF00"/>
                </a:solidFill>
                <a:latin typeface="Times New Roman" panose="02020603050405020304" pitchFamily="18" charset="0"/>
                <a:ea typeface="PMingLiU"/>
              </a:rPr>
              <a:t>Unto Him against that day.</a:t>
            </a:r>
            <a:endParaRPr lang="en-US" altLang="en-US" sz="3600">
              <a:solidFill>
                <a:srgbClr val="FFFF00"/>
              </a:solidFill>
              <a:latin typeface="Times New Roman" panose="02020603050405020304" pitchFamily="18" charset="0"/>
              <a:ea typeface="標楷體" pitchFamily="65" charset="-128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0EF13C9-4037-990D-A3D5-A51B07088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533400"/>
          </a:xfrm>
        </p:spPr>
        <p:txBody>
          <a:bodyPr/>
          <a:lstStyle/>
          <a:p>
            <a:r>
              <a:rPr lang="en-US" altLang="zh-TW" sz="2800" b="0">
                <a:latin typeface="DFBiaoKaiShu-B5" pitchFamily="65" charset="-128"/>
                <a:ea typeface="DFBiaoKaiShu-B5" pitchFamily="65" charset="-128"/>
              </a:rPr>
              <a:t>（</a:t>
            </a:r>
            <a:r>
              <a:rPr lang="zh-TW" altLang="en-US" sz="2800" b="0">
                <a:latin typeface="DFBiaoKaiShu-B5" pitchFamily="65" charset="-128"/>
                <a:ea typeface="DFBiaoKaiShu-B5" pitchFamily="65" charset="-128"/>
              </a:rPr>
              <a:t>副）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98E56-2E1C-FFF8-5F12-83F9BF5034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6700" y="1066800"/>
            <a:ext cx="116586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/>
              <a:t>1  </a:t>
            </a:r>
            <a:r>
              <a:rPr lang="zh-CN" altLang="en-US" sz="3600" dirty="0"/>
              <a:t>我们既因信称义，就藉著我们的主耶稣基督得与神相和。 </a:t>
            </a:r>
          </a:p>
          <a:p>
            <a:pPr marL="0" indent="0">
              <a:buNone/>
            </a:pPr>
            <a:r>
              <a:rPr lang="en-US" altLang="zh-CN" sz="3600" dirty="0"/>
              <a:t>2  </a:t>
            </a:r>
            <a:r>
              <a:rPr lang="zh-CN" altLang="en-US" sz="3600" dirty="0"/>
              <a:t>我们又藉著他，因信得进入现在所站的这恩典中，并且欢欢喜喜盼望神的荣耀。 </a:t>
            </a:r>
          </a:p>
          <a:p>
            <a:pPr marL="0" indent="0">
              <a:buNone/>
            </a:pPr>
            <a:r>
              <a:rPr lang="en-US" altLang="zh-CN" sz="3600" dirty="0"/>
              <a:t>3  </a:t>
            </a:r>
            <a:r>
              <a:rPr lang="zh-CN" altLang="en-US" sz="3600" dirty="0"/>
              <a:t>不但如此，就是在患难中也是欢欢喜喜的；因为知道患难生忍耐， </a:t>
            </a:r>
          </a:p>
          <a:p>
            <a:pPr marL="0" indent="0">
              <a:buNone/>
            </a:pPr>
            <a:r>
              <a:rPr lang="en-US" altLang="zh-CN" sz="3600" dirty="0"/>
              <a:t>4  </a:t>
            </a:r>
            <a:r>
              <a:rPr lang="zh-CN" altLang="en-US" sz="3600" dirty="0"/>
              <a:t>忍耐生老练，老练生盼望； </a:t>
            </a:r>
          </a:p>
          <a:p>
            <a:pPr marL="0" indent="0">
              <a:buNone/>
            </a:pPr>
            <a:r>
              <a:rPr lang="en-US" altLang="zh-CN" sz="3600" dirty="0"/>
              <a:t>5  </a:t>
            </a:r>
            <a:r>
              <a:rPr lang="zh-CN" altLang="en-US" sz="3600" dirty="0"/>
              <a:t>盼望不至於羞耻，因为所赐给我们的圣灵将神的爱浇灌在我们心里。 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EFEFEF-8599-47B2-A4EB-B6C1E5EFC2BE}"/>
              </a:ext>
            </a:extLst>
          </p:cNvPr>
          <p:cNvSpPr txBox="1">
            <a:spLocks/>
          </p:cNvSpPr>
          <p:nvPr/>
        </p:nvSpPr>
        <p:spPr>
          <a:xfrm>
            <a:off x="914400" y="274638"/>
            <a:ext cx="9296400" cy="7921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罗马书</a:t>
            </a:r>
            <a:r>
              <a:rPr lang="en-US" altLang="zh-CN" dirty="0"/>
              <a:t>Romans 5:1-5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613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98E56-2E1C-FFF8-5F12-83F9BF5034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6700" y="1066800"/>
            <a:ext cx="116586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  Therefore, since we have been justified by faith, we have peace with God through our Lord Jesus Christ. </a:t>
            </a:r>
          </a:p>
          <a:p>
            <a:pPr marL="0" indent="0"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  Through him we have also obtained access by faith into this grace in which we stand, and we rejoice in hope of the glory of God. </a:t>
            </a:r>
          </a:p>
          <a:p>
            <a:pPr marL="0" indent="0"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  Not only that, but we rejoice in our sufferings, knowing that suffering produces endurance, </a:t>
            </a:r>
          </a:p>
          <a:p>
            <a:pPr marL="0" indent="0"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  and endurance produces character, and character produces hope, </a:t>
            </a:r>
          </a:p>
          <a:p>
            <a:pPr marL="0" indent="0"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 and hope does not put us to shame, because God's love has been poured into our hearts through the Holy Spirit who has been given to us. 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EFEFEF-8599-47B2-A4EB-B6C1E5EFC2BE}"/>
              </a:ext>
            </a:extLst>
          </p:cNvPr>
          <p:cNvSpPr txBox="1">
            <a:spLocks/>
          </p:cNvSpPr>
          <p:nvPr/>
        </p:nvSpPr>
        <p:spPr>
          <a:xfrm>
            <a:off x="914400" y="274638"/>
            <a:ext cx="9296400" cy="792162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罗马书</a:t>
            </a:r>
            <a:r>
              <a:rPr lang="en-US" altLang="zh-CN" dirty="0"/>
              <a:t>Romans 5:1-5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51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03D57CE-D605-4EDF-BA12-292C3FF4E2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高正修弟兄 </a:t>
            </a:r>
            <a:r>
              <a:rPr lang="en-US" altLang="zh-CN" b="1" dirty="0"/>
              <a:t>Brother Robert Kao</a:t>
            </a:r>
          </a:p>
          <a:p>
            <a:r>
              <a:rPr lang="en-US" altLang="zh-CN" dirty="0"/>
              <a:t>05/19/2024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CD81C3-3EB0-4996-A355-091D6DBCF4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凭信心在患难中得胜</a:t>
            </a:r>
            <a:br>
              <a:rPr lang="en-US" altLang="zh-CN" dirty="0"/>
            </a:br>
            <a:r>
              <a:rPr lang="en-US" altLang="zh-CN" dirty="0"/>
              <a:t>Overcome in tribulation through faith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C6102-E5CD-4922-B207-572C8EBD45A4}"/>
              </a:ext>
            </a:extLst>
          </p:cNvPr>
          <p:cNvSpPr txBox="1"/>
          <p:nvPr/>
        </p:nvSpPr>
        <p:spPr>
          <a:xfrm>
            <a:off x="1981200" y="5105401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惟耶和华在他的圣殿中。全地的人，都当在他面前肃敬静默。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The Lord is in his holy temple; let all the earth be silent before him.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宋体" panose="02010600030101010101" pitchFamily="2" charset="-122"/>
                <a:cs typeface="+mn-cs"/>
              </a:rPr>
              <a:t>哈巴谷书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Habakkuk 2:20</a:t>
            </a:r>
          </a:p>
        </p:txBody>
      </p:sp>
    </p:spTree>
    <p:extLst>
      <p:ext uri="{BB962C8B-B14F-4D97-AF65-F5344CB8AC3E}">
        <p14:creationId xmlns:p14="http://schemas.microsoft.com/office/powerpoint/2010/main" val="2655556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A159775-1F9F-F4DD-E4D1-605B05B5D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985839"/>
            <a:ext cx="9144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日日專心靠救主，</a:t>
            </a:r>
            <a:endParaRPr lang="en-US" altLang="zh-TW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8"/>
              <a:ea typeface="華康標楷體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Simply trusting everyday,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每逢患難主幫助</a:t>
            </a:r>
            <a:r>
              <a:rPr lang="en-US" altLang="zh-TW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thro’ a stormy way;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雖我信心或不足，</a:t>
            </a:r>
            <a:endParaRPr lang="en-US" altLang="zh-TW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8"/>
              <a:ea typeface="華康標楷體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 when my faith is small,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一切惟靠主耶穌。</a:t>
            </a:r>
            <a:endParaRPr lang="en-US" altLang="zh-TW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8"/>
              <a:ea typeface="華康標楷體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Jesus that is all.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B1CAF76-6F41-458B-02BB-4CD522793B7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304800"/>
            <a:ext cx="9144000" cy="609600"/>
          </a:xfrm>
          <a:solidFill>
            <a:srgbClr val="CCCC00">
              <a:alpha val="30000"/>
            </a:srgbClr>
          </a:solidFill>
        </p:spPr>
        <p:txBody>
          <a:bodyPr/>
          <a:lstStyle/>
          <a:p>
            <a:pPr eaLnBrk="1" hangingPunct="1"/>
            <a:r>
              <a:rPr lang="en-US" altLang="zh-CN" sz="32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DFBiaoKaiShu-B5" pitchFamily="65" charset="-128"/>
                <a:cs typeface="Times New Roman" panose="02020603050405020304" pitchFamily="18" charset="0"/>
              </a:rPr>
              <a:t>458</a:t>
            </a:r>
            <a:r>
              <a:rPr lang="en-US" altLang="zh-CN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DFBiaoKaiShu-B5" pitchFamily="65" charset="-128"/>
                <a:cs typeface="Times New Roman" panose="02020603050405020304" pitchFamily="18" charset="0"/>
              </a:rPr>
              <a:t> </a:t>
            </a:r>
            <a:r>
              <a:rPr lang="zh-CN" altLang="en-US" sz="32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  <a:cs typeface="Times New Roman" panose="02020603050405020304" pitchFamily="18" charset="0"/>
              </a:rPr>
              <a:t>惟靠耶穌</a:t>
            </a:r>
            <a:r>
              <a:rPr lang="zh-CN" altLang="en-US" sz="32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8"/>
                <a:ea typeface="DFBiaoKaiShu-B5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TRUSTING JESUS</a:t>
            </a:r>
          </a:p>
        </p:txBody>
      </p:sp>
      <p:sp>
        <p:nvSpPr>
          <p:cNvPr id="2052" name="Footer Placeholder 1">
            <a:extLst>
              <a:ext uri="{FF2B5EF4-FFF2-40B4-BE49-F238E27FC236}">
                <a16:creationId xmlns:a16="http://schemas.microsoft.com/office/drawing/2014/main" id="{11FA4BA3-4823-0929-4160-E6DFD8914F05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28AD6AE-9C6B-E080-49D1-9F1D9D634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1 of 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2E23E0D-A41F-2B3D-72E2-27801D4EC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5"/>
            <a:ext cx="9144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（</a:t>
            </a:r>
            <a:r>
              <a:rPr lang="en-US" alt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副</a:t>
            </a: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）</a:t>
            </a:r>
            <a:endParaRPr lang="zh-CN" altLang="en-US" sz="32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8"/>
              <a:ea typeface="DFBiaoKaiShu-B5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時時刻刻靠耶穌，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moments fly,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朝朝暮暮靠耶穌</a:t>
            </a:r>
            <a:r>
              <a:rPr lang="en-US" altLang="zh-CN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days go by;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無論遭遇何事故，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Him whate’er befall,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一切惟靠主耶穌。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Jesus that is all.</a:t>
            </a:r>
          </a:p>
        </p:txBody>
      </p:sp>
      <p:sp>
        <p:nvSpPr>
          <p:cNvPr id="3075" name="TextBox 4">
            <a:extLst>
              <a:ext uri="{FF2B5EF4-FFF2-40B4-BE49-F238E27FC236}">
                <a16:creationId xmlns:a16="http://schemas.microsoft.com/office/drawing/2014/main" id="{C02FCD56-528B-9FBD-FDC0-18F9333CB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1 of 4</a:t>
            </a:r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0996BF37-424A-6E38-368C-4307CB743AEA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EB4F75-04A1-1C33-5418-DBBE6C350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6"/>
            <a:ext cx="91440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2"/>
                <a:ea typeface="DFBiaoKaiShu-B5" pitchFamily="65" charset="-122"/>
                <a:cs typeface="DFBiaoKaiShu-B5" pitchFamily="65" charset="-122"/>
              </a:rPr>
              <a:t>（二）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 靠主聖靈來光照，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Brightly doth His Spirit shine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使我心中滿榮耀</a:t>
            </a:r>
            <a:r>
              <a:rPr lang="en-US" altLang="zh-C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Into this poor heart of mine;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賴主扶持免跌倒，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While He leads I cannot fall,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一切惟靠主引導。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Trusting Jesus - that is all.</a:t>
            </a:r>
          </a:p>
        </p:txBody>
      </p:sp>
      <p:sp>
        <p:nvSpPr>
          <p:cNvPr id="4099" name="TextBox 4">
            <a:extLst>
              <a:ext uri="{FF2B5EF4-FFF2-40B4-BE49-F238E27FC236}">
                <a16:creationId xmlns:a16="http://schemas.microsoft.com/office/drawing/2014/main" id="{1D36EDEC-A9BA-79D8-2350-0D54D4486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2 of 4</a:t>
            </a:r>
          </a:p>
        </p:txBody>
      </p:sp>
      <p:sp>
        <p:nvSpPr>
          <p:cNvPr id="4100" name="Footer Placeholder 1">
            <a:extLst>
              <a:ext uri="{FF2B5EF4-FFF2-40B4-BE49-F238E27FC236}">
                <a16:creationId xmlns:a16="http://schemas.microsoft.com/office/drawing/2014/main" id="{1747E0B2-1422-379F-1747-86308165F061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06528F5-46F6-ED72-61BA-5D51B9423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5"/>
            <a:ext cx="9144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（</a:t>
            </a:r>
            <a:r>
              <a:rPr lang="en-US" alt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副</a:t>
            </a: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）</a:t>
            </a:r>
            <a:endParaRPr lang="zh-CN" altLang="en-US" sz="32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8"/>
              <a:ea typeface="DFBiaoKaiShu-B5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時時刻刻靠耶穌，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moments fly,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朝朝暮暮靠耶穌</a:t>
            </a:r>
            <a:r>
              <a:rPr lang="en-US" altLang="zh-CN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days go by;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無論遭遇何事故，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Him whate’er befall,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一切惟靠主耶穌。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Jesus that is all.</a:t>
            </a:r>
          </a:p>
        </p:txBody>
      </p:sp>
      <p:sp>
        <p:nvSpPr>
          <p:cNvPr id="5123" name="TextBox 4">
            <a:extLst>
              <a:ext uri="{FF2B5EF4-FFF2-40B4-BE49-F238E27FC236}">
                <a16:creationId xmlns:a16="http://schemas.microsoft.com/office/drawing/2014/main" id="{6F65B963-4CF6-85F1-90BC-18A1095B2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2 of 4</a:t>
            </a:r>
          </a:p>
        </p:txBody>
      </p:sp>
      <p:sp>
        <p:nvSpPr>
          <p:cNvPr id="5124" name="Footer Placeholder 1">
            <a:extLst>
              <a:ext uri="{FF2B5EF4-FFF2-40B4-BE49-F238E27FC236}">
                <a16:creationId xmlns:a16="http://schemas.microsoft.com/office/drawing/2014/main" id="{E120BBBE-2FD8-53B1-886A-3CD63E8E316E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8BC1F60-C245-4FCD-4053-4A6FD4067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6"/>
            <a:ext cx="91440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2"/>
                <a:ea typeface="DFBiaoKaiShu-B5" pitchFamily="65" charset="-122"/>
                <a:cs typeface="DFBiaoKaiShu-B5" pitchFamily="65" charset="-122"/>
              </a:rPr>
              <a:t>（三）</a:t>
            </a:r>
            <a:r>
              <a:rPr lang="zh-CN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2"/>
                <a:ea typeface="DFBiaoKaiShu-B5" pitchFamily="65" charset="-122"/>
                <a:cs typeface="DFBiaoKaiShu-B5" pitchFamily="65" charset="-122"/>
              </a:rPr>
              <a:t> </a:t>
            </a:r>
            <a:br>
              <a:rPr lang="en-US" sz="1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2"/>
                <a:ea typeface="DFBiaoKaiShu-B5" pitchFamily="65" charset="-122"/>
                <a:cs typeface="DFBiaoKaiShu-B5" pitchFamily="65" charset="-122"/>
              </a:rPr>
            </a:b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 前途光明歌不休，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Singing if my way is clear,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路徑陰暗殷勤求</a:t>
            </a:r>
            <a:r>
              <a:rPr lang="en-US" altLang="zh-CN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Praying if the path be drear;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危時憑主我無憂，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If in danger, for Him call,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2"/>
                <a:ea typeface="華康標楷體" pitchFamily="65" charset="-122"/>
                <a:cs typeface="華康標楷體" pitchFamily="65" charset="-122"/>
              </a:rPr>
              <a:t>一切惟靠主拯救。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0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PMingLiU" panose="02020500000000000000" pitchFamily="18" charset="-120"/>
              </a:rPr>
              <a:t>Trusting Jesus - that is all.</a:t>
            </a:r>
          </a:p>
        </p:txBody>
      </p:sp>
      <p:sp>
        <p:nvSpPr>
          <p:cNvPr id="6147" name="TextBox 4">
            <a:extLst>
              <a:ext uri="{FF2B5EF4-FFF2-40B4-BE49-F238E27FC236}">
                <a16:creationId xmlns:a16="http://schemas.microsoft.com/office/drawing/2014/main" id="{821A8C53-FF07-1140-E486-E1F35D9BC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3 of 4</a:t>
            </a:r>
          </a:p>
        </p:txBody>
      </p:sp>
      <p:sp>
        <p:nvSpPr>
          <p:cNvPr id="6148" name="Footer Placeholder 1">
            <a:extLst>
              <a:ext uri="{FF2B5EF4-FFF2-40B4-BE49-F238E27FC236}">
                <a16:creationId xmlns:a16="http://schemas.microsoft.com/office/drawing/2014/main" id="{6C9D407C-47C9-391C-0854-3D2D7CF36338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0DE7B2-671D-DA4C-D813-BD264F605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5"/>
            <a:ext cx="9144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（</a:t>
            </a:r>
            <a:r>
              <a:rPr lang="en-US" alt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副</a:t>
            </a: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）</a:t>
            </a:r>
            <a:endParaRPr lang="zh-CN" altLang="en-US" sz="32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8"/>
              <a:ea typeface="DFBiaoKaiShu-B5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時時刻刻靠耶穌，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moments fly,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朝朝暮暮靠耶穌</a:t>
            </a:r>
            <a:r>
              <a:rPr lang="en-US" altLang="zh-CN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days go by;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無論遭遇何事故，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Him whate’er befall,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一切惟靠主耶穌。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Jesus that is all.</a:t>
            </a:r>
          </a:p>
        </p:txBody>
      </p:sp>
      <p:sp>
        <p:nvSpPr>
          <p:cNvPr id="7171" name="TextBox 4">
            <a:extLst>
              <a:ext uri="{FF2B5EF4-FFF2-40B4-BE49-F238E27FC236}">
                <a16:creationId xmlns:a16="http://schemas.microsoft.com/office/drawing/2014/main" id="{9E18F24B-1F6E-A2FA-1378-756334184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3 of 4</a:t>
            </a:r>
          </a:p>
        </p:txBody>
      </p:sp>
      <p:sp>
        <p:nvSpPr>
          <p:cNvPr id="7172" name="Footer Placeholder 1">
            <a:extLst>
              <a:ext uri="{FF2B5EF4-FFF2-40B4-BE49-F238E27FC236}">
                <a16:creationId xmlns:a16="http://schemas.microsoft.com/office/drawing/2014/main" id="{AD385B98-A9BC-5330-D75A-78F7170D2258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C26CBD4-1DA2-AF78-8889-5DE0BB9C3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9906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頌讚與尊貴並榮耀歸主，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Courier New" panose="02070309020205020404" pitchFamily="49" charset="0"/>
              </a:rPr>
              <a:t>Blessing and honor and glory be Thine,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願榮耀歸主，願榮耀歸主；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And glory be Thine, and glory be Thine.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頌讚與尊貴並榮耀歸主，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Blessing and honor and glory be Thine, 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直到永永遠遠。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Both now and evermore.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7590824-9CBA-0235-C718-4ADA29AFB4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28600"/>
            <a:ext cx="9144000" cy="381000"/>
          </a:xfrm>
        </p:spPr>
        <p:txBody>
          <a:bodyPr/>
          <a:lstStyle/>
          <a:p>
            <a:r>
              <a:rPr lang="en-US" altLang="zh-TW" sz="2800" b="0" i="1">
                <a:solidFill>
                  <a:schemeClr val="tx1"/>
                </a:solidFill>
                <a:latin typeface="Times New Roman" panose="02020603050405020304" pitchFamily="18" charset="0"/>
              </a:rPr>
              <a:t>16 </a:t>
            </a:r>
            <a:r>
              <a:rPr lang="zh-TW" altLang="en-US" sz="3200" i="1">
                <a:solidFill>
                  <a:schemeClr val="tx1"/>
                </a:solidFill>
                <a:latin typeface="Times New Roman" panose="02020603050405020304" pitchFamily="18" charset="0"/>
                <a:ea typeface="華康標楷體" pitchFamily="65" charset="-128"/>
              </a:rPr>
              <a:t>頌讚與尊貴</a:t>
            </a:r>
            <a:r>
              <a:rPr lang="zh-TW" altLang="en-US" sz="2800" i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800" b="0" i="1">
                <a:solidFill>
                  <a:schemeClr val="tx1"/>
                </a:solidFill>
                <a:latin typeface="Times New Roman" panose="02020603050405020304" pitchFamily="18" charset="0"/>
              </a:rPr>
              <a:t>BLESSING AND HONOR</a:t>
            </a:r>
            <a:endParaRPr lang="en-US" altLang="zh-CN" sz="2800" b="0" i="1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8FADE9D-5CB6-7339-A0ED-92DA32CC8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6"/>
            <a:ext cx="91440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8"/>
                <a:ea typeface="DFBiaoKaiShu-B5" pitchFamily="65" charset="-128"/>
              </a:rPr>
              <a:t>（四）</a:t>
            </a:r>
            <a:br>
              <a:rPr lang="en-US" altLang="en-US"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DFBiaoKaiShu-B5" pitchFamily="65" charset="-128"/>
                <a:ea typeface="DFBiaoKaiShu-B5" pitchFamily="65" charset="-128"/>
              </a:rPr>
            </a:b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 </a:t>
            </a: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依靠耶穌度今生，</a:t>
            </a:r>
            <a:endParaRPr lang="zh-CN" altLang="en-US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8"/>
              <a:ea typeface="華康標楷體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Him while life shall last,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仰賴救主不變更</a:t>
            </a:r>
            <a:r>
              <a:rPr lang="en-US" altLang="zh-TW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;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Him till earth be past;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直到離世進天城，</a:t>
            </a:r>
            <a:endParaRPr lang="en-US" altLang="zh-TW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8"/>
              <a:ea typeface="華康標楷體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Till within the jasper wall,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靠託救主到永恆。</a:t>
            </a:r>
            <a:endParaRPr lang="en-US" altLang="zh-TW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8"/>
              <a:ea typeface="華康標楷體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Jesus - that is all.</a:t>
            </a:r>
          </a:p>
        </p:txBody>
      </p:sp>
      <p:sp>
        <p:nvSpPr>
          <p:cNvPr id="8195" name="TextBox 4">
            <a:extLst>
              <a:ext uri="{FF2B5EF4-FFF2-40B4-BE49-F238E27FC236}">
                <a16:creationId xmlns:a16="http://schemas.microsoft.com/office/drawing/2014/main" id="{B251C462-6984-D04D-E6C8-D6A2178D0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4 of 4</a:t>
            </a:r>
          </a:p>
        </p:txBody>
      </p:sp>
      <p:sp>
        <p:nvSpPr>
          <p:cNvPr id="8196" name="Footer Placeholder 1">
            <a:extLst>
              <a:ext uri="{FF2B5EF4-FFF2-40B4-BE49-F238E27FC236}">
                <a16:creationId xmlns:a16="http://schemas.microsoft.com/office/drawing/2014/main" id="{251B9B99-FD23-E561-C247-C5C75B37CEB3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6D293F6-17CD-EE7D-D2D3-C7DBDBD2B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39725"/>
            <a:ext cx="9144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（</a:t>
            </a:r>
            <a:r>
              <a:rPr lang="en-US" alt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副</a:t>
            </a:r>
            <a:r>
              <a:rPr lang="en-US" altLang="zh-TW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）</a:t>
            </a:r>
            <a:endParaRPr lang="zh-CN" altLang="en-US" sz="320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DFBiaoKaiShu-B5" pitchFamily="65" charset="-128"/>
              <a:ea typeface="DFBiaoKaiShu-B5" pitchFamily="65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時時刻刻靠耶穌，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moments fly,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朝朝暮暮靠耶穌</a:t>
            </a:r>
            <a:r>
              <a:rPr lang="en-US" altLang="zh-CN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as the days go by;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無論遭遇何事故，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Him whate’er befall,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8"/>
                <a:ea typeface="華康標楷體" pitchFamily="65" charset="-128"/>
              </a:rPr>
              <a:t>一切惟靠主耶穌。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Trusting Jesus that is all.</a:t>
            </a:r>
          </a:p>
        </p:txBody>
      </p:sp>
      <p:sp>
        <p:nvSpPr>
          <p:cNvPr id="9219" name="TextBox 4">
            <a:extLst>
              <a:ext uri="{FF2B5EF4-FFF2-40B4-BE49-F238E27FC236}">
                <a16:creationId xmlns:a16="http://schemas.microsoft.com/office/drawing/2014/main" id="{A1036520-84D4-4B28-1EF6-F8DCD14EA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57950"/>
            <a:ext cx="160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99"/>
                </a:solidFill>
              </a:rPr>
              <a:t>Stanza 4 of 4</a:t>
            </a:r>
          </a:p>
        </p:txBody>
      </p:sp>
      <p:sp>
        <p:nvSpPr>
          <p:cNvPr id="9220" name="Footer Placeholder 1">
            <a:extLst>
              <a:ext uri="{FF2B5EF4-FFF2-40B4-BE49-F238E27FC236}">
                <a16:creationId xmlns:a16="http://schemas.microsoft.com/office/drawing/2014/main" id="{58F2DF90-CD76-0140-3C78-F77E469ACEAF}"/>
              </a:ext>
            </a:extLst>
          </p:cNvPr>
          <p:cNvSpPr txBox="1">
            <a:spLocks/>
          </p:cNvSpPr>
          <p:nvPr/>
        </p:nvSpPr>
        <p:spPr bwMode="auto">
          <a:xfrm>
            <a:off x="8991600" y="64008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rgbClr val="FFFF99"/>
                </a:solidFill>
                <a:latin typeface="華康標楷體" pitchFamily="65" charset="-128"/>
                <a:ea typeface="華康標楷體" pitchFamily="65" charset="-128"/>
              </a:rPr>
              <a:t>聖徒詩歌</a:t>
            </a:r>
            <a:endParaRPr lang="en-US" altLang="en-US" sz="2000">
              <a:solidFill>
                <a:srgbClr val="FFFF99"/>
              </a:solidFill>
              <a:latin typeface="華康標楷體" pitchFamily="65" charset="-128"/>
              <a:ea typeface="華康標楷體" pitchFamily="65" charset="-12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highlight>
                  <a:srgbClr val="FFFF00"/>
                </a:highlight>
              </a:rPr>
              <a:t>第一时段：现场的弟兄姐妹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17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b="1" dirty="0">
                <a:highlight>
                  <a:srgbClr val="FFFF00"/>
                </a:highlight>
              </a:rPr>
              <a:t>第二时段：线上的弟兄姐妹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099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highlight>
                  <a:srgbClr val="FFFF00"/>
                </a:highlight>
              </a:rPr>
              <a:t>回到现场 </a:t>
            </a:r>
            <a:r>
              <a:rPr lang="en-US" altLang="zh-CN" sz="4000" dirty="0">
                <a:highlight>
                  <a:srgbClr val="FFFF00"/>
                </a:highlight>
              </a:rPr>
              <a:t>(On site)</a:t>
            </a:r>
            <a:endParaRPr lang="en-US" sz="4000" dirty="0">
              <a:highlight>
                <a:srgbClr val="FFFF00"/>
              </a:highlight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032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报告</a:t>
            </a:r>
            <a:r>
              <a:rPr lang="en-US" altLang="zh-CN" dirty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5400" y="1447800"/>
            <a:ext cx="10058400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2800" dirty="0"/>
              <a:t>欢迎新朋友</a:t>
            </a:r>
            <a:r>
              <a:rPr lang="en-US" altLang="zh-CN" sz="2800" dirty="0"/>
              <a:t> Welcome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主日晨祷</a:t>
            </a:r>
            <a:r>
              <a:rPr lang="en-US" altLang="zh-CN" sz="2800" dirty="0"/>
              <a:t> Sunday Morning Prayer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周一晚盼望小组聚会（</a:t>
            </a:r>
            <a:r>
              <a:rPr lang="en-US" altLang="zh-CN" sz="2800" dirty="0"/>
              <a:t>HOPE Group, 7:30PM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周三圣达菲公寓查经 （上午十点）</a:t>
            </a:r>
            <a:endParaRPr lang="en-US" altLang="zh-CN" sz="2800" dirty="0"/>
          </a:p>
          <a:p>
            <a:pPr marL="341313" indent="0">
              <a:lnSpc>
                <a:spcPct val="120000"/>
              </a:lnSpc>
              <a:buNone/>
            </a:pPr>
            <a:r>
              <a:rPr lang="en-US" altLang="zh-CN" sz="2800" dirty="0"/>
              <a:t>Santa Fe Tower Bible Study (10:00AM)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周三祷告会（晚 </a:t>
            </a:r>
            <a:r>
              <a:rPr lang="en-US" altLang="zh-CN" sz="2800" dirty="0"/>
              <a:t>7:30 -9:00  </a:t>
            </a:r>
            <a:r>
              <a:rPr lang="zh-CN" altLang="en-US" sz="2800" dirty="0"/>
              <a:t>教会）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800" dirty="0"/>
              <a:t>    Prayer Meeting (Wednesday 7:30 -9:00 PM, church)</a:t>
            </a:r>
          </a:p>
          <a:p>
            <a:pPr>
              <a:lnSpc>
                <a:spcPct val="120000"/>
              </a:lnSpc>
            </a:pPr>
            <a:r>
              <a:rPr lang="zh-CN" altLang="en-US" sz="2800" dirty="0"/>
              <a:t>周五团契</a:t>
            </a:r>
            <a:r>
              <a:rPr lang="en-US" altLang="zh-CN" sz="2800" dirty="0"/>
              <a:t>/</a:t>
            </a:r>
            <a:r>
              <a:rPr lang="zh-CN" altLang="en-US" sz="2800" dirty="0"/>
              <a:t>查经 </a:t>
            </a:r>
            <a:r>
              <a:rPr lang="en-US" altLang="zh-CN" sz="2800" dirty="0"/>
              <a:t>Friday Fellowship/Bible Study</a:t>
            </a:r>
          </a:p>
          <a:p>
            <a:pPr lvl="1">
              <a:lnSpc>
                <a:spcPct val="120000"/>
              </a:lnSpc>
            </a:pPr>
            <a:r>
              <a:rPr lang="zh-CN" altLang="en-US" sz="2600" dirty="0"/>
              <a:t>北区</a:t>
            </a:r>
            <a:r>
              <a:rPr lang="en-US" altLang="zh-CN" sz="2600" dirty="0"/>
              <a:t> (North)</a:t>
            </a:r>
            <a:r>
              <a:rPr lang="zh-CN" altLang="en-US" sz="2600" dirty="0"/>
              <a:t>、寻求组 </a:t>
            </a:r>
            <a:r>
              <a:rPr lang="en-US" altLang="zh-CN" sz="2600" dirty="0"/>
              <a:t>(Seekers)</a:t>
            </a:r>
            <a:r>
              <a:rPr lang="zh-CN" altLang="en-US" sz="2600" dirty="0"/>
              <a:t>、父母组 </a:t>
            </a:r>
            <a:r>
              <a:rPr lang="en-US" altLang="zh-CN" sz="2600" dirty="0"/>
              <a:t>(Youth Parents)</a:t>
            </a:r>
            <a:r>
              <a:rPr lang="zh-CN" altLang="en-US" sz="2600" dirty="0"/>
              <a:t>、青少年</a:t>
            </a:r>
            <a:r>
              <a:rPr lang="en-US" altLang="zh-CN" sz="2600" dirty="0"/>
              <a:t>(Youth)</a:t>
            </a:r>
          </a:p>
          <a:p>
            <a:pPr lvl="1">
              <a:lnSpc>
                <a:spcPct val="120000"/>
              </a:lnSpc>
            </a:pPr>
            <a:r>
              <a:rPr lang="zh-CN" altLang="en-US" sz="2600" dirty="0"/>
              <a:t>网上聚会详见图书馆</a:t>
            </a:r>
            <a:r>
              <a:rPr lang="en-US" altLang="zh-CN" sz="2600" dirty="0"/>
              <a:t>Zoom </a:t>
            </a:r>
            <a:r>
              <a:rPr lang="zh-CN" altLang="en-US" sz="2600" dirty="0"/>
              <a:t>链接</a:t>
            </a:r>
            <a:r>
              <a:rPr lang="en-US" altLang="zh-CN" sz="2600" dirty="0"/>
              <a:t> (Online zoom meetings: QR Codes in library)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262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报告</a:t>
            </a:r>
            <a:r>
              <a:rPr lang="en-US" altLang="zh-CN" dirty="0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0">
              <a:lnSpc>
                <a:spcPct val="120000"/>
              </a:lnSpc>
              <a:buNone/>
            </a:pPr>
            <a:endParaRPr lang="en-US" altLang="zh-CN" sz="2800" i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/>
              <a:t>清洁服事 </a:t>
            </a:r>
            <a:r>
              <a:rPr lang="en-US" altLang="zh-CN" sz="2800" dirty="0"/>
              <a:t>(Cleaning Service)</a:t>
            </a:r>
          </a:p>
          <a:p>
            <a:pPr lvl="1">
              <a:lnSpc>
                <a:spcPct val="110000"/>
              </a:lnSpc>
            </a:pPr>
            <a:r>
              <a:rPr lang="zh-CN" altLang="en-US" sz="2800" dirty="0"/>
              <a:t>本主日</a:t>
            </a:r>
            <a:r>
              <a:rPr lang="en-US" altLang="zh-CN" sz="2800" dirty="0"/>
              <a:t> (This Sunday):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/>
              <a:t>        </a:t>
            </a:r>
            <a:r>
              <a:rPr lang="zh-CN" altLang="en-US" sz="2800" dirty="0"/>
              <a:t>高正修弟兄家</a:t>
            </a:r>
            <a:endParaRPr lang="en-US" altLang="zh-CN" sz="2800" i="1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1800"/>
              </a:spcBef>
            </a:pPr>
            <a:r>
              <a:rPr lang="zh-CN" altLang="en-US" sz="2800" dirty="0"/>
              <a:t>下主日 </a:t>
            </a:r>
            <a:r>
              <a:rPr lang="en-US" altLang="zh-CN" sz="2800" dirty="0"/>
              <a:t>(Next Sunday):</a:t>
            </a:r>
          </a:p>
          <a:p>
            <a:pPr marL="320040" lvl="1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zh-CN" altLang="en-US" sz="2800"/>
              <a:t>    项友斌弟兄家</a:t>
            </a:r>
            <a:endParaRPr lang="en-US" altLang="zh-CN" sz="2800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800" dirty="0"/>
              <a:t>       </a:t>
            </a:r>
            <a:r>
              <a:rPr lang="en-US" altLang="zh-CN" sz="2800" i="1" dirty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193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62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/>
              <a:t>线上聚会链接 </a:t>
            </a:r>
            <a:r>
              <a:rPr lang="en-US" altLang="zh-CN" sz="3200" dirty="0"/>
              <a:t>QR Codes for Online Meetings</a:t>
            </a: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2D66E48-1EC1-B12D-C699-184FEB444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24993"/>
            <a:ext cx="2209800" cy="220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4CB5A2B-DD49-95C1-BD37-7A38D6EF06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937393"/>
            <a:ext cx="22098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C2934B-DF11-9352-206C-B78076B5BF5B}"/>
              </a:ext>
            </a:extLst>
          </p:cNvPr>
          <p:cNvSpPr txBox="1"/>
          <p:nvPr/>
        </p:nvSpPr>
        <p:spPr>
          <a:xfrm>
            <a:off x="609600" y="346590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Sunday Service (</a:t>
            </a:r>
            <a:r>
              <a:rPr lang="zh-CN" altLang="en-US" dirty="0"/>
              <a:t>主日敬拜</a:t>
            </a:r>
            <a:r>
              <a:rPr lang="en-US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446D99-4DFF-93F2-2F30-0644844F08A4}"/>
              </a:ext>
            </a:extLst>
          </p:cNvPr>
          <p:cNvSpPr txBox="1"/>
          <p:nvPr/>
        </p:nvSpPr>
        <p:spPr>
          <a:xfrm>
            <a:off x="4762500" y="344058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Sunday School (</a:t>
            </a:r>
            <a:r>
              <a:rPr lang="zh-CN" altLang="en-US" dirty="0"/>
              <a:t>主日学</a:t>
            </a:r>
            <a:r>
              <a:rPr lang="en-US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B4944F-1526-08C2-0428-E45E96C8C499}"/>
              </a:ext>
            </a:extLst>
          </p:cNvPr>
          <p:cNvSpPr txBox="1"/>
          <p:nvPr/>
        </p:nvSpPr>
        <p:spPr>
          <a:xfrm>
            <a:off x="8440340" y="3468605"/>
            <a:ext cx="316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Wednesday Prayer (</a:t>
            </a:r>
            <a:r>
              <a:rPr lang="zh-CN" altLang="en-US" dirty="0"/>
              <a:t>周三祷告会</a:t>
            </a:r>
            <a:r>
              <a:rPr lang="en-US" dirty="0"/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00118E-A8E5-54E9-F617-C92098C6C7F0}"/>
              </a:ext>
            </a:extLst>
          </p:cNvPr>
          <p:cNvSpPr txBox="1"/>
          <p:nvPr/>
        </p:nvSpPr>
        <p:spPr>
          <a:xfrm>
            <a:off x="609600" y="614719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North Group (</a:t>
            </a:r>
            <a:r>
              <a:rPr lang="zh-CN" altLang="en-US" dirty="0"/>
              <a:t>北区团契</a:t>
            </a:r>
            <a:r>
              <a:rPr lang="en-US" dirty="0"/>
              <a:t>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31B38B-A80D-7585-BC86-730EB3D0E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4027725"/>
            <a:ext cx="22098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F872BB3-7733-4260-39F1-B9DD5D331EB8}"/>
              </a:ext>
            </a:extLst>
          </p:cNvPr>
          <p:cNvSpPr txBox="1"/>
          <p:nvPr/>
        </p:nvSpPr>
        <p:spPr>
          <a:xfrm>
            <a:off x="4762500" y="6147193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Youth Parents</a:t>
            </a:r>
            <a:r>
              <a:rPr lang="en-US" dirty="0"/>
              <a:t> (</a:t>
            </a:r>
            <a:r>
              <a:rPr lang="zh-CN" altLang="en-US" dirty="0"/>
              <a:t>父母组团契</a:t>
            </a:r>
            <a:r>
              <a:rPr lang="en-US" dirty="0"/>
              <a:t>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FAB205-3D70-1FF2-4907-D7CF933EFA3F}"/>
              </a:ext>
            </a:extLst>
          </p:cNvPr>
          <p:cNvSpPr txBox="1"/>
          <p:nvPr/>
        </p:nvSpPr>
        <p:spPr>
          <a:xfrm>
            <a:off x="8915400" y="606579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Hope Group (</a:t>
            </a:r>
            <a:r>
              <a:rPr lang="zh-CN" altLang="en-US" dirty="0"/>
              <a:t>盼望小组</a:t>
            </a:r>
            <a:r>
              <a:rPr lang="en-US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F5397A-1E2C-C307-3D54-C3FD5125F0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100" y="1230786"/>
            <a:ext cx="2209801" cy="22098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801C32-CB1A-40C9-DC6E-9E1DB06BDD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05022"/>
            <a:ext cx="2438400" cy="2438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8414AA-42BB-917E-055E-9A73873F9C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8" y="1137044"/>
            <a:ext cx="2209802" cy="220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71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7A757F4-7B24-B8C8-8729-748FB781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9600"/>
            <a:ext cx="9144000" cy="539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讚祂！讚祂！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Courier New" panose="02070309020205020404" pitchFamily="49" charset="0"/>
              </a:rPr>
              <a:t>Praise Him! Praise Him! 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聖徒們，來敬拜祂。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All ye saints adore Him.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讚祂！讚祂！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Praise Him! Praise Him! 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zh-TW" altLang="en-US" sz="4400">
                <a:solidFill>
                  <a:srgbClr val="FFFF00"/>
                </a:solidFill>
                <a:latin typeface="華康標楷體" pitchFamily="65" charset="-128"/>
              </a:rPr>
              <a:t>直到永永遠遠。哈利路亞！</a:t>
            </a:r>
          </a:p>
          <a:p>
            <a:pPr algn="ctr" eaLnBrk="0" fontAlgn="base" hangingPunct="0">
              <a:spcBef>
                <a:spcPct val="10000"/>
              </a:spcBef>
              <a:spcAft>
                <a:spcPct val="0"/>
              </a:spcAft>
            </a:pPr>
            <a:r>
              <a:rPr lang="en-US" altLang="zh-TW" sz="3600">
                <a:solidFill>
                  <a:srgbClr val="FFFF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Both now and evermore. Hallelujah!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092" y="17443"/>
            <a:ext cx="10290908" cy="914400"/>
          </a:xfrm>
        </p:spPr>
        <p:txBody>
          <a:bodyPr>
            <a:normAutofit/>
          </a:bodyPr>
          <a:lstStyle/>
          <a:p>
            <a:r>
              <a:rPr lang="zh-CN" altLang="en-US" dirty="0"/>
              <a:t>          主是我力量 </a:t>
            </a:r>
            <a:r>
              <a:rPr lang="en-US" altLang="zh-CN" dirty="0"/>
              <a:t>The Lord is my strength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931843"/>
            <a:ext cx="11696700" cy="59261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200" dirty="0"/>
              <a:t>主是我力量 我力量</a:t>
            </a:r>
            <a:r>
              <a:rPr lang="zh-CN" altLang="en-US" sz="3200" dirty="0"/>
              <a:t>，</a:t>
            </a:r>
            <a:r>
              <a:rPr lang="zh-TW" altLang="en-US" sz="3200" dirty="0"/>
              <a:t>主是患難中力量</a:t>
            </a:r>
          </a:p>
          <a:p>
            <a:pPr marL="0" indent="0" algn="ctr">
              <a:buNone/>
            </a:pPr>
            <a:r>
              <a:rPr lang="zh-TW" altLang="en-US" sz="3200" dirty="0"/>
              <a:t>主是我幫助 我幫助</a:t>
            </a:r>
            <a:r>
              <a:rPr lang="zh-CN" altLang="en-US" sz="3200" dirty="0"/>
              <a:t>，</a:t>
            </a:r>
            <a:r>
              <a:rPr lang="zh-TW" altLang="en-US" sz="3200" dirty="0"/>
              <a:t>主是隨時幫助</a:t>
            </a:r>
          </a:p>
          <a:p>
            <a:pPr marL="0" indent="0" algn="ctr">
              <a:buNone/>
            </a:pPr>
            <a:r>
              <a:rPr lang="zh-TW" altLang="en-US" sz="3200" dirty="0"/>
              <a:t>主是避難所 我避難所</a:t>
            </a:r>
            <a:r>
              <a:rPr lang="zh-CN" altLang="en-US" sz="3200" dirty="0"/>
              <a:t>，</a:t>
            </a:r>
            <a:r>
              <a:rPr lang="zh-TW" altLang="en-US" sz="3200" dirty="0"/>
              <a:t>主是堅固避難所</a:t>
            </a:r>
          </a:p>
          <a:p>
            <a:pPr marL="0" indent="0" algn="ctr">
              <a:buNone/>
            </a:pPr>
            <a:r>
              <a:rPr lang="zh-TW" altLang="en-US" sz="3200" dirty="0"/>
              <a:t>主是我力量 我幫助</a:t>
            </a:r>
            <a:r>
              <a:rPr lang="zh-CN" altLang="en-US" sz="3200" dirty="0"/>
              <a:t>，</a:t>
            </a:r>
            <a:r>
              <a:rPr lang="zh-TW" altLang="en-US" sz="3200" dirty="0"/>
              <a:t>惟主是避難所</a:t>
            </a:r>
          </a:p>
          <a:p>
            <a:pPr marL="0" indent="0" algn="ctr">
              <a:buNone/>
            </a:pPr>
            <a:endParaRPr lang="en-US" altLang="zh-TW" sz="3200" dirty="0"/>
          </a:p>
          <a:p>
            <a:pPr marL="0" indent="0" algn="ctr">
              <a:buNone/>
            </a:pPr>
            <a:r>
              <a:rPr lang="zh-TW" altLang="en-US" sz="3200" dirty="0"/>
              <a:t>大地雖會改變</a:t>
            </a:r>
            <a:r>
              <a:rPr lang="zh-CN" altLang="en-US" sz="3200" dirty="0"/>
              <a:t>，</a:t>
            </a:r>
            <a:r>
              <a:rPr lang="zh-TW" altLang="en-US" sz="3200" dirty="0"/>
              <a:t>高山雖會搖動</a:t>
            </a:r>
          </a:p>
          <a:p>
            <a:pPr marL="0" indent="0" algn="ctr">
              <a:buNone/>
            </a:pPr>
            <a:r>
              <a:rPr lang="zh-TW" altLang="en-US" sz="3200" dirty="0"/>
              <a:t>大海翻騰</a:t>
            </a:r>
            <a:r>
              <a:rPr lang="zh-CN" altLang="en-US" sz="3200" dirty="0"/>
              <a:t>，</a:t>
            </a:r>
            <a:r>
              <a:rPr lang="zh-TW" altLang="en-US" sz="3200" dirty="0"/>
              <a:t>大浪戰抖</a:t>
            </a:r>
            <a:r>
              <a:rPr lang="zh-CN" altLang="en-US" sz="3200" dirty="0"/>
              <a:t>，</a:t>
            </a:r>
            <a:r>
              <a:rPr lang="zh-TW" altLang="en-US" sz="3200" dirty="0"/>
              <a:t>但我們卻不害怕</a:t>
            </a:r>
          </a:p>
          <a:p>
            <a:pPr marL="0" indent="0" algn="ctr">
              <a:buNone/>
            </a:pPr>
            <a:endParaRPr lang="en-US" altLang="zh-TW" sz="3200" dirty="0"/>
          </a:p>
          <a:p>
            <a:pPr marL="0" indent="0" algn="ctr">
              <a:buNone/>
            </a:pPr>
            <a:r>
              <a:rPr lang="zh-TW" altLang="en-US" sz="3200" dirty="0"/>
              <a:t>哈利路亚 ，哈利路亚，哈利路亚！</a:t>
            </a:r>
          </a:p>
          <a:p>
            <a:pPr marL="0" indent="0" algn="ctr">
              <a:buNone/>
            </a:pPr>
            <a:r>
              <a:rPr lang="zh-TW" altLang="en-US" sz="3200" dirty="0"/>
              <a:t>哈利路亚， 哈利路亚，哈利路亚！</a:t>
            </a:r>
          </a:p>
        </p:txBody>
      </p:sp>
    </p:spTree>
    <p:extLst>
      <p:ext uri="{BB962C8B-B14F-4D97-AF65-F5344CB8AC3E}">
        <p14:creationId xmlns:p14="http://schemas.microsoft.com/office/powerpoint/2010/main" val="308040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092" y="0"/>
            <a:ext cx="9605108" cy="761999"/>
          </a:xfrm>
        </p:spPr>
        <p:txBody>
          <a:bodyPr>
            <a:normAutofit/>
          </a:bodyPr>
          <a:lstStyle/>
          <a:p>
            <a:r>
              <a:rPr lang="zh-CN" altLang="en-US" dirty="0"/>
              <a:t>                        一家人 </a:t>
            </a:r>
            <a:r>
              <a:rPr lang="en-US" altLang="zh-CN" dirty="0"/>
              <a:t>one family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931843"/>
            <a:ext cx="11696700" cy="59261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3200" dirty="0"/>
              <a:t>讓我們 彼此相愛</a:t>
            </a:r>
            <a:r>
              <a:rPr lang="zh-CN" altLang="en-US" sz="3200" dirty="0"/>
              <a:t>，</a:t>
            </a:r>
            <a:r>
              <a:rPr lang="zh-TW" altLang="en-US" sz="3200" dirty="0"/>
              <a:t>雖然我們 有著許多不同</a:t>
            </a:r>
            <a:br>
              <a:rPr lang="zh-TW" altLang="en-US" sz="3200" dirty="0"/>
            </a:br>
            <a:r>
              <a:rPr lang="zh-TW" altLang="en-US" sz="3200" dirty="0"/>
              <a:t>耶穌愛你  耶穌愛我</a:t>
            </a:r>
            <a:r>
              <a:rPr lang="zh-CN" altLang="en-US" sz="3200" dirty="0"/>
              <a:t>，</a:t>
            </a:r>
            <a:r>
              <a:rPr lang="zh-TW" altLang="en-US" sz="3200" dirty="0"/>
              <a:t>在耶穌裡 我們是 一家人</a:t>
            </a:r>
            <a:br>
              <a:rPr lang="zh-TW" altLang="en-US" sz="3200" dirty="0"/>
            </a:br>
            <a:br>
              <a:rPr lang="zh-TW" altLang="en-US" sz="3200" dirty="0"/>
            </a:br>
            <a:r>
              <a:rPr lang="zh-TW" altLang="en-US" sz="3200" dirty="0"/>
              <a:t>人生的路 有山有谷</a:t>
            </a:r>
            <a:r>
              <a:rPr lang="zh-CN" altLang="en-US" sz="3200" dirty="0"/>
              <a:t>，</a:t>
            </a:r>
            <a:r>
              <a:rPr lang="zh-TW" altLang="en-US" sz="3200" dirty="0"/>
              <a:t>感恩有你 一路上 陪著我</a:t>
            </a:r>
            <a:br>
              <a:rPr lang="zh-TW" altLang="en-US" sz="3200" dirty="0"/>
            </a:br>
            <a:r>
              <a:rPr lang="zh-TW" altLang="en-US" sz="3200" dirty="0"/>
              <a:t>我願成為 你生命中最美的祝福</a:t>
            </a:r>
            <a:r>
              <a:rPr lang="zh-CN" altLang="en-US" sz="3200" dirty="0"/>
              <a:t>，</a:t>
            </a:r>
            <a:r>
              <a:rPr lang="zh-TW" altLang="en-US" sz="3200" dirty="0"/>
              <a:t>與你同奔天路</a:t>
            </a:r>
            <a:br>
              <a:rPr lang="zh-TW" altLang="en-US" sz="3200" dirty="0"/>
            </a:br>
            <a:br>
              <a:rPr lang="zh-TW" altLang="en-US" sz="3200" dirty="0"/>
            </a:br>
            <a:r>
              <a:rPr lang="zh-TW" altLang="en-US" sz="3200" dirty="0"/>
              <a:t>讓我們 手牽著手</a:t>
            </a:r>
            <a:r>
              <a:rPr lang="zh-CN" altLang="en-US" sz="3200" dirty="0"/>
              <a:t>，</a:t>
            </a:r>
            <a:r>
              <a:rPr lang="zh-TW" altLang="en-US" sz="3200" dirty="0"/>
              <a:t>當你跌倒 我會在你左右</a:t>
            </a:r>
            <a:br>
              <a:rPr lang="zh-TW" altLang="en-US" sz="3200" dirty="0"/>
            </a:br>
            <a:r>
              <a:rPr lang="zh-TW" altLang="en-US" sz="3200" dirty="0"/>
              <a:t>我扶著你  你陪著我</a:t>
            </a:r>
            <a:r>
              <a:rPr lang="zh-CN" altLang="en-US" sz="3200" dirty="0"/>
              <a:t>，</a:t>
            </a:r>
            <a:r>
              <a:rPr lang="zh-TW" altLang="en-US" sz="3200" dirty="0"/>
              <a:t>在耶穌裡 我們是 一家人</a:t>
            </a:r>
            <a:br>
              <a:rPr lang="zh-TW" altLang="en-US" sz="3200" dirty="0"/>
            </a:br>
            <a:endParaRPr lang="en-US" altLang="zh-TW" sz="3200" dirty="0"/>
          </a:p>
          <a:p>
            <a:pPr marL="0" indent="0" algn="ctr">
              <a:buNone/>
            </a:pPr>
            <a:r>
              <a:rPr lang="zh-TW" altLang="en-US" sz="3200" dirty="0"/>
              <a:t>人生的路 有山有谷</a:t>
            </a:r>
            <a:r>
              <a:rPr lang="zh-CN" altLang="en-US" sz="3200" dirty="0"/>
              <a:t>，</a:t>
            </a:r>
            <a:r>
              <a:rPr lang="zh-TW" altLang="en-US" sz="3200" dirty="0"/>
              <a:t>感恩有你 一路上陪著我</a:t>
            </a:r>
            <a:br>
              <a:rPr lang="zh-TW" altLang="en-US" sz="3200" dirty="0"/>
            </a:br>
            <a:r>
              <a:rPr lang="zh-TW" altLang="en-US" sz="3200" dirty="0"/>
              <a:t>我願成為 你生命中最美的祝福</a:t>
            </a:r>
            <a:r>
              <a:rPr lang="zh-CN" altLang="en-US" sz="3200" dirty="0"/>
              <a:t>，</a:t>
            </a:r>
            <a:r>
              <a:rPr lang="zh-TW" altLang="en-US" sz="3200" dirty="0"/>
              <a:t>與你同奔天路</a:t>
            </a:r>
            <a:br>
              <a:rPr lang="zh-TW" altLang="en-US" sz="2400" dirty="0"/>
            </a:br>
            <a:endParaRPr lang="en-US" altLang="zh-TW" sz="2400" dirty="0"/>
          </a:p>
        </p:txBody>
      </p:sp>
    </p:spTree>
    <p:extLst>
      <p:ext uri="{BB962C8B-B14F-4D97-AF65-F5344CB8AC3E}">
        <p14:creationId xmlns:p14="http://schemas.microsoft.com/office/powerpoint/2010/main" val="254363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092" y="0"/>
            <a:ext cx="9605108" cy="761999"/>
          </a:xfrm>
        </p:spPr>
        <p:txBody>
          <a:bodyPr>
            <a:normAutofit/>
          </a:bodyPr>
          <a:lstStyle/>
          <a:p>
            <a:r>
              <a:rPr lang="zh-CN" altLang="en-US" dirty="0"/>
              <a:t>                        一家人 </a:t>
            </a:r>
            <a:r>
              <a:rPr lang="en-US" altLang="zh-CN" dirty="0"/>
              <a:t>one family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931843"/>
            <a:ext cx="11696700" cy="59261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3200" dirty="0"/>
              <a:t>人生的路 有山有谷</a:t>
            </a:r>
            <a:r>
              <a:rPr lang="zh-CN" altLang="en-US" sz="3200" dirty="0"/>
              <a:t>，</a:t>
            </a:r>
            <a:r>
              <a:rPr lang="zh-TW" altLang="en-US" sz="3200" dirty="0"/>
              <a:t>感恩有你 一路上 陪著我</a:t>
            </a:r>
            <a:br>
              <a:rPr lang="zh-TW" altLang="en-US" sz="3200" dirty="0"/>
            </a:br>
            <a:r>
              <a:rPr lang="zh-TW" altLang="en-US" sz="3200" dirty="0"/>
              <a:t>我願成為 你生命中最美的祝福</a:t>
            </a:r>
            <a:r>
              <a:rPr lang="zh-CN" altLang="en-US" sz="3200" dirty="0"/>
              <a:t>，</a:t>
            </a:r>
            <a:r>
              <a:rPr lang="zh-TW" altLang="en-US" sz="3200" dirty="0"/>
              <a:t>與你同奔天路</a:t>
            </a:r>
            <a:br>
              <a:rPr lang="zh-TW" altLang="en-US" sz="3200" dirty="0"/>
            </a:br>
            <a:br>
              <a:rPr lang="zh-TW" altLang="en-US" sz="3200" dirty="0"/>
            </a:br>
            <a:r>
              <a:rPr lang="zh-TW" altLang="en-US" sz="3200" dirty="0"/>
              <a:t>讓我們 手牽著手</a:t>
            </a:r>
            <a:r>
              <a:rPr lang="zh-CN" altLang="en-US" sz="3200" dirty="0"/>
              <a:t>，</a:t>
            </a:r>
            <a:r>
              <a:rPr lang="zh-TW" altLang="en-US" sz="3200" dirty="0"/>
              <a:t>當你跌倒 我會在你左右</a:t>
            </a:r>
            <a:br>
              <a:rPr lang="zh-TW" altLang="en-US" sz="3200" dirty="0"/>
            </a:br>
            <a:r>
              <a:rPr lang="zh-TW" altLang="en-US" sz="3200" dirty="0"/>
              <a:t>我扶著你 你陪著我</a:t>
            </a:r>
            <a:r>
              <a:rPr lang="zh-CN" altLang="en-US" sz="3200" dirty="0"/>
              <a:t>，</a:t>
            </a:r>
            <a:r>
              <a:rPr lang="zh-TW" altLang="en-US" sz="3200" dirty="0"/>
              <a:t>在耶穌裡 我們是 一家人</a:t>
            </a:r>
            <a:br>
              <a:rPr lang="zh-TW" altLang="en-US" sz="3200" dirty="0"/>
            </a:br>
            <a:r>
              <a:rPr lang="zh-TW" altLang="en-US" sz="3200" dirty="0"/>
              <a:t>在耶穌裡 我們是 一家人</a:t>
            </a:r>
            <a:br>
              <a:rPr lang="zh-TW" altLang="en-US" sz="3200" dirty="0"/>
            </a:br>
            <a:r>
              <a:rPr lang="zh-TW" altLang="en-US" sz="3200" dirty="0"/>
              <a:t>在耶穌裡 我們是 一家人</a:t>
            </a:r>
          </a:p>
        </p:txBody>
      </p:sp>
    </p:spTree>
    <p:extLst>
      <p:ext uri="{BB962C8B-B14F-4D97-AF65-F5344CB8AC3E}">
        <p14:creationId xmlns:p14="http://schemas.microsoft.com/office/powerpoint/2010/main" val="157125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highlight>
                  <a:srgbClr val="FFFF00"/>
                </a:highlight>
              </a:rPr>
              <a:t>第一时段：现场的弟兄姐妹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 site)</a:t>
            </a:r>
          </a:p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第二时段：线上的弟兄姐妹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2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82E3-4C91-7117-E827-12DC21B02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9372600" cy="2011362"/>
          </a:xfrm>
        </p:spPr>
        <p:txBody>
          <a:bodyPr>
            <a:normAutofit/>
          </a:bodyPr>
          <a:lstStyle/>
          <a:p>
            <a:r>
              <a:rPr lang="en-US" dirty="0" err="1"/>
              <a:t>回应祷告</a:t>
            </a:r>
            <a:r>
              <a:rPr lang="en-US" dirty="0"/>
              <a:t> Responsive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A7ABF-2634-C517-BD1B-F514C9ACD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0600" y="2209800"/>
            <a:ext cx="10363200" cy="3810000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>
                    <a:lumMod val="50000"/>
                  </a:schemeClr>
                </a:solidFill>
              </a:rPr>
              <a:t>第一时段：现场的弟兄姐妹 </a:t>
            </a:r>
            <a:r>
              <a:rPr lang="en-US" altLang="zh-CN" sz="32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</a:p>
          <a:p>
            <a:r>
              <a:rPr lang="zh-CN" altLang="en-US" sz="3200" b="1" dirty="0">
                <a:highlight>
                  <a:srgbClr val="FFFF00"/>
                </a:highlight>
              </a:rPr>
              <a:t>第二时段：线上的弟兄姐妹 </a:t>
            </a:r>
            <a:r>
              <a:rPr lang="en-US" altLang="zh-CN" sz="3200" b="1" dirty="0">
                <a:highlight>
                  <a:srgbClr val="FFFF00"/>
                </a:highlight>
              </a:rPr>
              <a:t>(Online)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zh-CN" altLang="en-US" sz="4000" dirty="0">
                <a:solidFill>
                  <a:schemeClr val="bg1">
                    <a:lumMod val="50000"/>
                  </a:schemeClr>
                </a:solidFill>
              </a:rPr>
              <a:t>回到现场 </a:t>
            </a:r>
            <a:r>
              <a:rPr lang="en-US" altLang="zh-CN" sz="4000" dirty="0">
                <a:solidFill>
                  <a:schemeClr val="bg1">
                    <a:lumMod val="50000"/>
                  </a:schemeClr>
                </a:solidFill>
              </a:rPr>
              <a:t>(On site)</a:t>
            </a:r>
            <a:endParaRPr lang="en-US" sz="40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91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rch">
  <a:themeElements>
    <a:clrScheme name="church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">
      <a:majorFont>
        <a:latin typeface="PMingLiU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rch2">
  <a:themeElements>
    <a:clrScheme name="Church2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2">
      <a:majorFont>
        <a:latin typeface="PMingLiU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hurch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1_Church2">
  <a:themeElements>
    <a:clrScheme name="Church2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2">
      <a:majorFont>
        <a:latin typeface="新細明體"/>
        <a:ea typeface="新細明體"/>
        <a:cs typeface=""/>
      </a:majorFont>
      <a:minorFont>
        <a:latin typeface="Times New Roman"/>
        <a:ea typeface="華康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hurch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270</TotalTime>
  <Words>2636</Words>
  <Application>Microsoft Office PowerPoint</Application>
  <PresentationFormat>Widescreen</PresentationFormat>
  <Paragraphs>314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37</vt:i4>
      </vt:variant>
    </vt:vector>
  </HeadingPairs>
  <TitlesOfParts>
    <vt:vector size="52" baseType="lpstr">
      <vt:lpstr>DFBiaoKaiShu-B5</vt:lpstr>
      <vt:lpstr>PMingLiU</vt:lpstr>
      <vt:lpstr>PMingLiU</vt:lpstr>
      <vt:lpstr>華康標楷體</vt:lpstr>
      <vt:lpstr>Arial</vt:lpstr>
      <vt:lpstr>Calibri</vt:lpstr>
      <vt:lpstr>Franklin Gothic Book</vt:lpstr>
      <vt:lpstr>Perpetua</vt:lpstr>
      <vt:lpstr>Times New Roman</vt:lpstr>
      <vt:lpstr>Wingdings 2</vt:lpstr>
      <vt:lpstr>Equity</vt:lpstr>
      <vt:lpstr>1_Equity</vt:lpstr>
      <vt:lpstr>church</vt:lpstr>
      <vt:lpstr>Church2</vt:lpstr>
      <vt:lpstr>1_Church2</vt:lpstr>
      <vt:lpstr>凭信心在患难中得胜 Overcome in tribulation through faith</vt:lpstr>
      <vt:lpstr>宣召 Calling to Worship</vt:lpstr>
      <vt:lpstr>16 頌讚與尊貴 BLESSING AND HONOR</vt:lpstr>
      <vt:lpstr>PowerPoint Presentation</vt:lpstr>
      <vt:lpstr>          主是我力量 The Lord is my strength</vt:lpstr>
      <vt:lpstr>                        一家人 one family</vt:lpstr>
      <vt:lpstr>                        一家人 one family</vt:lpstr>
      <vt:lpstr>回应祷告 Responsive prayer </vt:lpstr>
      <vt:lpstr>回应祷告 Responsive prayer </vt:lpstr>
      <vt:lpstr>回应祷告 Responsive prayer </vt:lpstr>
      <vt:lpstr>431 惟知道我所信的是誰  I Know Whom I Have Believed</vt:lpstr>
      <vt:lpstr>（副）</vt:lpstr>
      <vt:lpstr>（二）</vt:lpstr>
      <vt:lpstr>（副）</vt:lpstr>
      <vt:lpstr>（三）</vt:lpstr>
      <vt:lpstr>（副）</vt:lpstr>
      <vt:lpstr>（四）</vt:lpstr>
      <vt:lpstr>（副）</vt:lpstr>
      <vt:lpstr>（五）</vt:lpstr>
      <vt:lpstr>（副）</vt:lpstr>
      <vt:lpstr>PowerPoint Presentation</vt:lpstr>
      <vt:lpstr>PowerPoint Presentation</vt:lpstr>
      <vt:lpstr>凭信心在患难中得胜 Overcome in tribulation through faith</vt:lpstr>
      <vt:lpstr>458 惟靠耶穌 TRUSTING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回应祷告 Responsive prayer </vt:lpstr>
      <vt:lpstr>回应祷告 Responsive prayer </vt:lpstr>
      <vt:lpstr>回应祷告 Responsive prayer </vt:lpstr>
      <vt:lpstr>报告Announcement</vt:lpstr>
      <vt:lpstr>报告Announcement</vt:lpstr>
      <vt:lpstr>线上聚会链接 QR Codes for Online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Dong, Joseph</dc:creator>
  <cp:lastModifiedBy>Greater KC Chinese Christian Church A</cp:lastModifiedBy>
  <cp:revision>44</cp:revision>
  <cp:lastPrinted>2024-01-28T15:47:38Z</cp:lastPrinted>
  <dcterms:created xsi:type="dcterms:W3CDTF">2006-08-16T00:00:00Z</dcterms:created>
  <dcterms:modified xsi:type="dcterms:W3CDTF">2024-05-19T15:36:23Z</dcterms:modified>
</cp:coreProperties>
</file>