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287" r:id="rId1"/>
  </p:sldMasterIdLst>
  <p:notesMasterIdLst>
    <p:notesMasterId r:id="rId17"/>
  </p:notesMasterIdLst>
  <p:handoutMasterIdLst>
    <p:handoutMasterId r:id="rId18"/>
  </p:handoutMasterIdLst>
  <p:sldIdLst>
    <p:sldId id="256" r:id="rId2"/>
    <p:sldId id="358" r:id="rId3"/>
    <p:sldId id="386" r:id="rId4"/>
    <p:sldId id="415" r:id="rId5"/>
    <p:sldId id="420" r:id="rId6"/>
    <p:sldId id="421" r:id="rId7"/>
    <p:sldId id="407" r:id="rId8"/>
    <p:sldId id="424" r:id="rId9"/>
    <p:sldId id="416" r:id="rId10"/>
    <p:sldId id="417" r:id="rId11"/>
    <p:sldId id="418" r:id="rId12"/>
    <p:sldId id="422" r:id="rId13"/>
    <p:sldId id="423" r:id="rId14"/>
    <p:sldId id="414" r:id="rId15"/>
    <p:sldId id="41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29" autoAdjust="0"/>
    <p:restoredTop sz="94660"/>
  </p:normalViewPr>
  <p:slideViewPr>
    <p:cSldViewPr snapToGrid="0" snapToObjects="1">
      <p:cViewPr>
        <p:scale>
          <a:sx n="66" d="100"/>
          <a:sy n="66" d="100"/>
        </p:scale>
        <p:origin x="-74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24561-83FE-634F-BCFD-11ACD8443522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6A273-AE92-8845-B417-FA43216F4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7844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D8068-3CDB-9144-A289-39A87E8111A1}" type="datetimeFigureOut">
              <a:rPr lang="en-US" smtClean="0"/>
              <a:t>2/13/2016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C1F81-4BF8-7D49-AA58-B356C6DEA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540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C63F-6061-F648-B42E-3069720ABEB0}" type="datetime1">
              <a:rPr lang="en-US" smtClean="0"/>
              <a:t>2/13/2016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15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FD4E-B76C-9A47-8C14-1E45E9E29A6E}" type="datetime1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018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88992-425E-2C46-8DA6-F5D20012DAA8}" type="datetime1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56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146B-CCA9-2440-B9F2-01437423A41C}" type="datetime1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37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86950-DB0F-AB4D-9A78-A7E0900CFEEE}" type="datetime1">
              <a:rPr lang="en-US" smtClean="0"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628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84F08-9D7B-7644-9FFC-01F6CA8230F0}" type="datetime1">
              <a:rPr lang="en-US" smtClean="0"/>
              <a:t>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210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E7479-9421-1040-BE8C-91729A4D8C3C}" type="datetime1">
              <a:rPr lang="en-US" smtClean="0"/>
              <a:t>2/13/2016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05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75091-14F7-1C4E-8515-0DE181FE59DD}" type="datetime1">
              <a:rPr lang="en-US" smtClean="0"/>
              <a:t>2/13/2016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844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583A-263D-1D4F-A1F8-C5DCB47EECD6}" type="datetime1">
              <a:rPr lang="en-US" smtClean="0"/>
              <a:t>2/13/2016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066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0E1-6885-DE43-9EFA-5E43316A729D}" type="datetime1">
              <a:rPr lang="en-US" smtClean="0"/>
              <a:t>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923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F2-B982-B340-960D-9E786083808C}" type="datetime1">
              <a:rPr lang="en-US" smtClean="0"/>
              <a:t>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217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F46BC-AC76-5149-98F6-B26C65586BD6}" type="datetime1">
              <a:rPr lang="en-US" smtClean="0"/>
              <a:t>2/13/2016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887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88" r:id="rId1"/>
    <p:sldLayoutId id="2147485289" r:id="rId2"/>
    <p:sldLayoutId id="2147485290" r:id="rId3"/>
    <p:sldLayoutId id="2147485291" r:id="rId4"/>
    <p:sldLayoutId id="2147485292" r:id="rId5"/>
    <p:sldLayoutId id="2147485293" r:id="rId6"/>
    <p:sldLayoutId id="2147485294" r:id="rId7"/>
    <p:sldLayoutId id="2147485295" r:id="rId8"/>
    <p:sldLayoutId id="2147485296" r:id="rId9"/>
    <p:sldLayoutId id="2147485297" r:id="rId10"/>
    <p:sldLayoutId id="214748529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93775" y="2584259"/>
            <a:ext cx="8406385" cy="1470025"/>
          </a:xfrm>
        </p:spPr>
        <p:txBody>
          <a:bodyPr>
            <a:normAutofit/>
          </a:bodyPr>
          <a:lstStyle/>
          <a:p>
            <a:r>
              <a:rPr lang="zh-CN" altLang="en-US" sz="36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基督作我们的大祭司</a:t>
            </a:r>
            <a:r>
              <a:rPr lang="en-US" altLang="ja-JP" sz="3600" b="1" u="sng" dirty="0" smtClean="0">
                <a:solidFill>
                  <a:srgbClr val="000000"/>
                </a:solidFill>
                <a:latin typeface="Helvetica"/>
                <a:ea typeface="Calibri"/>
              </a:rPr>
              <a:t/>
            </a:r>
            <a:br>
              <a:rPr lang="en-US" altLang="ja-JP" sz="3600" b="1" u="sng" dirty="0" smtClean="0">
                <a:solidFill>
                  <a:srgbClr val="000000"/>
                </a:solidFill>
                <a:latin typeface="Helvetica"/>
                <a:ea typeface="Calibri"/>
              </a:rPr>
            </a:br>
            <a:r>
              <a:rPr lang="en-US" sz="3600" b="1" u="sng" dirty="0" smtClean="0">
                <a:solidFill>
                  <a:srgbClr val="000000"/>
                </a:solidFill>
                <a:latin typeface="Helvetica"/>
                <a:ea typeface="Calibri"/>
              </a:rPr>
              <a:t>Christ Becomes Our High Priest</a:t>
            </a:r>
            <a:r>
              <a:rPr lang="ja-JP" altLang="en-US" sz="3600" b="1" dirty="0" smtClean="0">
                <a:effectLst/>
                <a:latin typeface="SimSun" pitchFamily="2" charset="-122"/>
                <a:ea typeface="SimSun" pitchFamily="2" charset="-122"/>
              </a:rPr>
              <a:t> </a:t>
            </a:r>
            <a:endParaRPr lang="en-US" sz="3600" b="1" dirty="0">
              <a:latin typeface="SimSun" pitchFamily="2" charset="-122"/>
              <a:ea typeface="SimSun" pitchFamily="2" charset="-122"/>
              <a:cs typeface="宋体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93775" y="4054284"/>
            <a:ext cx="8406384" cy="195282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CN" altLang="en-US" sz="2400" b="1" dirty="0">
                <a:solidFill>
                  <a:srgbClr val="00B050"/>
                </a:solidFill>
                <a:ea typeface="SimSun" pitchFamily="2" charset="-122"/>
              </a:rPr>
              <a:t>希伯来书 </a:t>
            </a:r>
            <a:r>
              <a:rPr lang="en-US" altLang="zh-CN" sz="2400" b="1" dirty="0" smtClean="0">
                <a:solidFill>
                  <a:srgbClr val="00B050"/>
                </a:solidFill>
                <a:ea typeface="SimSun" pitchFamily="2" charset="-122"/>
              </a:rPr>
              <a:t>5:1-6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chemeClr val="tx1"/>
                </a:solidFill>
                <a:ea typeface="ＭＳ Ｐゴシック" pitchFamily="34" charset="-128"/>
              </a:rPr>
              <a:t>Greater Kansas City </a:t>
            </a:r>
            <a:r>
              <a:rPr lang="en-US" sz="2400" b="1" dirty="0">
                <a:solidFill>
                  <a:schemeClr val="tx1"/>
                </a:solidFill>
                <a:ea typeface="ＭＳ Ｐゴシック" pitchFamily="34" charset="-128"/>
              </a:rPr>
              <a:t>Chinese </a:t>
            </a:r>
            <a:r>
              <a:rPr lang="en-US" sz="2400" b="1" dirty="0" smtClean="0">
                <a:solidFill>
                  <a:schemeClr val="tx1"/>
                </a:solidFill>
                <a:ea typeface="ＭＳ Ｐゴシック" pitchFamily="34" charset="-128"/>
              </a:rPr>
              <a:t>Church</a:t>
            </a:r>
            <a:endParaRPr lang="en-US" sz="2400" b="1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63500" algn="ctr">
              <a:lnSpc>
                <a:spcPct val="90000"/>
              </a:lnSpc>
            </a:pPr>
            <a:r>
              <a:rPr lang="zh-CN" altLang="en-US" sz="24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宋体"/>
              </a:rPr>
              <a:t>堪</a:t>
            </a:r>
            <a:r>
              <a:rPr lang="zh-CN" altLang="en-US" sz="2400" b="1" dirty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宋体"/>
              </a:rPr>
              <a:t>城华人基督教会</a:t>
            </a:r>
          </a:p>
          <a:p>
            <a:pPr marL="63500" algn="ctr">
              <a:lnSpc>
                <a:spcPct val="90000"/>
              </a:lnSpc>
            </a:pPr>
            <a:r>
              <a:rPr lang="en-US" sz="2400" b="1" dirty="0" smtClean="0">
                <a:solidFill>
                  <a:schemeClr val="tx1"/>
                </a:solidFill>
                <a:ea typeface="宋体"/>
              </a:rPr>
              <a:t>Shawnee</a:t>
            </a:r>
            <a:r>
              <a:rPr lang="en-US" sz="2400" b="1" dirty="0" smtClean="0">
                <a:solidFill>
                  <a:schemeClr val="tx1"/>
                </a:solidFill>
                <a:ea typeface="ＭＳ Ｐゴシック" pitchFamily="34" charset="-128"/>
              </a:rPr>
              <a:t>, </a:t>
            </a:r>
            <a:r>
              <a:rPr lang="en-US" sz="2400" b="1" dirty="0">
                <a:solidFill>
                  <a:schemeClr val="tx1"/>
                </a:solidFill>
                <a:ea typeface="ＭＳ Ｐゴシック" pitchFamily="34" charset="-128"/>
              </a:rPr>
              <a:t>Kansas</a:t>
            </a:r>
          </a:p>
          <a:p>
            <a:pPr marL="64135" algn="ctr">
              <a:lnSpc>
                <a:spcPct val="90000"/>
              </a:lnSpc>
              <a:spcBef>
                <a:spcPts val="480"/>
              </a:spcBef>
            </a:pPr>
            <a:r>
              <a:rPr lang="en-US" sz="1600" b="1" dirty="0" smtClean="0">
                <a:solidFill>
                  <a:schemeClr val="tx1"/>
                </a:solidFill>
                <a:latin typeface="Calibri"/>
                <a:ea typeface="MS PGothic"/>
                <a:cs typeface="Times New Roman"/>
              </a:rPr>
              <a:t>February 14, 2016</a:t>
            </a:r>
            <a:endParaRPr lang="en-US" sz="105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4572001" cy="2278743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0"/>
            <a:ext cx="4572001" cy="2278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1727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基督作我们的大祭司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5" y="2133932"/>
            <a:ext cx="7806519" cy="2636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+mj-lt"/>
              <a:buAutoNum type="arabicPeriod" startAt="3"/>
            </a:pPr>
            <a:r>
              <a:rPr lang="zh-CN" altLang="en-US" sz="2400" b="1" dirty="0" smtClean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基</a:t>
            </a: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督作我们大祭司的影响和应用 </a:t>
            </a:r>
            <a:r>
              <a:rPr lang="en-US" altLang="ja-JP" sz="2400" b="1" dirty="0" smtClean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Christ becomes our priest – </a:t>
            </a:r>
            <a:r>
              <a:rPr lang="en-US" sz="2400" b="1" dirty="0" smtClean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influence </a:t>
            </a:r>
            <a:r>
              <a:rPr lang="en-US" sz="2400" b="1" dirty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and </a:t>
            </a:r>
            <a:r>
              <a:rPr lang="en-US" sz="2400" b="1" dirty="0" smtClean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application)</a:t>
            </a:r>
          </a:p>
          <a:p>
            <a:pPr marL="914400" lvl="1" indent="-457200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  <a:buFont typeface="+mj-lt"/>
              <a:buAutoNum type="arabicParenR"/>
            </a:pP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他能体谅那愚蒙的和失迷的</a:t>
            </a:r>
            <a:r>
              <a:rPr lang="zh-CN" altLang="en-US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人</a:t>
            </a:r>
            <a:endParaRPr lang="en-US" altLang="zh-CN" sz="2000" b="1" dirty="0" smtClean="0">
              <a:solidFill>
                <a:srgbClr val="00B050"/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r>
              <a:rPr lang="ja-JP" altLang="en-US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希伯来书 </a:t>
            </a:r>
            <a:r>
              <a:rPr lang="en-US" altLang="ja-JP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4: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15 “</a:t>
            </a:r>
            <a:r>
              <a:rPr lang="en-US" altLang="zh-CN" b="1" baseline="-25000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…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我们的大祭司并非不</a:t>
            </a: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体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恤我们的软</a:t>
            </a: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弱</a:t>
            </a:r>
            <a:r>
              <a:rPr lang="en-US" altLang="zh-CN" b="1" baseline="-25000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… </a:t>
            </a: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。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”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r>
              <a:rPr lang="ja-JP" altLang="en-US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约翰福音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10:10 “</a:t>
            </a: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盗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贼来，无非要偷窃、杀害、毁坏；我来了，是要叫</a:t>
            </a: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羊得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生命，并且得的更丰盛</a:t>
            </a: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。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”</a:t>
            </a:r>
            <a:endParaRPr lang="zh-CN" altLang="en-US" b="1" dirty="0">
              <a:solidFill>
                <a:prstClr val="black"/>
              </a:solidFill>
              <a:latin typeface="SimSun" pitchFamily="2" charset="-122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228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基督作我们的大祭司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5" y="2133932"/>
            <a:ext cx="7806519" cy="4295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+mj-lt"/>
              <a:buAutoNum type="arabicPeriod" startAt="3"/>
            </a:pPr>
            <a:r>
              <a:rPr lang="zh-CN" altLang="en-US" sz="2400" b="1" dirty="0" smtClean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基</a:t>
            </a: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督作我们大祭司的影响和应用 </a:t>
            </a:r>
            <a:r>
              <a:rPr lang="en-US" altLang="ja-JP" sz="2400" b="1" dirty="0" smtClean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Christ becomes our priest – </a:t>
            </a:r>
            <a:r>
              <a:rPr lang="en-US" sz="2400" b="1" dirty="0" smtClean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influence </a:t>
            </a:r>
            <a:r>
              <a:rPr lang="en-US" sz="2400" b="1" dirty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and </a:t>
            </a:r>
            <a:r>
              <a:rPr lang="en-US" sz="2400" b="1" dirty="0" smtClean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application)</a:t>
            </a:r>
          </a:p>
          <a:p>
            <a:pPr marL="914400" lvl="1" indent="-457200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  <a:buFont typeface="+mj-lt"/>
              <a:buAutoNum type="arabicParenR" startAt="2"/>
            </a:pP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让我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们能</a:t>
            </a:r>
            <a:r>
              <a:rPr lang="zh-CN" altLang="en-US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持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定所承认的道</a:t>
            </a:r>
            <a:endParaRPr lang="en-US" altLang="zh-CN" sz="2000" b="1" dirty="0" smtClean="0">
              <a:solidFill>
                <a:srgbClr val="00B050"/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r>
              <a:rPr lang="ja-JP" altLang="en-US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希伯来书 </a:t>
            </a:r>
            <a:r>
              <a:rPr lang="en-US" altLang="ja-JP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4:14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“</a:t>
            </a: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我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们既然有一位已经升入高天尊荣的大祭司，就是神的儿子耶稣，便当持定所承认的道。 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”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r>
              <a:rPr lang="ja-JP" altLang="en-US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彼得前</a:t>
            </a:r>
            <a:r>
              <a:rPr lang="ja-JP" altLang="en-US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书</a:t>
            </a:r>
            <a:r>
              <a:rPr lang="ja-JP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2: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6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因为经上说：“看哪，我把所拣选、所宝贵的房角石安放在锡安，信靠他的人必不至于羞愧</a:t>
            </a: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。”</a:t>
            </a:r>
            <a:endParaRPr lang="en-US" altLang="zh-CN" b="1" dirty="0" smtClean="0">
              <a:solidFill>
                <a:prstClr val="black"/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endParaRPr lang="en-US" altLang="zh-CN" b="1" dirty="0">
              <a:solidFill>
                <a:prstClr val="black"/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r>
              <a:rPr lang="en-US" altLang="zh-CN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3)</a:t>
            </a:r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与我们的生命和生活的关系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endParaRPr lang="zh-CN" altLang="en-US" b="1" dirty="0">
              <a:solidFill>
                <a:prstClr val="black"/>
              </a:solidFill>
              <a:latin typeface="SimSun" pitchFamily="2" charset="-122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7835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基督作我们的大祭司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566057" y="2055896"/>
            <a:ext cx="799011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>
                <a:latin typeface="SimSun" pitchFamily="2" charset="-122"/>
                <a:ea typeface="SimSun" pitchFamily="2" charset="-122"/>
              </a:rPr>
              <a:t>赵约翰牧师的代祷通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讯第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二十三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期 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01.24.2016</a:t>
            </a:r>
            <a:endParaRPr lang="en-US" altLang="zh-CN" b="1" dirty="0">
              <a:latin typeface="SimSun" pitchFamily="2" charset="-122"/>
              <a:ea typeface="SimSun" pitchFamily="2" charset="-122"/>
            </a:endParaRPr>
          </a:p>
          <a:p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一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开春，就出现了几只震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动世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界的黑天鹅（黑天鹅指的是无法预测，但会造成严重冲击的事件）。像沙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乌地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阿拉伯和伊朗之间的政治冲突、北韩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氢弹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试爆和中国的股灾。其中最直接打进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家里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(hit </a:t>
            </a:r>
            <a:r>
              <a:rPr lang="en-US" altLang="zh-CN" b="1" dirty="0">
                <a:latin typeface="SimSun" pitchFamily="2" charset="-122"/>
                <a:ea typeface="SimSun" pitchFamily="2" charset="-122"/>
              </a:rPr>
              <a:t>home)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的应属于中国爆发的股灾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，不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单使亚洲股市全面收黑，还拖累震撼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了全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球的经融市场。其实不单是经济，加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上战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争，各种污染，疾病，道德滑落等等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问题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。</a:t>
            </a:r>
            <a:endParaRPr lang="en-US" b="1" dirty="0">
              <a:latin typeface="SimSun" pitchFamily="2" charset="-122"/>
              <a:ea typeface="SimSun" pitchFamily="2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925" y="3902075"/>
            <a:ext cx="3000375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6942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基督作我们的大祭司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84199" y="2070405"/>
            <a:ext cx="7953828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sz="2000" b="1" dirty="0" smtClean="0">
                <a:solidFill>
                  <a:prstClr val="black"/>
                </a:solidFill>
              </a:rPr>
              <a:t>A powerful </a:t>
            </a:r>
            <a:r>
              <a:rPr lang="en-US" sz="2000" b="1" dirty="0">
                <a:solidFill>
                  <a:prstClr val="black"/>
                </a:solidFill>
              </a:rPr>
              <a:t>earthquake struck Taiwan's oldest city of </a:t>
            </a:r>
            <a:r>
              <a:rPr lang="en-US" sz="2000" b="1" dirty="0" smtClean="0">
                <a:solidFill>
                  <a:prstClr val="black"/>
                </a:solidFill>
              </a:rPr>
              <a:t>Tainan, </a:t>
            </a:r>
            <a:r>
              <a:rPr lang="en-US" sz="2000" b="1" dirty="0" smtClean="0">
                <a:solidFill>
                  <a:prstClr val="black"/>
                </a:solidFill>
              </a:rPr>
              <a:t>Feb. 6, </a:t>
            </a:r>
            <a:r>
              <a:rPr lang="en-US" sz="2000" b="1" dirty="0" smtClean="0">
                <a:solidFill>
                  <a:prstClr val="black"/>
                </a:solidFill>
              </a:rPr>
              <a:t>2016</a:t>
            </a:r>
            <a:r>
              <a:rPr lang="en-US" sz="2000" b="1" dirty="0" smtClean="0">
                <a:solidFill>
                  <a:prstClr val="black"/>
                </a:solidFill>
              </a:rPr>
              <a:t>.</a:t>
            </a:r>
          </a:p>
          <a:p>
            <a:r>
              <a:rPr lang="ja-JP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未开</a:t>
            </a:r>
            <a:r>
              <a:rPr lang="ja-JP" altLang="en-US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春</a:t>
            </a:r>
            <a:r>
              <a:rPr lang="en-US" altLang="ja-JP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, </a:t>
            </a:r>
            <a:r>
              <a:rPr lang="ja-JP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在</a:t>
            </a:r>
            <a:r>
              <a:rPr lang="en-US" altLang="zh-CN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2</a:t>
            </a:r>
            <a:r>
              <a:rPr lang="zh-CN" altLang="en-US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月</a:t>
            </a:r>
            <a:r>
              <a:rPr lang="en-US" altLang="zh-CN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6</a:t>
            </a:r>
            <a:r>
              <a:rPr lang="ja-JP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日</a:t>
            </a:r>
            <a:r>
              <a:rPr lang="zh-CN" altLang="en-US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一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个强大的地震袭击了台湾最古老的台</a:t>
            </a:r>
            <a:r>
              <a:rPr lang="zh-CN" altLang="en-US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南城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。</a:t>
            </a:r>
            <a:endParaRPr lang="en-US" sz="2000" b="1" dirty="0">
              <a:solidFill>
                <a:prstClr val="black"/>
              </a:solidFill>
              <a:latin typeface="SimSun" pitchFamily="2" charset="-122"/>
              <a:ea typeface="SimSun" pitchFamily="2" charset="-122"/>
            </a:endParaRPr>
          </a:p>
        </p:txBody>
      </p:sp>
      <p:pic>
        <p:nvPicPr>
          <p:cNvPr id="2050" name="Picture 2" descr="http://www.morningnewsusa.com/wp-content/uploads/2016/02/taiwan-earthquake-728x420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8602" y="3313962"/>
            <a:ext cx="4919391" cy="3262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cue workers continue to search through the rubble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838045"/>
            <a:ext cx="5604393" cy="3738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616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基督作我们的大祭司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5" y="2133932"/>
            <a:ext cx="7922525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r>
              <a:rPr lang="zh-CN" altLang="en-US" sz="2400" b="1" dirty="0">
                <a:latin typeface="SimSun" pitchFamily="2" charset="-122"/>
                <a:ea typeface="SimSun" pitchFamily="2" charset="-122"/>
                <a:cs typeface="Times New Roman"/>
              </a:rPr>
              <a:t>经文的鼓励与应用</a:t>
            </a:r>
          </a:p>
          <a:p>
            <a:pPr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r>
              <a:rPr lang="zh-CN" altLang="en-US" sz="24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基督作我们的大祭司</a:t>
            </a:r>
            <a:r>
              <a:rPr lang="en-US" altLang="zh-CN" sz="24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, </a:t>
            </a:r>
            <a:r>
              <a:rPr lang="ja-JP" altLang="en-US" sz="24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乃是让我们</a:t>
            </a:r>
            <a:r>
              <a:rPr lang="ja-JP" altLang="en-US" sz="24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能</a:t>
            </a:r>
            <a:r>
              <a:rPr lang="en-US" altLang="ja-JP" sz="2400" b="1" baseline="-25000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…</a:t>
            </a:r>
            <a:endParaRPr lang="zh-CN" altLang="en-US" sz="2400" b="1" baseline="-25000" dirty="0">
              <a:solidFill>
                <a:srgbClr val="00B050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ea typeface="SimSun" pitchFamily="2" charset="-122"/>
                <a:cs typeface="Times New Roman"/>
              </a:rPr>
              <a:t>作神圣洁的子民 </a:t>
            </a:r>
            <a:endParaRPr lang="en-US" altLang="zh-CN" sz="2400" b="1" dirty="0" smtClean="0">
              <a:solidFill>
                <a:srgbClr val="0070C0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ja-JP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彼得前书 </a:t>
            </a:r>
            <a:r>
              <a:rPr lang="en-US" altLang="ja-JP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1:</a:t>
            </a:r>
            <a:r>
              <a:rPr lang="en-US" altLang="zh-CN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15 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那召你们的既是圣洁，你们在一切所行的事上也要圣洁。</a:t>
            </a:r>
            <a:endParaRPr lang="en-US" altLang="zh-CN" sz="2000" b="1" dirty="0" smtClean="0">
              <a:latin typeface="SimSun" pitchFamily="2" charset="-122"/>
              <a:ea typeface="SimSun" pitchFamily="2" charset="-122"/>
              <a:cs typeface="Times New Roman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ea typeface="SimSun" pitchFamily="2" charset="-122"/>
                <a:cs typeface="Times New Roman"/>
              </a:rPr>
              <a:t>将身体献</a:t>
            </a:r>
            <a:r>
              <a:rPr lang="zh-CN" altLang="en-US" sz="2400" b="1" dirty="0" smtClean="0">
                <a:solidFill>
                  <a:srgbClr val="0070C0"/>
                </a:solidFill>
                <a:latin typeface="SimSun" pitchFamily="2" charset="-122"/>
                <a:ea typeface="SimSun" pitchFamily="2" charset="-122"/>
                <a:cs typeface="Times New Roman"/>
              </a:rPr>
              <a:t>上当</a:t>
            </a: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ea typeface="SimSun" pitchFamily="2" charset="-122"/>
                <a:cs typeface="Times New Roman"/>
              </a:rPr>
              <a:t>做活</a:t>
            </a:r>
            <a:r>
              <a:rPr lang="zh-CN" altLang="en-US" sz="2400" b="1" dirty="0" smtClean="0">
                <a:solidFill>
                  <a:srgbClr val="0070C0"/>
                </a:solidFill>
                <a:latin typeface="SimSun" pitchFamily="2" charset="-122"/>
                <a:ea typeface="SimSun" pitchFamily="2" charset="-122"/>
                <a:cs typeface="Times New Roman"/>
              </a:rPr>
              <a:t>祭</a:t>
            </a:r>
            <a:endParaRPr lang="en-US" altLang="zh-CN" sz="2400" b="1" dirty="0" smtClean="0">
              <a:solidFill>
                <a:srgbClr val="0070C0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ja-JP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罗马书 </a:t>
            </a:r>
            <a:r>
              <a:rPr lang="en-US" altLang="ja-JP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1:</a:t>
            </a:r>
            <a:r>
              <a:rPr lang="en-US" altLang="zh-CN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12 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所以弟兄们，我以神的慈悲劝你们，将身体献上，当做活祭，是圣洁的，是神所喜悦的，你们如此侍奉乃是理所当然的。</a:t>
            </a:r>
            <a:endParaRPr lang="en-US" altLang="zh-CN" sz="2000" b="1" dirty="0" smtClean="0">
              <a:latin typeface="SimSun" pitchFamily="2" charset="-122"/>
              <a:ea typeface="SimSun" pitchFamily="2" charset="-122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endParaRPr lang="zh-CN" altLang="en-US" sz="2400" b="1" dirty="0">
              <a:solidFill>
                <a:srgbClr val="00B050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4929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基督作我们的大祭司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5" y="2133932"/>
            <a:ext cx="7922525" cy="397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r>
              <a:rPr lang="zh-CN" altLang="en-US" sz="2400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经文的鼓励与应用</a:t>
            </a:r>
          </a:p>
          <a:p>
            <a:pPr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r>
              <a:rPr lang="zh-CN" altLang="en-US" sz="24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基督作我们的大祭司</a:t>
            </a:r>
            <a:r>
              <a:rPr lang="en-US" altLang="zh-CN" sz="24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, </a:t>
            </a:r>
            <a:r>
              <a:rPr lang="ja-JP" altLang="en-US" sz="24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乃是让我们</a:t>
            </a:r>
            <a:r>
              <a:rPr lang="ja-JP" altLang="en-US" sz="24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能</a:t>
            </a:r>
            <a:r>
              <a:rPr lang="en-US" altLang="ja-JP" sz="2400" b="1" baseline="-25000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…</a:t>
            </a:r>
            <a:endParaRPr lang="zh-CN" altLang="en-US" sz="2400" b="1" baseline="-25000" dirty="0">
              <a:solidFill>
                <a:srgbClr val="00B050"/>
              </a:solidFill>
              <a:latin typeface="SimSun" pitchFamily="2" charset="-122"/>
              <a:cs typeface="Times New Roman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+mj-lt"/>
              <a:buAutoNum type="arabicPeriod" startAt="3"/>
            </a:pP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为人祈</a:t>
            </a:r>
            <a:r>
              <a:rPr lang="zh-CN" altLang="en-US" sz="2400" b="1" dirty="0" smtClean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求</a:t>
            </a:r>
            <a:endParaRPr lang="en-US" altLang="zh-CN" sz="2400" b="1" dirty="0" smtClean="0">
              <a:solidFill>
                <a:srgbClr val="0070C0"/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zh-CN" altLang="en-US" sz="2000" b="1" dirty="0" smtClean="0">
                <a:latin typeface="SimSun" pitchFamily="2" charset="-122"/>
                <a:cs typeface="Times New Roman"/>
              </a:rPr>
              <a:t>提</a:t>
            </a:r>
            <a:r>
              <a:rPr lang="zh-CN" altLang="en-US" sz="2000" b="1" dirty="0">
                <a:latin typeface="SimSun" pitchFamily="2" charset="-122"/>
                <a:cs typeface="Times New Roman"/>
              </a:rPr>
              <a:t>摩太前书 </a:t>
            </a:r>
            <a:r>
              <a:rPr lang="en-US" altLang="zh-CN" sz="2000" b="1" dirty="0" smtClean="0">
                <a:latin typeface="SimSun" pitchFamily="2" charset="-122"/>
                <a:cs typeface="Times New Roman"/>
              </a:rPr>
              <a:t>2:1 </a:t>
            </a:r>
            <a:r>
              <a:rPr lang="zh-CN" altLang="en-US" sz="2000" b="1" dirty="0" smtClean="0">
                <a:latin typeface="SimSun" pitchFamily="2" charset="-122"/>
                <a:cs typeface="Times New Roman"/>
              </a:rPr>
              <a:t>我</a:t>
            </a:r>
            <a:r>
              <a:rPr lang="zh-CN" altLang="en-US" sz="2000" b="1" dirty="0">
                <a:latin typeface="SimSun" pitchFamily="2" charset="-122"/>
                <a:cs typeface="Times New Roman"/>
              </a:rPr>
              <a:t>劝你第一要为万人恳求，祷告，代求，祝谢，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+mj-lt"/>
              <a:buAutoNum type="arabicPeriod" startAt="4"/>
            </a:pP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筑家庭祭</a:t>
            </a:r>
            <a:r>
              <a:rPr lang="zh-CN" altLang="en-US" sz="2400" b="1" dirty="0" smtClean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坛</a:t>
            </a:r>
            <a:endParaRPr lang="en-US" altLang="zh-CN" sz="2400" b="1" dirty="0" smtClean="0">
              <a:solidFill>
                <a:srgbClr val="0070C0"/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ja-JP" altLang="en-US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创</a:t>
            </a:r>
            <a:r>
              <a:rPr lang="ja-JP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世记</a:t>
            </a:r>
            <a:r>
              <a:rPr lang="ja-JP" altLang="en-US" sz="2000" b="1" dirty="0">
                <a:latin typeface="SimSun" pitchFamily="2" charset="-122"/>
                <a:cs typeface="Times New Roman"/>
              </a:rPr>
              <a:t> </a:t>
            </a:r>
            <a:r>
              <a:rPr lang="en-US" altLang="ja-JP" sz="2000" b="1" dirty="0" smtClean="0">
                <a:latin typeface="SimSun" pitchFamily="2" charset="-122"/>
                <a:cs typeface="Times New Roman"/>
              </a:rPr>
              <a:t>8:</a:t>
            </a:r>
            <a:r>
              <a:rPr lang="en-US" altLang="zh-CN" sz="2000" b="1" dirty="0" smtClean="0">
                <a:latin typeface="SimSun" pitchFamily="2" charset="-122"/>
                <a:cs typeface="Times New Roman"/>
              </a:rPr>
              <a:t>20 </a:t>
            </a:r>
            <a:r>
              <a:rPr lang="zh-CN" altLang="en-US" sz="2000" b="1" dirty="0">
                <a:latin typeface="SimSun" pitchFamily="2" charset="-122"/>
                <a:cs typeface="Times New Roman"/>
              </a:rPr>
              <a:t>挪亚为耶和华筑了一座坛，拿各类洁净的牲畜、飞鸟献在坛上为燔祭</a:t>
            </a:r>
            <a:r>
              <a:rPr lang="zh-CN" altLang="en-US" sz="2000" b="1" dirty="0" smtClean="0">
                <a:latin typeface="SimSun" pitchFamily="2" charset="-122"/>
                <a:cs typeface="Times New Roman"/>
              </a:rPr>
              <a:t>。</a:t>
            </a:r>
            <a:endParaRPr lang="en-US" altLang="zh-CN" sz="2000" b="1" dirty="0" smtClean="0">
              <a:latin typeface="SimSun" pitchFamily="2" charset="-122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endParaRPr lang="zh-CN" altLang="en-US" sz="2000" b="1" dirty="0">
              <a:latin typeface="SimSun" pitchFamily="2" charset="-122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8793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456597" y="261832"/>
            <a:ext cx="3875391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基督作我们的大祭司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64275" y="2119418"/>
            <a:ext cx="7806519" cy="3746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ea typeface="SimSun" pitchFamily="2" charset="-122"/>
                <a:cs typeface="Times New Roman"/>
              </a:rPr>
              <a:t>希伯来书 </a:t>
            </a:r>
            <a:r>
              <a:rPr lang="en-US" altLang="zh-CN" sz="2400" b="1" dirty="0" smtClean="0">
                <a:solidFill>
                  <a:srgbClr val="0070C0"/>
                </a:solidFill>
                <a:latin typeface="SimSun" pitchFamily="2" charset="-122"/>
                <a:ea typeface="SimSun" pitchFamily="2" charset="-122"/>
                <a:cs typeface="Times New Roman"/>
              </a:rPr>
              <a:t>5:1-6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altLang="zh-CN" sz="2400" b="1" baseline="30000" dirty="0" smtClean="0">
                <a:latin typeface="SimSun" pitchFamily="2" charset="-122"/>
                <a:ea typeface="SimSun" pitchFamily="2" charset="-122"/>
                <a:cs typeface="Times New Roman"/>
              </a:rPr>
              <a:t>1</a:t>
            </a:r>
            <a:r>
              <a:rPr lang="en-US" altLang="zh-CN" sz="2400" b="1" dirty="0" smtClean="0">
                <a:latin typeface="SimSun" pitchFamily="2" charset="-122"/>
                <a:ea typeface="SimSun" pitchFamily="2" charset="-122"/>
                <a:cs typeface="Times New Roman"/>
              </a:rPr>
              <a:t> 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凡从人间挑选的大祭司，是奉派替人办理属神的事，为要献上礼物和赎罪</a:t>
            </a:r>
            <a:r>
              <a:rPr lang="zh-CN" altLang="en-US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祭。 </a:t>
            </a:r>
            <a:r>
              <a:rPr lang="en-US" altLang="zh-CN" sz="2000" b="1" baseline="30000" dirty="0">
                <a:latin typeface="SimSun" pitchFamily="2" charset="-122"/>
                <a:ea typeface="SimSun" pitchFamily="2" charset="-122"/>
                <a:cs typeface="Times New Roman"/>
              </a:rPr>
              <a:t>2</a:t>
            </a:r>
            <a:r>
              <a:rPr lang="en-US" altLang="zh-CN" sz="2000" b="1" dirty="0">
                <a:latin typeface="SimSun" pitchFamily="2" charset="-122"/>
                <a:ea typeface="SimSun" pitchFamily="2" charset="-122"/>
                <a:cs typeface="Times New Roman"/>
              </a:rPr>
              <a:t> 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他能体谅那愚蒙的和失迷的人，因为他自己也是被软弱所困。 </a:t>
            </a:r>
            <a:r>
              <a:rPr lang="en-US" altLang="zh-CN" sz="2000" b="1" baseline="30000" dirty="0">
                <a:latin typeface="SimSun" pitchFamily="2" charset="-122"/>
                <a:ea typeface="SimSun" pitchFamily="2" charset="-122"/>
                <a:cs typeface="Times New Roman"/>
              </a:rPr>
              <a:t>3</a:t>
            </a:r>
            <a:r>
              <a:rPr lang="en-US" altLang="zh-CN" sz="2000" b="1" dirty="0">
                <a:latin typeface="SimSun" pitchFamily="2" charset="-122"/>
                <a:ea typeface="SimSun" pitchFamily="2" charset="-122"/>
                <a:cs typeface="Times New Roman"/>
              </a:rPr>
              <a:t> 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故此，他理当为百姓和自己献祭赎罪。 </a:t>
            </a:r>
            <a:r>
              <a:rPr lang="en-US" altLang="zh-CN" sz="2000" b="1" baseline="30000" dirty="0">
                <a:latin typeface="SimSun" pitchFamily="2" charset="-122"/>
                <a:ea typeface="SimSun" pitchFamily="2" charset="-122"/>
                <a:cs typeface="Times New Roman"/>
              </a:rPr>
              <a:t>4</a:t>
            </a:r>
            <a:r>
              <a:rPr lang="en-US" altLang="zh-CN" sz="2000" b="1" dirty="0">
                <a:latin typeface="SimSun" pitchFamily="2" charset="-122"/>
                <a:ea typeface="SimSun" pitchFamily="2" charset="-122"/>
                <a:cs typeface="Times New Roman"/>
              </a:rPr>
              <a:t> 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这大祭司的尊荣没有人自取，唯要蒙神所召，像亚伦一样。 </a:t>
            </a:r>
            <a:r>
              <a:rPr lang="en-US" altLang="zh-CN" sz="2000" b="1" baseline="30000" dirty="0">
                <a:latin typeface="SimSun" pitchFamily="2" charset="-122"/>
                <a:ea typeface="SimSun" pitchFamily="2" charset="-122"/>
                <a:cs typeface="Times New Roman"/>
              </a:rPr>
              <a:t>5</a:t>
            </a:r>
            <a:r>
              <a:rPr lang="en-US" altLang="zh-CN" sz="2000" b="1" dirty="0">
                <a:latin typeface="SimSun" pitchFamily="2" charset="-122"/>
                <a:ea typeface="SimSun" pitchFamily="2" charset="-122"/>
                <a:cs typeface="Times New Roman"/>
              </a:rPr>
              <a:t> 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如此，基督也不是自取荣耀做大祭司，乃是在乎向他说“你是我的儿子，我今日生你”的那一位， </a:t>
            </a:r>
            <a:r>
              <a:rPr lang="en-US" altLang="zh-CN" sz="2000" b="1" baseline="30000" dirty="0">
                <a:latin typeface="SimSun" pitchFamily="2" charset="-122"/>
                <a:ea typeface="SimSun" pitchFamily="2" charset="-122"/>
                <a:cs typeface="Times New Roman"/>
              </a:rPr>
              <a:t>6</a:t>
            </a:r>
            <a:r>
              <a:rPr lang="en-US" altLang="zh-CN" sz="2000" b="1" dirty="0">
                <a:latin typeface="SimSun" pitchFamily="2" charset="-122"/>
                <a:ea typeface="SimSun" pitchFamily="2" charset="-122"/>
                <a:cs typeface="Times New Roman"/>
              </a:rPr>
              <a:t> 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就如经上又有一处说：“你是照着麦基洗德的等次永远为祭司</a:t>
            </a:r>
            <a:r>
              <a:rPr lang="zh-CN" altLang="en-US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。”</a:t>
            </a:r>
            <a:endParaRPr lang="zh-CN" altLang="en-US" sz="2000" b="1" dirty="0">
              <a:latin typeface="SimSun" pitchFamily="2" charset="-122"/>
              <a:ea typeface="SimSun" pitchFamily="2" charset="-122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2400" dirty="0" smtClean="0">
              <a:ea typeface="Calibri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020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基督作我们的大祭司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5" y="2133932"/>
            <a:ext cx="7922525" cy="3755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rgbClr val="0070C0"/>
              </a:buClr>
              <a:buSzPct val="100000"/>
              <a:buFont typeface="Helvetica"/>
              <a:buAutoNum type="arabicPeriod"/>
            </a:pPr>
            <a:r>
              <a:rPr lang="zh-CN" altLang="en-US" sz="2400" b="1" dirty="0" smtClean="0">
                <a:solidFill>
                  <a:srgbClr val="0070C0"/>
                </a:solidFill>
                <a:latin typeface="SimSun" pitchFamily="2" charset="-122"/>
                <a:ea typeface="SimSun" pitchFamily="2" charset="-122"/>
                <a:cs typeface="Times New Roman"/>
              </a:rPr>
              <a:t>基</a:t>
            </a: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ea typeface="SimSun" pitchFamily="2" charset="-122"/>
                <a:cs typeface="Times New Roman"/>
              </a:rPr>
              <a:t>督作我们大祭司的凭证和资格</a:t>
            </a:r>
            <a:r>
              <a:rPr lang="ja-JP" altLang="en-US" sz="2400" b="1" dirty="0" smtClean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 </a:t>
            </a:r>
            <a:r>
              <a:rPr lang="en-US" altLang="ja-JP" sz="2400" b="1" dirty="0" smtClean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(</a:t>
            </a:r>
            <a:r>
              <a:rPr lang="en-US" sz="2400" b="1" dirty="0" smtClean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Christ becomes our priest – proof and qualification)</a:t>
            </a:r>
          </a:p>
          <a:p>
            <a:pPr marL="914400" lvl="1" indent="-4572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+mj-lt"/>
              <a:buAutoNum type="arabicParenR"/>
            </a:pP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像亚伦一</a:t>
            </a:r>
            <a:r>
              <a:rPr lang="zh-CN" altLang="en-US" sz="20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样</a:t>
            </a:r>
            <a:endParaRPr lang="en-US" altLang="zh-CN" sz="2000" b="1" dirty="0" smtClean="0">
              <a:solidFill>
                <a:srgbClr val="00B050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zh-CN" altLang="en-US" b="1" dirty="0">
                <a:latin typeface="SimSun" pitchFamily="2" charset="-122"/>
                <a:ea typeface="SimSun" pitchFamily="2" charset="-122"/>
                <a:cs typeface="Times New Roman"/>
              </a:rPr>
              <a:t>利未记 </a:t>
            </a:r>
            <a:r>
              <a:rPr lang="en-US" altLang="zh-CN" b="1" dirty="0">
                <a:latin typeface="SimSun" pitchFamily="2" charset="-122"/>
                <a:ea typeface="SimSun" pitchFamily="2" charset="-122"/>
                <a:cs typeface="Times New Roman"/>
              </a:rPr>
              <a:t>6: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  <a:cs typeface="Times New Roman"/>
              </a:rPr>
              <a:t>22 “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  <a:cs typeface="Times New Roman"/>
              </a:rPr>
              <a:t>亚</a:t>
            </a:r>
            <a:r>
              <a:rPr lang="zh-CN" altLang="en-US" b="1" dirty="0">
                <a:latin typeface="SimSun" pitchFamily="2" charset="-122"/>
                <a:ea typeface="SimSun" pitchFamily="2" charset="-122"/>
                <a:cs typeface="Times New Roman"/>
              </a:rPr>
              <a:t>伦的子孙中接续他为受膏的祭司，要把这素祭献上，要全烧给耶和华，这是永远的定例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  <a:cs typeface="Times New Roman"/>
              </a:rPr>
              <a:t>。”</a:t>
            </a:r>
            <a:endParaRPr lang="en-US" altLang="zh-CN" b="1" dirty="0" smtClean="0">
              <a:latin typeface="SimSun" pitchFamily="2" charset="-122"/>
              <a:ea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r>
              <a:rPr lang="zh-CN" altLang="en-US" b="1" dirty="0" smtClean="0">
                <a:latin typeface="SimSun" pitchFamily="2" charset="-122"/>
                <a:ea typeface="SimSun" pitchFamily="2" charset="-122"/>
                <a:cs typeface="Times New Roman"/>
              </a:rPr>
              <a:t>希</a:t>
            </a:r>
            <a:r>
              <a:rPr lang="zh-CN" altLang="en-US" b="1" dirty="0">
                <a:latin typeface="SimSun" pitchFamily="2" charset="-122"/>
                <a:ea typeface="SimSun" pitchFamily="2" charset="-122"/>
                <a:cs typeface="Times New Roman"/>
              </a:rPr>
              <a:t>伯来书 </a:t>
            </a:r>
            <a:r>
              <a:rPr lang="en-US" altLang="zh-CN" b="1" dirty="0">
                <a:latin typeface="SimSun" pitchFamily="2" charset="-122"/>
                <a:ea typeface="SimSun" pitchFamily="2" charset="-122"/>
                <a:cs typeface="Times New Roman"/>
              </a:rPr>
              <a:t>7:11 </a:t>
            </a:r>
            <a:r>
              <a:rPr lang="zh-CN" altLang="en-US" b="1" dirty="0">
                <a:latin typeface="SimSun" pitchFamily="2" charset="-122"/>
                <a:ea typeface="SimSun" pitchFamily="2" charset="-122"/>
                <a:cs typeface="Times New Roman"/>
              </a:rPr>
              <a:t>从前百姓在利未人祭司职任以下受律法，倘若借这职任能得完全，又何用另外兴起一位祭司，照麦基洗德的等次，不照亚伦的等次呢？ 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rgbClr val="00B050"/>
              </a:buClr>
              <a:buSzPct val="100000"/>
            </a:pPr>
            <a:endParaRPr lang="ja-JP" altLang="en-US" sz="2000" b="1" dirty="0">
              <a:latin typeface="SimSun" pitchFamily="2" charset="-122"/>
              <a:ea typeface="SimSun" pitchFamily="2" charset="-122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526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基督作我们的大祭司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5" y="2133932"/>
            <a:ext cx="7922525" cy="324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Helvetica"/>
              <a:buAutoNum type="arabicPeriod"/>
            </a:pPr>
            <a:r>
              <a:rPr lang="zh-CN" altLang="en-US" sz="2400" b="1" dirty="0" smtClean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基</a:t>
            </a: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督作我们大祭司的凭证和资格</a:t>
            </a:r>
            <a:r>
              <a:rPr lang="ja-JP" altLang="en-US" sz="2400" b="1" dirty="0" smtClean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 </a:t>
            </a:r>
            <a:r>
              <a:rPr lang="en-US" altLang="ja-JP" sz="2400" b="1" dirty="0" smtClean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Christ becomes our priest – proof and qualification)</a:t>
            </a:r>
            <a:endParaRPr lang="en-US" sz="2400" b="1" dirty="0" smtClean="0">
              <a:solidFill>
                <a:srgbClr val="0070C0"/>
              </a:solidFill>
              <a:latin typeface="Helvetica"/>
              <a:ea typeface="Calibri"/>
              <a:cs typeface="Times New Roman"/>
            </a:endParaRPr>
          </a:p>
          <a:p>
            <a:pPr marL="914400" lvl="1" indent="-4572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+mj-lt"/>
              <a:buAutoNum type="arabicParenR" startAt="2"/>
            </a:pPr>
            <a:r>
              <a:rPr lang="zh-CN" altLang="en-US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照</a:t>
            </a: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着麦基洗德的等</a:t>
            </a:r>
            <a:r>
              <a:rPr lang="zh-CN" altLang="en-US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次</a:t>
            </a:r>
            <a:endParaRPr lang="en-US" altLang="zh-CN" sz="2000" b="1" dirty="0" smtClean="0">
              <a:solidFill>
                <a:srgbClr val="00B050"/>
              </a:solidFill>
              <a:latin typeface="SimSun" pitchFamily="2" charset="-122"/>
              <a:cs typeface="Times New Roman"/>
            </a:endParaRPr>
          </a:p>
          <a:p>
            <a:pPr lvl="2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麦基洗德为亚伯兰祝</a:t>
            </a: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福 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(</a:t>
            </a:r>
            <a:r>
              <a:rPr lang="ja-JP" altLang="en-US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创世记 </a:t>
            </a:r>
            <a:r>
              <a:rPr lang="en-US" altLang="ja-JP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14:17-24)</a:t>
            </a:r>
          </a:p>
          <a:p>
            <a:pPr lvl="2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ja-JP" altLang="en-US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大</a:t>
            </a:r>
            <a:r>
              <a:rPr lang="ja-JP" altLang="en-US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卫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颂主秉王之权</a:t>
            </a:r>
            <a:r>
              <a:rPr lang="ja-JP" altLang="en-US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的诗 </a:t>
            </a:r>
            <a:r>
              <a:rPr lang="en-US" altLang="ja-JP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(</a:t>
            </a:r>
            <a:r>
              <a:rPr lang="ja-JP" altLang="en-US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诗篇 </a:t>
            </a:r>
            <a:r>
              <a:rPr lang="en-US" altLang="ja-JP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110:4)</a:t>
            </a:r>
          </a:p>
          <a:p>
            <a:pPr lvl="2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麦基洗德为祭司与神的儿子相</a:t>
            </a: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似 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(</a:t>
            </a:r>
            <a:r>
              <a:rPr lang="ja-JP" altLang="en-US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希伯来书 </a:t>
            </a:r>
            <a:r>
              <a:rPr lang="en-US" altLang="ja-JP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7:1-10)</a:t>
            </a:r>
            <a:endParaRPr lang="en-US" altLang="zh-CN" b="1" dirty="0" smtClean="0">
              <a:solidFill>
                <a:prstClr val="black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endParaRPr lang="ja-JP" altLang="en-US" sz="2000" b="1" dirty="0">
              <a:solidFill>
                <a:prstClr val="black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2601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基督作我们的大祭司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5" y="2133932"/>
            <a:ext cx="7922525" cy="3919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Helvetica"/>
              <a:buAutoNum type="arabicPeriod"/>
            </a:pPr>
            <a:r>
              <a:rPr lang="zh-CN" altLang="en-US" sz="2400" b="1" dirty="0" smtClean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基</a:t>
            </a: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督作我们大祭司的凭证和资格</a:t>
            </a:r>
            <a:r>
              <a:rPr lang="ja-JP" altLang="en-US" sz="2400" b="1" dirty="0" smtClean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 </a:t>
            </a:r>
            <a:r>
              <a:rPr lang="en-US" altLang="ja-JP" sz="2400" b="1" dirty="0" smtClean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Christ becomes our priest – proof and qualification)</a:t>
            </a:r>
            <a:endParaRPr lang="en-US" sz="2400" b="1" dirty="0" smtClean="0">
              <a:solidFill>
                <a:srgbClr val="0070C0"/>
              </a:solidFill>
              <a:latin typeface="Helvetica"/>
              <a:ea typeface="Calibri"/>
              <a:cs typeface="Times New Roman"/>
            </a:endParaRPr>
          </a:p>
          <a:p>
            <a:pPr marL="914400" lvl="1" indent="-4572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+mj-lt"/>
              <a:buAutoNum type="arabicParenR" startAt="3"/>
            </a:pP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是神的儿</a:t>
            </a:r>
            <a:r>
              <a:rPr lang="zh-CN" altLang="en-US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子</a:t>
            </a:r>
            <a:endParaRPr lang="en-US" altLang="zh-CN" sz="2000" b="1" dirty="0" smtClean="0">
              <a:solidFill>
                <a:srgbClr val="FFC000"/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en-US" altLang="zh-CN" b="1" dirty="0" smtClean="0">
                <a:solidFill>
                  <a:srgbClr val="FFC000"/>
                </a:solidFill>
                <a:latin typeface="SimSun" pitchFamily="2" charset="-122"/>
                <a:cs typeface="Times New Roman"/>
              </a:rPr>
              <a:t>	</a:t>
            </a:r>
            <a:r>
              <a:rPr lang="zh-CN" altLang="en-US" b="1" dirty="0" smtClean="0">
                <a:solidFill>
                  <a:srgbClr val="FFC000"/>
                </a:solidFill>
                <a:latin typeface="SimSun" pitchFamily="2" charset="-122"/>
                <a:cs typeface="Times New Roman"/>
              </a:rPr>
              <a:t>马</a:t>
            </a:r>
            <a:r>
              <a:rPr lang="zh-CN" altLang="en-US" b="1" dirty="0">
                <a:solidFill>
                  <a:srgbClr val="FFC000"/>
                </a:solidFill>
                <a:latin typeface="SimSun" pitchFamily="2" charset="-122"/>
                <a:cs typeface="Times New Roman"/>
              </a:rPr>
              <a:t>太福音的记载 </a:t>
            </a:r>
            <a:r>
              <a:rPr lang="en-US" altLang="zh-CN" b="1" dirty="0" smtClean="0">
                <a:solidFill>
                  <a:srgbClr val="FFC000"/>
                </a:solidFill>
                <a:latin typeface="SimSun" pitchFamily="2" charset="-122"/>
                <a:cs typeface="Times New Roman"/>
              </a:rPr>
              <a:t>- </a:t>
            </a:r>
            <a:r>
              <a:rPr lang="zh-CN" altLang="en-US" b="1" dirty="0" smtClean="0">
                <a:solidFill>
                  <a:srgbClr val="FFC000"/>
                </a:solidFill>
                <a:latin typeface="SimSun" pitchFamily="2" charset="-122"/>
                <a:cs typeface="Times New Roman"/>
              </a:rPr>
              <a:t>耶</a:t>
            </a:r>
            <a:r>
              <a:rPr lang="zh-CN" altLang="en-US" b="1" dirty="0">
                <a:solidFill>
                  <a:srgbClr val="FFC000"/>
                </a:solidFill>
                <a:latin typeface="SimSun" pitchFamily="2" charset="-122"/>
                <a:cs typeface="Times New Roman"/>
              </a:rPr>
              <a:t>稣在公会前受审</a:t>
            </a:r>
            <a:endParaRPr lang="en-US" altLang="zh-CN" b="1" dirty="0" smtClean="0">
              <a:solidFill>
                <a:srgbClr val="FFC000"/>
              </a:solidFill>
              <a:latin typeface="SimSun" pitchFamily="2" charset="-122"/>
              <a:cs typeface="Times New Roman"/>
            </a:endParaRPr>
          </a:p>
          <a:p>
            <a:pPr lvl="2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ja-JP" altLang="en-US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马</a:t>
            </a:r>
            <a:r>
              <a:rPr lang="ja-JP" altLang="en-US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太福</a:t>
            </a:r>
            <a:r>
              <a:rPr lang="ja-JP" altLang="en-US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音</a:t>
            </a:r>
            <a:r>
              <a:rPr lang="ja-JP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26: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63-64 “</a:t>
            </a: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耶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稣却不言语。大祭司对他说：“我指着永生神叫你起誓告诉我们，你是</a:t>
            </a: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神的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儿子基督不是？” </a:t>
            </a:r>
            <a:r>
              <a:rPr lang="en-US" altLang="zh-CN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64 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耶稣对他说：“你说的是</a:t>
            </a: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。</a:t>
            </a:r>
            <a:r>
              <a:rPr lang="en-US" altLang="ja-JP" b="1" baseline="-25000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…</a:t>
            </a:r>
            <a:r>
              <a:rPr lang="en-US" altLang="ja-JP" b="1" baseline="30000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”</a:t>
            </a:r>
          </a:p>
          <a:p>
            <a:pPr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r>
              <a:rPr lang="en-US" altLang="ja-JP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	</a:t>
            </a:r>
            <a:r>
              <a:rPr lang="ja-JP" altLang="en-US" sz="2000" b="1" dirty="0" smtClean="0">
                <a:solidFill>
                  <a:srgbClr val="FFC000"/>
                </a:solidFill>
                <a:latin typeface="SimSun" pitchFamily="2" charset="-122"/>
                <a:ea typeface="SimSun" pitchFamily="2" charset="-122"/>
                <a:cs typeface="Times New Roman"/>
              </a:rPr>
              <a:t>马</a:t>
            </a:r>
            <a:r>
              <a:rPr lang="ja-JP" altLang="en-US" sz="2000" b="1" dirty="0">
                <a:solidFill>
                  <a:srgbClr val="FFC000"/>
                </a:solidFill>
                <a:latin typeface="SimSun" pitchFamily="2" charset="-122"/>
                <a:ea typeface="SimSun" pitchFamily="2" charset="-122"/>
                <a:cs typeface="Times New Roman"/>
              </a:rPr>
              <a:t>可福音的记</a:t>
            </a:r>
            <a:r>
              <a:rPr lang="ja-JP" altLang="en-US" sz="2000" b="1" dirty="0" smtClean="0">
                <a:solidFill>
                  <a:srgbClr val="FFC000"/>
                </a:solidFill>
                <a:latin typeface="SimSun" pitchFamily="2" charset="-122"/>
                <a:ea typeface="SimSun" pitchFamily="2" charset="-122"/>
                <a:cs typeface="Times New Roman"/>
              </a:rPr>
              <a:t>载 </a:t>
            </a:r>
            <a:r>
              <a:rPr lang="en-US" altLang="ja-JP" sz="2000" b="1" dirty="0" smtClean="0">
                <a:solidFill>
                  <a:srgbClr val="FFC000"/>
                </a:solidFill>
                <a:latin typeface="SimSun" pitchFamily="2" charset="-122"/>
                <a:ea typeface="SimSun" pitchFamily="2" charset="-122"/>
                <a:cs typeface="Times New Roman"/>
              </a:rPr>
              <a:t>- </a:t>
            </a:r>
            <a:r>
              <a:rPr lang="ja-JP" altLang="en-US" sz="2000" b="1" dirty="0" smtClean="0">
                <a:solidFill>
                  <a:srgbClr val="FFC000"/>
                </a:solidFill>
                <a:latin typeface="SimSun" pitchFamily="2" charset="-122"/>
                <a:ea typeface="SimSun" pitchFamily="2" charset="-122"/>
                <a:cs typeface="Times New Roman"/>
              </a:rPr>
              <a:t>施</a:t>
            </a:r>
            <a:r>
              <a:rPr lang="ja-JP" altLang="en-US" sz="2000" b="1" dirty="0">
                <a:solidFill>
                  <a:srgbClr val="FFC000"/>
                </a:solidFill>
                <a:latin typeface="SimSun" pitchFamily="2" charset="-122"/>
                <a:ea typeface="SimSun" pitchFamily="2" charset="-122"/>
                <a:cs typeface="Times New Roman"/>
              </a:rPr>
              <a:t>洗约</a:t>
            </a:r>
            <a:r>
              <a:rPr lang="ja-JP" altLang="en-US" sz="2000" b="1" dirty="0">
                <a:solidFill>
                  <a:srgbClr val="FFC000"/>
                </a:solidFill>
                <a:latin typeface="SimSun" pitchFamily="2" charset="-122"/>
                <a:ea typeface="SimSun" pitchFamily="2" charset="-122"/>
                <a:cs typeface="Times New Roman"/>
              </a:rPr>
              <a:t>翰所传的道</a:t>
            </a:r>
            <a:endParaRPr lang="en-US" altLang="ja-JP" sz="2000" b="1" dirty="0" smtClean="0">
              <a:solidFill>
                <a:srgbClr val="FFC000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r>
              <a:rPr lang="en-US" altLang="ja-JP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	</a:t>
            </a:r>
            <a:r>
              <a:rPr lang="ja-JP" altLang="en-US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马</a:t>
            </a:r>
            <a:r>
              <a:rPr lang="ja-JP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可福音 </a:t>
            </a:r>
            <a:r>
              <a:rPr lang="en-US" altLang="ja-JP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1:</a:t>
            </a:r>
            <a:r>
              <a:rPr lang="en-US" altLang="zh-CN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1 “</a:t>
            </a:r>
            <a:r>
              <a:rPr lang="zh-CN" altLang="en-US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神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的儿子，耶稣基督福音的起头</a:t>
            </a:r>
            <a:r>
              <a:rPr lang="zh-CN" altLang="en-US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。</a:t>
            </a:r>
            <a:r>
              <a:rPr lang="en-US" altLang="zh-CN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”</a:t>
            </a:r>
            <a:endParaRPr lang="ja-JP" altLang="en-US" sz="2000" b="1" dirty="0">
              <a:solidFill>
                <a:prstClr val="black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0058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基督作我们的大祭司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5" y="2133932"/>
            <a:ext cx="7922525" cy="461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Helvetica"/>
              <a:buAutoNum type="arabicPeriod"/>
            </a:pPr>
            <a:r>
              <a:rPr lang="zh-CN" altLang="en-US" sz="2400" b="1" dirty="0" smtClean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基</a:t>
            </a: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督作我们大祭司的凭证和资格</a:t>
            </a:r>
            <a:r>
              <a:rPr lang="ja-JP" altLang="en-US" sz="2400" b="1" dirty="0" smtClean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 </a:t>
            </a:r>
            <a:r>
              <a:rPr lang="en-US" altLang="ja-JP" sz="2400" b="1" dirty="0" smtClean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Christ becomes our priest – proof and qualification)</a:t>
            </a:r>
            <a:endParaRPr lang="en-US" sz="2400" b="1" dirty="0" smtClean="0">
              <a:solidFill>
                <a:srgbClr val="0070C0"/>
              </a:solidFill>
              <a:latin typeface="Helvetica"/>
              <a:ea typeface="Calibri"/>
              <a:cs typeface="Times New Roman"/>
            </a:endParaRPr>
          </a:p>
          <a:p>
            <a:pPr marL="914400" lvl="1" indent="-4572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+mj-lt"/>
              <a:buAutoNum type="arabicParenR" startAt="3"/>
            </a:pP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是神的儿</a:t>
            </a:r>
            <a:r>
              <a:rPr lang="zh-CN" altLang="en-US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子</a:t>
            </a:r>
            <a:endParaRPr lang="en-US" altLang="zh-CN" sz="2000" b="1" dirty="0" smtClean="0">
              <a:solidFill>
                <a:srgbClr val="FFC000"/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en-US" altLang="zh-CN" b="1" dirty="0" smtClean="0">
                <a:solidFill>
                  <a:srgbClr val="FFC000"/>
                </a:solidFill>
                <a:latin typeface="SimSun" pitchFamily="2" charset="-122"/>
                <a:cs typeface="Times New Roman"/>
              </a:rPr>
              <a:t>	</a:t>
            </a:r>
            <a:r>
              <a:rPr lang="zh-CN" altLang="en-US" b="1" dirty="0">
                <a:solidFill>
                  <a:srgbClr val="FFC000"/>
                </a:solidFill>
                <a:latin typeface="SimSun" pitchFamily="2" charset="-122"/>
                <a:cs typeface="Times New Roman"/>
              </a:rPr>
              <a:t>路加福音的记载 </a:t>
            </a:r>
            <a:r>
              <a:rPr lang="en-US" altLang="zh-CN" b="1" dirty="0" smtClean="0">
                <a:solidFill>
                  <a:srgbClr val="FFC000"/>
                </a:solidFill>
                <a:latin typeface="SimSun" pitchFamily="2" charset="-122"/>
                <a:cs typeface="Times New Roman"/>
              </a:rPr>
              <a:t>- </a:t>
            </a:r>
            <a:r>
              <a:rPr lang="ja-JP" altLang="en-US" b="1" dirty="0">
                <a:solidFill>
                  <a:srgbClr val="FFC000"/>
                </a:solidFill>
                <a:latin typeface="SimSun" pitchFamily="2" charset="-122"/>
                <a:ea typeface="SimSun" pitchFamily="2" charset="-122"/>
                <a:cs typeface="Times New Roman"/>
              </a:rPr>
              <a:t>天使</a:t>
            </a:r>
            <a:r>
              <a:rPr lang="zh-CN" altLang="en-US" b="1" dirty="0" smtClean="0">
                <a:solidFill>
                  <a:srgbClr val="FFC000"/>
                </a:solidFill>
                <a:latin typeface="SimSun" pitchFamily="2" charset="-122"/>
                <a:ea typeface="SimSun" pitchFamily="2" charset="-122"/>
                <a:cs typeface="Times New Roman"/>
              </a:rPr>
              <a:t>加</a:t>
            </a:r>
            <a:r>
              <a:rPr lang="zh-CN" altLang="en-US" b="1" dirty="0">
                <a:solidFill>
                  <a:srgbClr val="FFC000"/>
                </a:solidFill>
                <a:latin typeface="SimSun" pitchFamily="2" charset="-122"/>
                <a:ea typeface="SimSun" pitchFamily="2" charset="-122"/>
                <a:cs typeface="Times New Roman"/>
              </a:rPr>
              <a:t>百列的预言</a:t>
            </a:r>
            <a:endParaRPr lang="en-US" altLang="zh-CN" b="1" dirty="0" smtClean="0">
              <a:solidFill>
                <a:srgbClr val="FFC000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  <a:p>
            <a:pPr lvl="2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</a:pPr>
            <a:r>
              <a:rPr lang="ja-JP" altLang="en-US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路加福音</a:t>
            </a:r>
            <a:r>
              <a:rPr lang="ja-JP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1:35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“</a:t>
            </a: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天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使回答说</a:t>
            </a: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：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’</a:t>
            </a: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圣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灵要临到你身上，至高者的能力要荫庇你。因此，所要生的圣者必称为神的儿</a:t>
            </a: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子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’</a:t>
            </a:r>
            <a:r>
              <a:rPr lang="en-US" altLang="ja-JP" b="1" baseline="30000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”</a:t>
            </a:r>
          </a:p>
          <a:p>
            <a:pPr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r>
              <a:rPr lang="en-US" altLang="ja-JP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	</a:t>
            </a:r>
            <a:r>
              <a:rPr lang="ja-JP" altLang="en-US" b="1" dirty="0">
                <a:solidFill>
                  <a:srgbClr val="FFC000"/>
                </a:solidFill>
                <a:latin typeface="SimSun" pitchFamily="2" charset="-122"/>
                <a:ea typeface="SimSun" pitchFamily="2" charset="-122"/>
                <a:cs typeface="Times New Roman"/>
              </a:rPr>
              <a:t>约翰福音的记</a:t>
            </a:r>
            <a:r>
              <a:rPr lang="ja-JP" altLang="en-US" b="1" dirty="0" smtClean="0">
                <a:solidFill>
                  <a:srgbClr val="FFC000"/>
                </a:solidFill>
                <a:latin typeface="SimSun" pitchFamily="2" charset="-122"/>
                <a:ea typeface="SimSun" pitchFamily="2" charset="-122"/>
                <a:cs typeface="Times New Roman"/>
              </a:rPr>
              <a:t>载 </a:t>
            </a:r>
            <a:r>
              <a:rPr lang="en-US" altLang="ja-JP" b="1" dirty="0" smtClean="0">
                <a:solidFill>
                  <a:srgbClr val="FFC000"/>
                </a:solidFill>
                <a:latin typeface="SimSun" pitchFamily="2" charset="-122"/>
                <a:ea typeface="SimSun" pitchFamily="2" charset="-122"/>
                <a:cs typeface="Times New Roman"/>
              </a:rPr>
              <a:t>- </a:t>
            </a:r>
            <a:r>
              <a:rPr lang="zh-CN" altLang="en-US" b="1" dirty="0" smtClean="0">
                <a:solidFill>
                  <a:srgbClr val="FFC000"/>
                </a:solidFill>
                <a:latin typeface="SimSun" pitchFamily="2" charset="-122"/>
                <a:ea typeface="SimSun" pitchFamily="2" charset="-122"/>
                <a:cs typeface="Times New Roman"/>
              </a:rPr>
              <a:t>耶</a:t>
            </a:r>
            <a:r>
              <a:rPr lang="zh-CN" altLang="en-US" b="1" dirty="0">
                <a:solidFill>
                  <a:srgbClr val="FFC000"/>
                </a:solidFill>
                <a:latin typeface="SimSun" pitchFamily="2" charset="-122"/>
                <a:ea typeface="SimSun" pitchFamily="2" charset="-122"/>
                <a:cs typeface="Times New Roman"/>
              </a:rPr>
              <a:t>稣在门徒面前行的许多神迹</a:t>
            </a:r>
            <a:endParaRPr lang="en-US" altLang="ja-JP" b="1" dirty="0" smtClean="0">
              <a:solidFill>
                <a:srgbClr val="FFC000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  <a:p>
            <a:pPr lvl="2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r>
              <a:rPr lang="ja-JP" altLang="en-US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约</a:t>
            </a:r>
            <a:r>
              <a:rPr lang="ja-JP" altLang="en-US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翰福音 </a:t>
            </a:r>
            <a:r>
              <a:rPr lang="en-US" altLang="ja-JP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29:3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1 “</a:t>
            </a: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但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记这些事要叫你们信耶稣是基督，是</a:t>
            </a: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神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	</a:t>
            </a: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的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儿子，并且叫你们信了他，就可以因他的名得生命。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”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r>
              <a:rPr lang="en-US" altLang="ja-JP" b="1" dirty="0" smtClean="0">
                <a:solidFill>
                  <a:srgbClr val="0070C0"/>
                </a:solidFill>
                <a:latin typeface="SimSun" pitchFamily="2" charset="-122"/>
                <a:ea typeface="SimSun" pitchFamily="2" charset="-122"/>
                <a:cs typeface="Times New Roman"/>
              </a:rPr>
              <a:t>4)</a:t>
            </a:r>
            <a:r>
              <a:rPr lang="en-US" altLang="ja-JP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	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与</a:t>
            </a:r>
            <a:r>
              <a:rPr lang="ja-JP" altLang="en-US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我们的生命和生活的关系</a:t>
            </a:r>
            <a:r>
              <a:rPr lang="en-US" altLang="ja-JP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					</a:t>
            </a:r>
            <a:endParaRPr lang="ja-JP" altLang="en-US" b="1" dirty="0">
              <a:solidFill>
                <a:prstClr val="black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1351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基督作我们的大祭司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5" y="2133932"/>
            <a:ext cx="7806519" cy="4188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+mj-lt"/>
              <a:buAutoNum type="arabicPeriod" startAt="2"/>
            </a:pPr>
            <a:r>
              <a:rPr lang="zh-CN" altLang="en-US" sz="2400" b="1" dirty="0" smtClean="0">
                <a:solidFill>
                  <a:srgbClr val="0070C0"/>
                </a:solidFill>
                <a:latin typeface="SimSun" pitchFamily="2" charset="-122"/>
                <a:ea typeface="SimSun" pitchFamily="2" charset="-122"/>
                <a:cs typeface="Times New Roman"/>
              </a:rPr>
              <a:t>基</a:t>
            </a: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ea typeface="SimSun" pitchFamily="2" charset="-122"/>
                <a:cs typeface="Times New Roman"/>
              </a:rPr>
              <a:t>督作我们大祭司的工作和职</a:t>
            </a:r>
            <a:r>
              <a:rPr lang="zh-CN" altLang="en-US" sz="2400" b="1" dirty="0" smtClean="0">
                <a:solidFill>
                  <a:srgbClr val="0070C0"/>
                </a:solidFill>
                <a:latin typeface="SimSun" pitchFamily="2" charset="-122"/>
                <a:ea typeface="SimSun" pitchFamily="2" charset="-122"/>
                <a:cs typeface="Times New Roman"/>
              </a:rPr>
              <a:t>事 </a:t>
            </a:r>
            <a:r>
              <a:rPr lang="en-US" altLang="ja-JP" sz="2400" b="1" dirty="0" smtClean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Christ becomes our priest – </a:t>
            </a:r>
            <a:r>
              <a:rPr lang="en-US" sz="2400" b="1" dirty="0" smtClean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work </a:t>
            </a:r>
            <a:r>
              <a:rPr lang="en-US" sz="2400" b="1" dirty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and </a:t>
            </a:r>
            <a:r>
              <a:rPr lang="en-US" sz="2400" b="1" dirty="0" smtClean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ministry)</a:t>
            </a:r>
          </a:p>
          <a:p>
            <a:pPr marL="914400" lvl="1" indent="-457200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  <a:buFont typeface="+mj-lt"/>
              <a:buAutoNum type="arabicParenR"/>
            </a:pP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献上礼物和赎罪</a:t>
            </a:r>
            <a:r>
              <a:rPr lang="zh-CN" altLang="en-US" sz="20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/>
              </a:rPr>
              <a:t>祭</a:t>
            </a:r>
            <a:endParaRPr lang="en-US" altLang="zh-CN" sz="2000" b="1" dirty="0" smtClean="0">
              <a:solidFill>
                <a:srgbClr val="00B050"/>
              </a:solidFill>
              <a:latin typeface="SimSun" pitchFamily="2" charset="-122"/>
              <a:ea typeface="SimSun" pitchFamily="2" charset="-122"/>
              <a:cs typeface="Times New Roman"/>
            </a:endParaRPr>
          </a:p>
          <a:p>
            <a:pPr lvl="2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r>
              <a:rPr lang="ja-JP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利未</a:t>
            </a:r>
            <a:r>
              <a:rPr lang="ja-JP" altLang="en-US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记 </a:t>
            </a:r>
            <a:r>
              <a:rPr lang="en-US" altLang="ja-JP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1-5</a:t>
            </a:r>
            <a:endParaRPr lang="en-US" altLang="ja-JP" sz="2000" b="1" dirty="0">
              <a:latin typeface="SimSun" pitchFamily="2" charset="-122"/>
              <a:ea typeface="SimSun" pitchFamily="2" charset="-122"/>
              <a:cs typeface="Times New Roman"/>
            </a:endParaRPr>
          </a:p>
          <a:p>
            <a:pPr lvl="2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r>
              <a:rPr lang="ja-JP" altLang="en-US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礼</a:t>
            </a:r>
            <a:r>
              <a:rPr lang="ja-JP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物是属馨香的</a:t>
            </a:r>
            <a:r>
              <a:rPr lang="ja-JP" altLang="en-US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祭</a:t>
            </a:r>
            <a:r>
              <a:rPr lang="en-US" altLang="ja-JP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, </a:t>
            </a:r>
            <a:r>
              <a:rPr lang="ja-JP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为感恩而</a:t>
            </a:r>
            <a:r>
              <a:rPr lang="ja-JP" altLang="en-US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献</a:t>
            </a:r>
            <a:r>
              <a:rPr lang="en-US" altLang="ja-JP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, </a:t>
            </a:r>
            <a:r>
              <a:rPr lang="ja-JP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出于甘心自</a:t>
            </a:r>
            <a:r>
              <a:rPr lang="ja-JP" altLang="en-US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愿</a:t>
            </a:r>
            <a:endParaRPr lang="en-US" altLang="ja-JP" sz="2000" b="1" dirty="0" smtClean="0">
              <a:latin typeface="SimSun" pitchFamily="2" charset="-122"/>
              <a:ea typeface="SimSun" pitchFamily="2" charset="-122"/>
              <a:cs typeface="Times New Roman"/>
            </a:endParaRPr>
          </a:p>
          <a:p>
            <a:pPr lvl="2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r>
              <a:rPr lang="ja-JP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赎罪是属赎罪的祭</a:t>
            </a:r>
            <a:r>
              <a:rPr lang="en-US" altLang="ja-JP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, </a:t>
            </a:r>
            <a:r>
              <a:rPr lang="ja-JP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必须宰燔祭</a:t>
            </a:r>
            <a:r>
              <a:rPr lang="ja-JP" altLang="en-US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牲</a:t>
            </a:r>
            <a:r>
              <a:rPr lang="en-US" altLang="ja-JP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, </a:t>
            </a:r>
            <a:r>
              <a:rPr lang="ja-JP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为赎罪而献</a:t>
            </a:r>
            <a:r>
              <a:rPr lang="ja-JP" altLang="en-US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祭</a:t>
            </a:r>
            <a:endParaRPr lang="en-US" altLang="ja-JP" sz="2000" b="1" dirty="0" smtClean="0">
              <a:latin typeface="SimSun" pitchFamily="2" charset="-122"/>
              <a:ea typeface="SimSun" pitchFamily="2" charset="-122"/>
              <a:cs typeface="Times New Roman"/>
            </a:endParaRPr>
          </a:p>
          <a:p>
            <a:pPr lvl="2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r>
              <a:rPr lang="ja-JP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约翰福音 </a:t>
            </a:r>
            <a:r>
              <a:rPr lang="en-US" altLang="ja-JP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1:</a:t>
            </a:r>
            <a:r>
              <a:rPr lang="en-US" altLang="zh-CN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29 </a:t>
            </a:r>
          </a:p>
          <a:p>
            <a:pPr lvl="2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r>
              <a:rPr lang="en-US" altLang="zh-CN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“</a:t>
            </a:r>
            <a:r>
              <a:rPr lang="en-US" altLang="zh-CN" sz="2000" b="1" baseline="-25000" dirty="0" smtClean="0">
                <a:latin typeface="SimSun" pitchFamily="2" charset="-122"/>
                <a:ea typeface="SimSun" pitchFamily="2" charset="-122"/>
                <a:cs typeface="Times New Roman"/>
              </a:rPr>
              <a:t>…</a:t>
            </a:r>
            <a:r>
              <a:rPr lang="zh-CN" altLang="en-US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，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约翰看见耶稣来到他那里，就说：“看哪，神的羔羊，除</a:t>
            </a:r>
            <a:r>
              <a:rPr lang="zh-CN" altLang="en-US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去世</a:t>
            </a:r>
            <a:r>
              <a:rPr lang="zh-CN" altLang="en-US" sz="2000" b="1" dirty="0">
                <a:latin typeface="SimSun" pitchFamily="2" charset="-122"/>
                <a:ea typeface="SimSun" pitchFamily="2" charset="-122"/>
                <a:cs typeface="Times New Roman"/>
              </a:rPr>
              <a:t>人罪孽的</a:t>
            </a:r>
            <a:r>
              <a:rPr lang="zh-CN" altLang="en-US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！</a:t>
            </a:r>
            <a:r>
              <a:rPr lang="en-US" altLang="zh-CN" sz="2000" b="1" dirty="0" smtClean="0">
                <a:latin typeface="SimSun" pitchFamily="2" charset="-122"/>
                <a:ea typeface="SimSun" pitchFamily="2" charset="-122"/>
                <a:cs typeface="Times New Roman"/>
              </a:rPr>
              <a:t>”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9774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基督作我们的大祭司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5" y="2133932"/>
            <a:ext cx="7806519" cy="3450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+mj-lt"/>
              <a:buAutoNum type="arabicPeriod" startAt="2"/>
            </a:pPr>
            <a:r>
              <a:rPr lang="zh-CN" altLang="en-US" sz="2400" b="1" dirty="0" smtClean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基</a:t>
            </a: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督作我们大祭司的工作和职</a:t>
            </a:r>
            <a:r>
              <a:rPr lang="zh-CN" altLang="en-US" sz="2400" b="1" dirty="0" smtClean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事 </a:t>
            </a:r>
            <a:r>
              <a:rPr lang="en-US" altLang="ja-JP" sz="2400" b="1" dirty="0" smtClean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Christ becomes our priest – </a:t>
            </a:r>
            <a:r>
              <a:rPr lang="en-US" sz="2400" b="1" dirty="0" smtClean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work </a:t>
            </a:r>
            <a:r>
              <a:rPr lang="en-US" sz="2400" b="1" dirty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and </a:t>
            </a:r>
            <a:r>
              <a:rPr lang="en-US" sz="2400" b="1" dirty="0" smtClean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ministry)</a:t>
            </a:r>
          </a:p>
          <a:p>
            <a:pPr marL="914400" lvl="1" indent="-457200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  <a:buFont typeface="+mj-lt"/>
              <a:buAutoNum type="arabicParenR"/>
            </a:pP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献上礼物和赎罪</a:t>
            </a:r>
            <a:r>
              <a:rPr lang="zh-CN" altLang="en-US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祭</a:t>
            </a:r>
            <a:endParaRPr lang="en-US" altLang="zh-CN" sz="2000" b="1" dirty="0" smtClean="0">
              <a:solidFill>
                <a:srgbClr val="00B050"/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r>
              <a:rPr lang="zh-CN" altLang="en-US" sz="2000" b="1" dirty="0">
                <a:solidFill>
                  <a:srgbClr val="FFC000"/>
                </a:solidFill>
                <a:latin typeface="SimSun" pitchFamily="2" charset="-122"/>
                <a:ea typeface="SimSun" pitchFamily="2" charset="-122"/>
                <a:cs typeface="Times New Roman"/>
              </a:rPr>
              <a:t>耶稣一次献上自己成了永远赎罪的祭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r>
              <a:rPr lang="ja-JP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希伯来</a:t>
            </a:r>
            <a:r>
              <a:rPr lang="ja-JP" altLang="en-US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书 </a:t>
            </a:r>
            <a:r>
              <a:rPr lang="en-US" altLang="ja-JP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9:</a:t>
            </a:r>
            <a:r>
              <a:rPr lang="en-US" altLang="zh-CN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11 </a:t>
            </a:r>
            <a:r>
              <a:rPr lang="en-US" altLang="zh-CN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“</a:t>
            </a:r>
            <a:r>
              <a:rPr lang="en-US" altLang="zh-CN" sz="2000" b="1" baseline="30000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11 </a:t>
            </a:r>
            <a:r>
              <a:rPr lang="zh-CN" altLang="en-US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但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现在基督已经来到，做了将来美事的大祭司，经过那更大、更全备的帐幕，不是人手所造，也不是属乎这世界的。 </a:t>
            </a:r>
            <a:r>
              <a:rPr lang="en-US" altLang="zh-CN" sz="2000" b="1" baseline="30000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12</a:t>
            </a:r>
            <a:r>
              <a:rPr lang="en-US" altLang="zh-CN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 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并且不用山羊和牛犊的血，乃用自己的血，只一次进入圣所，成了永远赎罪的事</a:t>
            </a:r>
            <a:r>
              <a:rPr lang="zh-CN" altLang="en-US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。</a:t>
            </a:r>
            <a:r>
              <a:rPr lang="en-US" altLang="zh-CN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”</a:t>
            </a:r>
            <a:endParaRPr lang="en-US" altLang="zh-CN" sz="2000" b="1" dirty="0" smtClean="0">
              <a:solidFill>
                <a:prstClr val="black"/>
              </a:solidFill>
              <a:latin typeface="SimSun" pitchFamily="2" charset="-122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6106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6801" y="261832"/>
            <a:ext cx="4107542" cy="12501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CN" altLang="en-US" sz="3200" b="1" u="sng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基督作我们的大祭司</a:t>
            </a:r>
            <a:endParaRPr lang="en-US" sz="3200" u="sng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4275" y="2133932"/>
            <a:ext cx="7806519" cy="3082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rgbClr val="0070C0"/>
              </a:buClr>
              <a:buSzPct val="100000"/>
              <a:buFont typeface="+mj-lt"/>
              <a:buAutoNum type="arabicPeriod" startAt="2"/>
            </a:pPr>
            <a:r>
              <a:rPr lang="zh-CN" altLang="en-US" sz="2400" b="1" dirty="0" smtClean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基</a:t>
            </a: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督作我们大祭司的工作和职</a:t>
            </a:r>
            <a:r>
              <a:rPr lang="zh-CN" altLang="en-US" sz="2400" b="1" dirty="0" smtClean="0">
                <a:solidFill>
                  <a:srgbClr val="0070C0"/>
                </a:solidFill>
                <a:latin typeface="SimSun" pitchFamily="2" charset="-122"/>
                <a:cs typeface="Times New Roman"/>
              </a:rPr>
              <a:t>事 </a:t>
            </a:r>
            <a:r>
              <a:rPr lang="en-US" altLang="ja-JP" sz="2400" b="1" dirty="0" smtClean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Christ becomes our priest – </a:t>
            </a:r>
            <a:r>
              <a:rPr lang="en-US" sz="2400" b="1" dirty="0" smtClean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work </a:t>
            </a:r>
            <a:r>
              <a:rPr lang="en-US" sz="2400" b="1" dirty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and </a:t>
            </a:r>
            <a:r>
              <a:rPr lang="en-US" sz="2400" b="1" dirty="0" smtClean="0">
                <a:solidFill>
                  <a:srgbClr val="0070C0"/>
                </a:solidFill>
                <a:latin typeface="Helvetica"/>
                <a:ea typeface="Calibri"/>
                <a:cs typeface="Times New Roman"/>
              </a:rPr>
              <a:t>ministry)</a:t>
            </a:r>
          </a:p>
          <a:p>
            <a:pPr marL="914400" lvl="1" indent="-457200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  <a:buFont typeface="+mj-lt"/>
              <a:buAutoNum type="arabicParenR" startAt="2"/>
            </a:pPr>
            <a:r>
              <a:rPr lang="zh-CN" altLang="en-US" sz="2000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耶稣长远活着替人祈</a:t>
            </a:r>
            <a:r>
              <a:rPr lang="zh-CN" altLang="en-US" sz="2000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求</a:t>
            </a:r>
            <a:endParaRPr lang="en-US" altLang="zh-CN" sz="2000" b="1" dirty="0" smtClean="0">
              <a:solidFill>
                <a:srgbClr val="00B050"/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r>
              <a:rPr lang="ja-JP" altLang="en-US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希伯来书 </a:t>
            </a:r>
            <a:r>
              <a:rPr lang="en-US" altLang="ja-JP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  <a:cs typeface="Times New Roman"/>
              </a:rPr>
              <a:t>7: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25 “</a:t>
            </a: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凡</a:t>
            </a:r>
            <a:r>
              <a:rPr lang="zh-CN" altLang="en-US" b="1" dirty="0">
                <a:solidFill>
                  <a:prstClr val="black"/>
                </a:solidFill>
                <a:latin typeface="SimSun" pitchFamily="2" charset="-122"/>
                <a:cs typeface="Times New Roman"/>
              </a:rPr>
              <a:t>靠着他进到神面前的人，他都能拯救到底，因为他是长远活着，替他们祈求</a:t>
            </a:r>
            <a:r>
              <a:rPr lang="zh-CN" altLang="en-US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。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”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endParaRPr lang="en-US" altLang="zh-CN" b="1" dirty="0">
              <a:solidFill>
                <a:prstClr val="black"/>
              </a:solidFill>
              <a:latin typeface="SimSun" pitchFamily="2" charset="-122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SzPct val="100000"/>
            </a:pPr>
            <a:r>
              <a:rPr lang="en-US" altLang="zh-CN" b="1" dirty="0" smtClean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3)</a:t>
            </a:r>
            <a:r>
              <a:rPr lang="en-US" altLang="zh-CN" b="1" dirty="0" smtClean="0">
                <a:solidFill>
                  <a:prstClr val="black"/>
                </a:solidFill>
                <a:latin typeface="SimSun" pitchFamily="2" charset="-122"/>
                <a:cs typeface="Times New Roman"/>
              </a:rPr>
              <a:t> </a:t>
            </a:r>
            <a:r>
              <a:rPr lang="zh-CN" altLang="en-US" b="1" dirty="0">
                <a:solidFill>
                  <a:srgbClr val="00B050"/>
                </a:solidFill>
                <a:latin typeface="SimSun" pitchFamily="2" charset="-122"/>
                <a:cs typeface="Times New Roman"/>
              </a:rPr>
              <a:t>与我们的生命和生活的关系</a:t>
            </a:r>
            <a:endParaRPr lang="zh-CN" altLang="en-US" b="1" dirty="0">
              <a:solidFill>
                <a:srgbClr val="00B050"/>
              </a:solidFill>
              <a:latin typeface="SimSun" pitchFamily="2" charset="-122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912" y="1"/>
            <a:ext cx="2471509" cy="1887422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988" y="0"/>
            <a:ext cx="2812011" cy="188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0894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37650</TotalTime>
  <Words>1678</Words>
  <Application>Microsoft Office PowerPoint</Application>
  <PresentationFormat>On-screen Show (4:3)</PresentationFormat>
  <Paragraphs>101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基督作我们的大祭司 Christ Becomes Our High Priest </vt:lpstr>
      <vt:lpstr>基督作我们的大祭司</vt:lpstr>
      <vt:lpstr>基督作我们的大祭司</vt:lpstr>
      <vt:lpstr>基督作我们的大祭司</vt:lpstr>
      <vt:lpstr>基督作我们的大祭司</vt:lpstr>
      <vt:lpstr>基督作我们的大祭司</vt:lpstr>
      <vt:lpstr>基督作我们的大祭司</vt:lpstr>
      <vt:lpstr>基督作我们的大祭司</vt:lpstr>
      <vt:lpstr>基督作我们的大祭司</vt:lpstr>
      <vt:lpstr>基督作我们的大祭司</vt:lpstr>
      <vt:lpstr>基督作我们的大祭司</vt:lpstr>
      <vt:lpstr>基督作我们的大祭司</vt:lpstr>
      <vt:lpstr>基督作我们的大祭司</vt:lpstr>
      <vt:lpstr>基督作我们的大祭司</vt:lpstr>
      <vt:lpstr>基督作我们的大祭司</vt:lpstr>
    </vt:vector>
  </TitlesOfParts>
  <Company>MCS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Kao</dc:creator>
  <cp:lastModifiedBy>Park University</cp:lastModifiedBy>
  <cp:revision>908</cp:revision>
  <cp:lastPrinted>2014-07-20T05:58:34Z</cp:lastPrinted>
  <dcterms:created xsi:type="dcterms:W3CDTF">2011-04-16T20:21:22Z</dcterms:created>
  <dcterms:modified xsi:type="dcterms:W3CDTF">2016-02-14T05:22:18Z</dcterms:modified>
</cp:coreProperties>
</file>