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08B85-6EFA-407B-98ED-8E8904954161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AEAC-05BF-4FB5-965B-2713BED9F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Strengthened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01771"/>
            <a:ext cx="85344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1/17/2016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Reading: 1 Samuel 30:1 – 11; 16 – 19</a:t>
            </a:r>
          </a:p>
        </p:txBody>
      </p:sp>
    </p:spTree>
    <p:extLst>
      <p:ext uri="{BB962C8B-B14F-4D97-AF65-F5344CB8AC3E}">
        <p14:creationId xmlns:p14="http://schemas.microsoft.com/office/powerpoint/2010/main" val="34414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in the Daily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2776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 your loved one…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12:14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peace with everyone, and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without it no one will see the Lord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(Holman)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6:11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you,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of God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…pursue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righteousness,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godliness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faith, love, endurance and gentleness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4:8 Come near to God and he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 near to you.</a:t>
            </a:r>
          </a:p>
        </p:txBody>
      </p:sp>
    </p:spTree>
    <p:extLst>
      <p:ext uri="{BB962C8B-B14F-4D97-AF65-F5344CB8AC3E}">
        <p14:creationId xmlns:p14="http://schemas.microsoft.com/office/powerpoint/2010/main" val="289004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in the Daily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7772400" cy="52879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Popeye the sailor man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 of blessings of God…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1:8 - 9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let this Book of the Law depart from your mouth;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meditate on it day and night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that you may be careful 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everything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written in it. Then you will be prosperous and successful.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I not commanded you?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strong and courageous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not be terrified; do not be discouraged, for the LORD your God will be with you wherever you go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 Finish reading the Bible in a year!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600201"/>
            <a:ext cx="35099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82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Miracle Can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His Faithful Ones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29600" cy="4952999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Saul’s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disconnection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God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him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Muhammad Ali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defeated the Amalekites with only 400 men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recovered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Amalekites had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taken…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brought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30:18 – 19)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43099"/>
            <a:ext cx="3048000" cy="43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Stand 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Miracle does not happen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time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Miracle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guarantee faith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 lesson 101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time when you feel like defeated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the Lord’s voice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 again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listened and stood up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fought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12778"/>
            <a:ext cx="4572000" cy="45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learn today?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to Jesus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strength in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faith in God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pursue of God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walk with God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defeated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 again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4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“Well Done My Faithful Servant”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543800" cy="507081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4:7 – 8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fought the good fight, I have finished the race, I have kept the faith.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there is in store for me the crown of righteousness, which the Lord, the righteous Judge, will award to me on that day-- and not only to me, but also to all who have longed for his appearing.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58" y="1600201"/>
            <a:ext cx="3048000" cy="5070814"/>
          </a:xfrm>
        </p:spPr>
      </p:pic>
    </p:spTree>
    <p:extLst>
      <p:ext uri="{BB962C8B-B14F-4D97-AF65-F5344CB8AC3E}">
        <p14:creationId xmlns:p14="http://schemas.microsoft.com/office/powerpoint/2010/main" val="272675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New Year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07456"/>
            <a:ext cx="5711256" cy="451870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600199"/>
            <a:ext cx="5685971" cy="45259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beginning and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resolutions</a:t>
            </a:r>
          </a:p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challenges come our way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Unresolved issues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carried over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burdens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our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replenished in the Lord, to be re-energized and ready for another fresh start of the year</a:t>
            </a:r>
          </a:p>
        </p:txBody>
      </p:sp>
    </p:spTree>
    <p:extLst>
      <p:ext uri="{BB962C8B-B14F-4D97-AF65-F5344CB8AC3E}">
        <p14:creationId xmlns:p14="http://schemas.microsoft.com/office/powerpoint/2010/main" val="18847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miss you…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5" y="1600200"/>
            <a:ext cx="8969829" cy="5045529"/>
          </a:xfrm>
        </p:spPr>
      </p:pic>
    </p:spTree>
    <p:extLst>
      <p:ext uri="{BB962C8B-B14F-4D97-AF65-F5344CB8AC3E}">
        <p14:creationId xmlns:p14="http://schemas.microsoft.com/office/powerpoint/2010/main" val="30073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Strikes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Takes Root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36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Frying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Philistines were about 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 war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Saul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29:9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Achish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answered, "I know that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as pleasing in my eyes as an angel of God; nevertheless, the Philistine commanders have said, 'He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not go up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us into battle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.‘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30:1 – 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men reached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Ziklag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third day. Now the Amalekites had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Negev and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Ziklag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They had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Ziklag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it,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had taken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women and all who were in it, both young and old. They killed none of them, but carried them off as they went on their way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30:4 So David and his men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wept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aloud until they had no strength left to weep.</a:t>
            </a:r>
          </a:p>
        </p:txBody>
      </p:sp>
    </p:spTree>
    <p:extLst>
      <p:ext uri="{BB962C8B-B14F-4D97-AF65-F5344CB8AC3E}">
        <p14:creationId xmlns:p14="http://schemas.microsoft.com/office/powerpoint/2010/main" val="3378360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troubling you?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7679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Nino – Unpredictable weather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 – No sense of security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– No trustworthy candidate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and Ethic – No safety in community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Crisis – No safe haven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Crisis – No purpose in life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73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you do?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Lord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how can a loving God allows evil things to happen?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of the barber…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to God to experience healings and miracles…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11:28 "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me, all you who are weary and burdened, and I will give you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23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Lord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07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in the Daily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30:6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strength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LORD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God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family name? Is it awesome?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who you are…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1:12 Yet to all who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him, to those who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his name, he gave the right to become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yourself everyday: I am a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awesome God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6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686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Be Strengthened in the Lord</vt:lpstr>
      <vt:lpstr>Happy New Year 2016</vt:lpstr>
      <vt:lpstr>We will miss you…</vt:lpstr>
      <vt:lpstr>When Trouble Strikes  and  Fear Takes Root</vt:lpstr>
      <vt:lpstr>Out of the Frying Pan into the Fire</vt:lpstr>
      <vt:lpstr>What is troubling you?</vt:lpstr>
      <vt:lpstr>What will you do?</vt:lpstr>
      <vt:lpstr>Find Strength in the Lord</vt:lpstr>
      <vt:lpstr>Strength in the Daily Faith in God</vt:lpstr>
      <vt:lpstr>Strength in the Daily Pursue of God</vt:lpstr>
      <vt:lpstr>Strength in the Daily Walk with God</vt:lpstr>
      <vt:lpstr>Stand up in the Strength of God</vt:lpstr>
      <vt:lpstr>Miracle Can Happen for His Faithful Ones</vt:lpstr>
      <vt:lpstr>Listen and Stand up</vt:lpstr>
      <vt:lpstr>What do we learn today?</vt:lpstr>
      <vt:lpstr>“Well Done My Faithful Servant”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Strengthened in the Lord</dc:title>
  <dc:creator>Swee Tan</dc:creator>
  <cp:lastModifiedBy>Tony Wong</cp:lastModifiedBy>
  <cp:revision>98</cp:revision>
  <cp:lastPrinted>2016-01-10T07:33:52Z</cp:lastPrinted>
  <dcterms:created xsi:type="dcterms:W3CDTF">2006-08-16T00:00:00Z</dcterms:created>
  <dcterms:modified xsi:type="dcterms:W3CDTF">2016-01-17T06:26:30Z</dcterms:modified>
</cp:coreProperties>
</file>