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65" r:id="rId5"/>
    <p:sldId id="264" r:id="rId6"/>
    <p:sldId id="263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DCF2-36C0-42E8-8E23-D5FDD76C7A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Evidences for Easter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F56292-5DB3-42A0-81FA-4AEB2DF665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evidentiary look at the resurrection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2330658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71740-8844-42E4-ACE1-5C5E8DB9CC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 you believe?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D61035-547B-4D78-83D7-BB7BD91014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10851-8A13-4761-9200-82AE9E29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resurrection </a:t>
            </a:r>
            <a:br>
              <a:rPr lang="en-US" dirty="0"/>
            </a:br>
            <a:r>
              <a:rPr lang="en-US" dirty="0"/>
              <a:t>no Christianity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98AB6-AF34-42F7-A293-D71E4E460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I Corinthians 15:12 – 19</a:t>
            </a:r>
          </a:p>
          <a:p>
            <a:r>
              <a:rPr lang="en-US" sz="3200" dirty="0"/>
              <a:t>Premises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There is no Resurrection of the dead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The Resurrection of Jesus is the foundation of the Christian faith</a:t>
            </a:r>
          </a:p>
          <a:p>
            <a:r>
              <a:rPr lang="en-US" sz="3200" dirty="0"/>
              <a:t>Conclusion:</a:t>
            </a:r>
          </a:p>
          <a:p>
            <a:pPr lvl="1"/>
            <a:r>
              <a:rPr lang="en-US" sz="3000" dirty="0"/>
              <a:t>Therefore the Christian faith has no foundation.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F714-9BB3-4E06-8643-299F775B7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	Did Jesus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F0B1F-B7A9-4D69-AB3C-534D8BEE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/>
              <a:t>Biblical Sources</a:t>
            </a:r>
          </a:p>
          <a:p>
            <a:pPr lvl="2"/>
            <a:r>
              <a:rPr lang="en-US" sz="2600" dirty="0"/>
              <a:t>Number of Copies that exist in antiquity and closest copy in existence</a:t>
            </a:r>
          </a:p>
          <a:p>
            <a:pPr lvl="3"/>
            <a:r>
              <a:rPr lang="en-US" sz="2400" dirty="0"/>
              <a:t>Aristotle: 5 copies/ 1,400 years from source</a:t>
            </a:r>
          </a:p>
          <a:p>
            <a:pPr lvl="3"/>
            <a:r>
              <a:rPr lang="en-US" sz="2400" dirty="0"/>
              <a:t>Plato: 7copies/ 1,200 years from the source</a:t>
            </a:r>
          </a:p>
          <a:p>
            <a:pPr lvl="3"/>
            <a:r>
              <a:rPr lang="en-US" sz="2400" dirty="0"/>
              <a:t>Homer’s Iliad:  </a:t>
            </a:r>
            <a:r>
              <a:rPr lang="en-US" sz="2400" b="1" dirty="0"/>
              <a:t>643</a:t>
            </a:r>
            <a:r>
              <a:rPr lang="en-US" sz="2400" dirty="0"/>
              <a:t> copies/ </a:t>
            </a:r>
            <a:r>
              <a:rPr lang="en-US" sz="2400" b="1" dirty="0"/>
              <a:t>400 </a:t>
            </a:r>
            <a:r>
              <a:rPr lang="en-US" sz="2400" dirty="0"/>
              <a:t>years from the source</a:t>
            </a:r>
          </a:p>
          <a:p>
            <a:pPr lvl="3"/>
            <a:r>
              <a:rPr lang="en-US" sz="2400" dirty="0"/>
              <a:t>Bible: </a:t>
            </a:r>
            <a:r>
              <a:rPr lang="en-US" sz="2400" b="1" u="sng" dirty="0"/>
              <a:t>5,824 </a:t>
            </a:r>
            <a:r>
              <a:rPr lang="en-US" sz="2400" dirty="0"/>
              <a:t>copies/ </a:t>
            </a:r>
            <a:r>
              <a:rPr lang="en-US" sz="2400" b="1" u="sng" dirty="0"/>
              <a:t>25</a:t>
            </a:r>
            <a:r>
              <a:rPr lang="en-US" sz="2400" b="1" dirty="0"/>
              <a:t> </a:t>
            </a:r>
            <a:r>
              <a:rPr lang="en-US" sz="2400" dirty="0"/>
              <a:t>years from the source </a:t>
            </a:r>
          </a:p>
          <a:p>
            <a:pPr lvl="3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031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F714-9BB3-4E06-8643-299F775B7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	Did Jesus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F0B1F-B7A9-4D69-AB3C-534D8BEE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Bible: </a:t>
            </a:r>
            <a:r>
              <a:rPr lang="en-US" sz="6000" b="1" u="sng" dirty="0"/>
              <a:t>5,824 </a:t>
            </a:r>
            <a:r>
              <a:rPr lang="en-US" sz="6000" dirty="0"/>
              <a:t>copies/ </a:t>
            </a:r>
          </a:p>
          <a:p>
            <a:pPr marL="0" indent="0">
              <a:buNone/>
            </a:pPr>
            <a:r>
              <a:rPr lang="en-US" sz="6000" b="1" u="sng" dirty="0"/>
              <a:t>25</a:t>
            </a:r>
            <a:r>
              <a:rPr lang="en-US" sz="6000" b="1" dirty="0"/>
              <a:t> </a:t>
            </a:r>
            <a:r>
              <a:rPr lang="en-US" sz="6000" dirty="0"/>
              <a:t>years from the source </a:t>
            </a:r>
          </a:p>
          <a:p>
            <a:pPr lvl="3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7517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F714-9BB3-4E06-8643-299F775B7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	Did Jesus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F0B1F-B7A9-4D69-AB3C-534D8BEE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/>
              <a:t>Extra Biblical resources </a:t>
            </a:r>
          </a:p>
          <a:p>
            <a:pPr lvl="2"/>
            <a:r>
              <a:rPr lang="en-US" sz="2600" dirty="0"/>
              <a:t>Tacitus (Roman Senator and historian, 56 AD-117 AD)</a:t>
            </a:r>
          </a:p>
          <a:p>
            <a:pPr lvl="2"/>
            <a:r>
              <a:rPr lang="en-US" sz="2600" dirty="0"/>
              <a:t>Suetonius </a:t>
            </a:r>
            <a:r>
              <a:rPr lang="da-DK" sz="2600" dirty="0"/>
              <a:t>(Roman Historian, 70 AD-130 AD)</a:t>
            </a:r>
          </a:p>
          <a:p>
            <a:pPr lvl="2"/>
            <a:r>
              <a:rPr lang="en-US" sz="2600" dirty="0"/>
              <a:t>Josephus (Romano-Jewish historian, 37 AD-130 AD) </a:t>
            </a:r>
          </a:p>
          <a:p>
            <a:pPr lvl="2"/>
            <a:r>
              <a:rPr lang="en-US" sz="2600" dirty="0"/>
              <a:t>Pliny the Younger (Roman author, lawyer, and magistrate, 61 AD-110 AD) </a:t>
            </a:r>
          </a:p>
        </p:txBody>
      </p:sp>
    </p:spTree>
    <p:extLst>
      <p:ext uri="{BB962C8B-B14F-4D97-AF65-F5344CB8AC3E}">
        <p14:creationId xmlns:p14="http://schemas.microsoft.com/office/powerpoint/2010/main" val="301969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9DCB-0A8B-4E13-B48D-E6B14CD4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	Did Jesus raise from the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90A4A-9BA5-403B-9C1D-BE6BD3005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Early Creedal affirmation</a:t>
            </a:r>
          </a:p>
          <a:p>
            <a:pPr lvl="1"/>
            <a:r>
              <a:rPr lang="en-US" sz="2400" dirty="0"/>
              <a:t>I Corinthians 15:3-6</a:t>
            </a:r>
          </a:p>
          <a:p>
            <a:pPr lvl="1"/>
            <a:r>
              <a:rPr lang="en-US" sz="2400" dirty="0"/>
              <a:t>Creed developed 2 to 3 years from the Resurrection</a:t>
            </a:r>
          </a:p>
          <a:p>
            <a:pPr lvl="2"/>
            <a:r>
              <a:rPr lang="en-US" sz="2000" dirty="0"/>
              <a:t>Acts 9 – Paul’s conversion </a:t>
            </a:r>
          </a:p>
          <a:p>
            <a:pPr lvl="2"/>
            <a:r>
              <a:rPr lang="en-US" sz="2000" dirty="0"/>
              <a:t>Galatians 1:18 – Paul spent 3 years in discipleship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3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9DCB-0A8B-4E13-B48D-E6B14CD4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	Did Jesus raise from the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90A4A-9BA5-403B-9C1D-BE6BD3005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Empty Tomb </a:t>
            </a:r>
          </a:p>
          <a:p>
            <a:pPr lvl="1"/>
            <a:r>
              <a:rPr lang="en-US" sz="2400" dirty="0"/>
              <a:t>Joseph of Arimathea</a:t>
            </a:r>
          </a:p>
          <a:p>
            <a:pPr lvl="1"/>
            <a:r>
              <a:rPr lang="en-US" sz="2400" dirty="0"/>
              <a:t>No Body was ever produced</a:t>
            </a:r>
          </a:p>
          <a:p>
            <a:pPr lvl="1"/>
            <a:r>
              <a:rPr lang="en-US" sz="2400" dirty="0"/>
              <a:t>Women were the first eye witnesses</a:t>
            </a:r>
          </a:p>
          <a:p>
            <a:pPr lvl="1"/>
            <a:r>
              <a:rPr lang="en-US" sz="2400" dirty="0"/>
              <a:t>500 eye witness accounts to his resurrection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1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9DCB-0A8B-4E13-B48D-E6B14CD4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	Did Jesus raise from the dead?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90A4A-9BA5-403B-9C1D-BE6BD3005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Christian movement would not have happened without a resurrection.</a:t>
            </a:r>
          </a:p>
          <a:p>
            <a:pPr lvl="1"/>
            <a:r>
              <a:rPr lang="en-US" sz="2600" dirty="0"/>
              <a:t>NO disciple would knowing die for a lie </a:t>
            </a:r>
          </a:p>
          <a:p>
            <a:pPr lvl="1"/>
            <a:r>
              <a:rPr lang="en-US" sz="2600" dirty="0"/>
              <a:t>This type of resurrection was unprecedented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4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10851-8A13-4761-9200-82AE9E29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YES resurrection </a:t>
            </a:r>
            <a:br>
              <a:rPr lang="en-US" dirty="0"/>
            </a:br>
            <a:r>
              <a:rPr lang="en-US" dirty="0"/>
              <a:t>yes Christianity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98AB6-AF34-42F7-A293-D71E4E460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Premises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Jesus Christ Rose from the Dead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The Resurrection of Jesus is the foundation of the Christian faith</a:t>
            </a:r>
          </a:p>
          <a:p>
            <a:r>
              <a:rPr lang="en-US" sz="3200" dirty="0"/>
              <a:t>Conclusion:</a:t>
            </a:r>
          </a:p>
          <a:p>
            <a:pPr lvl="1"/>
            <a:r>
              <a:rPr lang="en-US" sz="3000" dirty="0"/>
              <a:t>Therefore the Christian </a:t>
            </a:r>
            <a:r>
              <a:rPr lang="en-US" sz="3000"/>
              <a:t>faith is valid. 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4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444</TotalTime>
  <Words>283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Rockwell</vt:lpstr>
      <vt:lpstr>Gallery</vt:lpstr>
      <vt:lpstr>Evidences for Easter</vt:lpstr>
      <vt:lpstr>No resurrection  no Christianity</vt:lpstr>
      <vt:lpstr>1. Did Jesus Exist?</vt:lpstr>
      <vt:lpstr>1. Did Jesus Exist?</vt:lpstr>
      <vt:lpstr>1. Did Jesus Exist?</vt:lpstr>
      <vt:lpstr>2. Did Jesus raise from the dead?</vt:lpstr>
      <vt:lpstr>2. Did Jesus raise from the dead?</vt:lpstr>
      <vt:lpstr>2. Did Jesus raise from the dead?</vt:lpstr>
      <vt:lpstr>YES resurrection  yes Christianity</vt:lpstr>
      <vt:lpstr>What do you believe?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Castro</dc:creator>
  <cp:lastModifiedBy>Andy Castro</cp:lastModifiedBy>
  <cp:revision>24</cp:revision>
  <dcterms:created xsi:type="dcterms:W3CDTF">2018-03-24T18:30:04Z</dcterms:created>
  <dcterms:modified xsi:type="dcterms:W3CDTF">2018-03-27T02:12:45Z</dcterms:modified>
</cp:coreProperties>
</file>