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 id="2147483684" r:id="rId3"/>
    <p:sldMasterId id="2147483696" r:id="rId4"/>
    <p:sldMasterId id="2147483708" r:id="rId5"/>
    <p:sldMasterId id="2147483732" r:id="rId6"/>
    <p:sldMasterId id="2147483744" r:id="rId7"/>
    <p:sldMasterId id="2147483768" r:id="rId8"/>
    <p:sldMasterId id="2147483780" r:id="rId9"/>
    <p:sldMasterId id="2147483792" r:id="rId10"/>
    <p:sldMasterId id="2147483804" r:id="rId11"/>
    <p:sldMasterId id="2147483816" r:id="rId12"/>
    <p:sldMasterId id="2147483828" r:id="rId13"/>
  </p:sldMasterIdLst>
  <p:notesMasterIdLst>
    <p:notesMasterId r:id="rId53"/>
  </p:notesMasterIdLst>
  <p:sldIdLst>
    <p:sldId id="256" r:id="rId14"/>
    <p:sldId id="258" r:id="rId15"/>
    <p:sldId id="306" r:id="rId16"/>
    <p:sldId id="259" r:id="rId17"/>
    <p:sldId id="260" r:id="rId18"/>
    <p:sldId id="296" r:id="rId19"/>
    <p:sldId id="297" r:id="rId20"/>
    <p:sldId id="308" r:id="rId21"/>
    <p:sldId id="280" r:id="rId22"/>
    <p:sldId id="314" r:id="rId23"/>
    <p:sldId id="291" r:id="rId24"/>
    <p:sldId id="323" r:id="rId25"/>
    <p:sldId id="303" r:id="rId26"/>
    <p:sldId id="304" r:id="rId27"/>
    <p:sldId id="261" r:id="rId28"/>
    <p:sldId id="307" r:id="rId29"/>
    <p:sldId id="301" r:id="rId30"/>
    <p:sldId id="302" r:id="rId31"/>
    <p:sldId id="294" r:id="rId32"/>
    <p:sldId id="295" r:id="rId33"/>
    <p:sldId id="320" r:id="rId34"/>
    <p:sldId id="317" r:id="rId35"/>
    <p:sldId id="288" r:id="rId36"/>
    <p:sldId id="289" r:id="rId37"/>
    <p:sldId id="290" r:id="rId38"/>
    <p:sldId id="316" r:id="rId39"/>
    <p:sldId id="285" r:id="rId40"/>
    <p:sldId id="286" r:id="rId41"/>
    <p:sldId id="287" r:id="rId42"/>
    <p:sldId id="318" r:id="rId43"/>
    <p:sldId id="299" r:id="rId44"/>
    <p:sldId id="300" r:id="rId45"/>
    <p:sldId id="324" r:id="rId46"/>
    <p:sldId id="325" r:id="rId47"/>
    <p:sldId id="326" r:id="rId48"/>
    <p:sldId id="327" r:id="rId49"/>
    <p:sldId id="328" r:id="rId50"/>
    <p:sldId id="276" r:id="rId51"/>
    <p:sldId id="275" r:id="rId52"/>
  </p:sldIdLst>
  <p:sldSz cx="9144000" cy="6858000" type="screen4x3"/>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516" y="1044"/>
      </p:cViewPr>
      <p:guideLst>
        <p:guide orient="horz" pos="2160"/>
        <p:guide pos="2880"/>
      </p:guideLst>
    </p:cSldViewPr>
  </p:slideViewPr>
  <p:notesTextViewPr>
    <p:cViewPr>
      <p:scale>
        <a:sx n="1" d="1"/>
        <a:sy n="1" d="1"/>
      </p:scale>
      <p:origin x="0" y="0"/>
    </p:cViewPr>
  </p:notesTextViewPr>
  <p:sorterViewPr>
    <p:cViewPr>
      <p:scale>
        <a:sx n="66" d="100"/>
        <a:sy n="66" d="100"/>
      </p:scale>
      <p:origin x="0" y="25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962399" cy="3428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5180012" y="0"/>
            <a:ext cx="3962399" cy="342899"/>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2857500" y="514350"/>
            <a:ext cx="3429000" cy="257174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914400" y="3257550"/>
            <a:ext cx="7315200" cy="3086099"/>
          </a:xfrm>
          <a:prstGeom prst="rect">
            <a:avLst/>
          </a:prstGeom>
          <a:noFill/>
          <a:ln>
            <a:noFill/>
          </a:ln>
        </p:spPr>
        <p:txBody>
          <a:bodyPr lIns="91425" tIns="91425" rIns="91425" bIns="91425" anchor="t" anchorCtr="0"/>
          <a:lstStyle>
            <a:lvl1pPr marL="0" marR="0" lvl="0" indent="0" algn="l" rtl="0">
              <a:spcBef>
                <a:spcPts val="36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buNone/>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None/>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buNone/>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6513512"/>
            <a:ext cx="3962399" cy="34289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SzPct val="25000"/>
                <a:buNone/>
              </a:p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2065729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914400" y="3257550"/>
            <a:ext cx="7315200" cy="3086099"/>
          </a:xfrm>
          <a:prstGeom prst="rect">
            <a:avLst/>
          </a:prstGeom>
        </p:spPr>
        <p:txBody>
          <a:bodyPr lIns="91425" tIns="91425" rIns="91425" bIns="91425" anchor="t" anchorCtr="0">
            <a:noAutofit/>
          </a:bodyPr>
          <a:lstStyle/>
          <a:p>
            <a:pPr lvl="0">
              <a:spcBef>
                <a:spcPts val="0"/>
              </a:spcBef>
              <a:buNone/>
            </a:pPr>
            <a:endParaRPr/>
          </a:p>
        </p:txBody>
      </p:sp>
      <p:sp>
        <p:nvSpPr>
          <p:cNvPr id="183" name="Shape 183"/>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914400" y="3257552"/>
            <a:ext cx="7315200" cy="3086099"/>
          </a:xfrm>
          <a:prstGeom prst="rect">
            <a:avLst/>
          </a:prstGeom>
        </p:spPr>
        <p:txBody>
          <a:bodyPr lIns="96645" tIns="96645" rIns="96645" bIns="96645" anchor="t" anchorCtr="0">
            <a:noAutofit/>
          </a:bodyPr>
          <a:lstStyle/>
          <a:p>
            <a:endParaRPr/>
          </a:p>
        </p:txBody>
      </p:sp>
      <p:sp>
        <p:nvSpPr>
          <p:cNvPr id="234" name="Shape 234"/>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914400" y="3257552"/>
            <a:ext cx="7315200" cy="3086099"/>
          </a:xfrm>
          <a:prstGeom prst="rect">
            <a:avLst/>
          </a:prstGeom>
        </p:spPr>
        <p:txBody>
          <a:bodyPr lIns="96645" tIns="96645" rIns="96645" bIns="96645" anchor="t" anchorCtr="0">
            <a:noAutofit/>
          </a:bodyPr>
          <a:lstStyle/>
          <a:p>
            <a:endParaRPr/>
          </a:p>
        </p:txBody>
      </p:sp>
      <p:sp>
        <p:nvSpPr>
          <p:cNvPr id="252" name="Shape 252"/>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914400" y="3257550"/>
            <a:ext cx="7315200" cy="3086099"/>
          </a:xfrm>
          <a:prstGeom prst="rect">
            <a:avLst/>
          </a:prstGeom>
        </p:spPr>
        <p:txBody>
          <a:bodyPr lIns="91425" tIns="91425" rIns="91425" bIns="91425" anchor="t" anchorCtr="0">
            <a:noAutofit/>
          </a:bodyPr>
          <a:lstStyle/>
          <a:p>
            <a:pPr lvl="0" rtl="0">
              <a:spcBef>
                <a:spcPts val="0"/>
              </a:spcBef>
              <a:buNone/>
            </a:pPr>
            <a:endParaRPr/>
          </a:p>
        </p:txBody>
      </p:sp>
      <p:sp>
        <p:nvSpPr>
          <p:cNvPr id="258" name="Shape 258"/>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86865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txBox="1">
            <a:spLocks noGrp="1"/>
          </p:cNvSpPr>
          <p:nvPr>
            <p:ph type="body" idx="1"/>
          </p:nvPr>
        </p:nvSpPr>
        <p:spPr>
          <a:xfrm>
            <a:off x="914400" y="3257550"/>
            <a:ext cx="7315200" cy="3086099"/>
          </a:xfrm>
          <a:prstGeom prst="rect">
            <a:avLst/>
          </a:prstGeom>
        </p:spPr>
        <p:txBody>
          <a:bodyPr lIns="91425" tIns="91425" rIns="91425" bIns="91425" anchor="t" anchorCtr="0">
            <a:noAutofit/>
          </a:bodyPr>
          <a:lstStyle/>
          <a:p>
            <a:pPr lvl="0" rtl="0">
              <a:spcBef>
                <a:spcPts val="0"/>
              </a:spcBef>
              <a:buNone/>
            </a:pPr>
            <a:endParaRPr/>
          </a:p>
        </p:txBody>
      </p:sp>
      <p:sp>
        <p:nvSpPr>
          <p:cNvPr id="264" name="Shape 264"/>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978483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914400" y="3257550"/>
            <a:ext cx="7315200" cy="3086099"/>
          </a:xfrm>
          <a:prstGeom prst="rect">
            <a:avLst/>
          </a:prstGeom>
        </p:spPr>
        <p:txBody>
          <a:bodyPr lIns="91425" tIns="91425" rIns="91425" bIns="91425" anchor="t" anchorCtr="0">
            <a:noAutofit/>
          </a:bodyPr>
          <a:lstStyle/>
          <a:p>
            <a:pPr lvl="0">
              <a:spcBef>
                <a:spcPts val="0"/>
              </a:spcBef>
              <a:buNone/>
            </a:pPr>
            <a:endParaRPr/>
          </a:p>
        </p:txBody>
      </p:sp>
      <p:sp>
        <p:nvSpPr>
          <p:cNvPr id="295" name="Shape 295"/>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829082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914400" y="3257550"/>
            <a:ext cx="7315200" cy="3086099"/>
          </a:xfrm>
          <a:prstGeom prst="rect">
            <a:avLst/>
          </a:prstGeom>
        </p:spPr>
        <p:txBody>
          <a:bodyPr lIns="91425" tIns="91425" rIns="91425" bIns="91425" anchor="t" anchorCtr="0">
            <a:noAutofit/>
          </a:bodyPr>
          <a:lstStyle/>
          <a:p>
            <a:pPr lvl="0">
              <a:spcBef>
                <a:spcPts val="0"/>
              </a:spcBef>
              <a:buNone/>
            </a:pPr>
            <a:endParaRPr/>
          </a:p>
        </p:txBody>
      </p:sp>
      <p:sp>
        <p:nvSpPr>
          <p:cNvPr id="295" name="Shape 295"/>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184094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txBox="1">
            <a:spLocks noGrp="1"/>
          </p:cNvSpPr>
          <p:nvPr>
            <p:ph type="body" idx="1"/>
          </p:nvPr>
        </p:nvSpPr>
        <p:spPr>
          <a:xfrm>
            <a:off x="914400" y="3257550"/>
            <a:ext cx="7315200" cy="3086099"/>
          </a:xfrm>
          <a:prstGeom prst="rect">
            <a:avLst/>
          </a:prstGeom>
        </p:spPr>
        <p:txBody>
          <a:bodyPr lIns="91425" tIns="91425" rIns="91425" bIns="91425" anchor="t" anchorCtr="0">
            <a:noAutofit/>
          </a:bodyPr>
          <a:lstStyle/>
          <a:p>
            <a:pPr lvl="0">
              <a:spcBef>
                <a:spcPts val="0"/>
              </a:spcBef>
              <a:buNone/>
            </a:pPr>
            <a:endParaRPr/>
          </a:p>
        </p:txBody>
      </p:sp>
      <p:sp>
        <p:nvSpPr>
          <p:cNvPr id="313" name="Shape 313"/>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txBox="1">
            <a:spLocks noGrp="1"/>
          </p:cNvSpPr>
          <p:nvPr>
            <p:ph type="body" idx="1"/>
          </p:nvPr>
        </p:nvSpPr>
        <p:spPr>
          <a:xfrm>
            <a:off x="914400" y="3257550"/>
            <a:ext cx="7315200" cy="3086099"/>
          </a:xfrm>
          <a:prstGeom prst="rect">
            <a:avLst/>
          </a:prstGeom>
        </p:spPr>
        <p:txBody>
          <a:bodyPr lIns="91425" tIns="91425" rIns="91425" bIns="91425" anchor="t" anchorCtr="0">
            <a:noAutofit/>
          </a:bodyPr>
          <a:lstStyle/>
          <a:p>
            <a:pPr lvl="0">
              <a:spcBef>
                <a:spcPts val="0"/>
              </a:spcBef>
              <a:buNone/>
            </a:pPr>
            <a:endParaRPr dirty="0"/>
          </a:p>
        </p:txBody>
      </p:sp>
      <p:sp>
        <p:nvSpPr>
          <p:cNvPr id="307" name="Shape 307"/>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914400" y="3257550"/>
            <a:ext cx="7315200" cy="3086099"/>
          </a:xfrm>
          <a:prstGeom prst="rect">
            <a:avLst/>
          </a:prstGeom>
        </p:spPr>
        <p:txBody>
          <a:bodyPr lIns="91425" tIns="91425" rIns="91425" bIns="91425" anchor="t" anchorCtr="0">
            <a:noAutofit/>
          </a:bodyPr>
          <a:lstStyle/>
          <a:p>
            <a:pPr lvl="0">
              <a:spcBef>
                <a:spcPts val="0"/>
              </a:spcBef>
              <a:buNone/>
            </a:pPr>
            <a:endParaRPr/>
          </a:p>
        </p:txBody>
      </p:sp>
      <p:sp>
        <p:nvSpPr>
          <p:cNvPr id="203" name="Shape 203"/>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914400" y="3257550"/>
            <a:ext cx="7315200" cy="3086099"/>
          </a:xfrm>
          <a:prstGeom prst="rect">
            <a:avLst/>
          </a:prstGeom>
        </p:spPr>
        <p:txBody>
          <a:bodyPr lIns="91425" tIns="91425" rIns="91425" bIns="91425" anchor="t" anchorCtr="0">
            <a:noAutofit/>
          </a:bodyPr>
          <a:lstStyle/>
          <a:p>
            <a:pPr lvl="0">
              <a:spcBef>
                <a:spcPts val="0"/>
              </a:spcBef>
              <a:buNone/>
            </a:pPr>
            <a:endParaRPr/>
          </a:p>
        </p:txBody>
      </p:sp>
      <p:sp>
        <p:nvSpPr>
          <p:cNvPr id="203" name="Shape 203"/>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914400" y="3257550"/>
            <a:ext cx="7315200" cy="3086099"/>
          </a:xfrm>
          <a:prstGeom prst="rect">
            <a:avLst/>
          </a:prstGeom>
        </p:spPr>
        <p:txBody>
          <a:bodyPr lIns="91425" tIns="91425" rIns="91425" bIns="91425" anchor="t" anchorCtr="0">
            <a:noAutofit/>
          </a:bodyPr>
          <a:lstStyle/>
          <a:p>
            <a:pPr lvl="0">
              <a:spcBef>
                <a:spcPts val="0"/>
              </a:spcBef>
              <a:buNone/>
            </a:pPr>
            <a:endParaRPr/>
          </a:p>
        </p:txBody>
      </p:sp>
      <p:sp>
        <p:nvSpPr>
          <p:cNvPr id="209" name="Shape 209"/>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Leaders meeting: twice a month.  Others coworkers are invited to the meeting on a as needed basis depending on the discussion topics.  Reports of the leadership meetings are presented at monthly coworkers meeting.</a:t>
            </a:r>
          </a:p>
        </p:txBody>
      </p:sp>
      <p:sp>
        <p:nvSpPr>
          <p:cNvPr id="216" name="Shape 216"/>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spcAft>
                  <a:spcPts val="0"/>
                </a:spcAft>
                <a:buSzPct val="25000"/>
                <a:buNone/>
              </a:pPr>
              <a:t>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914400" y="3257550"/>
            <a:ext cx="7315200" cy="3086099"/>
          </a:xfrm>
          <a:prstGeom prst="rect">
            <a:avLst/>
          </a:prstGeom>
        </p:spPr>
        <p:txBody>
          <a:bodyPr lIns="91425" tIns="91425" rIns="91425" bIns="91425" anchor="t" anchorCtr="0">
            <a:noAutofit/>
          </a:bodyPr>
          <a:lstStyle/>
          <a:p>
            <a:pPr lvl="0">
              <a:spcBef>
                <a:spcPts val="0"/>
              </a:spcBef>
              <a:buNone/>
            </a:pPr>
            <a:endParaRPr/>
          </a:p>
        </p:txBody>
      </p:sp>
      <p:sp>
        <p:nvSpPr>
          <p:cNvPr id="222" name="Shape 222"/>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txBox="1">
            <a:spLocks noGrp="1"/>
          </p:cNvSpPr>
          <p:nvPr>
            <p:ph type="body" idx="1"/>
          </p:nvPr>
        </p:nvSpPr>
        <p:spPr>
          <a:xfrm>
            <a:off x="914400" y="3257550"/>
            <a:ext cx="7315200" cy="3086099"/>
          </a:xfrm>
          <a:prstGeom prst="rect">
            <a:avLst/>
          </a:prstGeom>
        </p:spPr>
        <p:txBody>
          <a:bodyPr lIns="91425" tIns="91425" rIns="91425" bIns="91425" anchor="t" anchorCtr="0">
            <a:noAutofit/>
          </a:bodyPr>
          <a:lstStyle/>
          <a:p>
            <a:pPr lvl="0">
              <a:spcBef>
                <a:spcPts val="0"/>
              </a:spcBef>
              <a:buNone/>
            </a:pPr>
            <a:endParaRPr/>
          </a:p>
        </p:txBody>
      </p:sp>
      <p:sp>
        <p:nvSpPr>
          <p:cNvPr id="240" name="Shape 24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txBox="1">
            <a:spLocks noGrp="1"/>
          </p:cNvSpPr>
          <p:nvPr>
            <p:ph type="body" idx="1"/>
          </p:nvPr>
        </p:nvSpPr>
        <p:spPr>
          <a:xfrm>
            <a:off x="914400" y="3257550"/>
            <a:ext cx="7315200" cy="3086099"/>
          </a:xfrm>
          <a:prstGeom prst="rect">
            <a:avLst/>
          </a:prstGeom>
        </p:spPr>
        <p:txBody>
          <a:bodyPr lIns="91425" tIns="91425" rIns="91425" bIns="91425" anchor="t" anchorCtr="0">
            <a:noAutofit/>
          </a:bodyPr>
          <a:lstStyle/>
          <a:p>
            <a:pPr lvl="0">
              <a:spcBef>
                <a:spcPts val="0"/>
              </a:spcBef>
              <a:buNone/>
            </a:pPr>
            <a:endParaRPr/>
          </a:p>
        </p:txBody>
      </p:sp>
      <p:sp>
        <p:nvSpPr>
          <p:cNvPr id="240" name="Shape 24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txBox="1">
            <a:spLocks noGrp="1"/>
          </p:cNvSpPr>
          <p:nvPr>
            <p:ph type="body" idx="1"/>
          </p:nvPr>
        </p:nvSpPr>
        <p:spPr>
          <a:xfrm>
            <a:off x="914400" y="3257552"/>
            <a:ext cx="7315200" cy="3086099"/>
          </a:xfrm>
          <a:prstGeom prst="rect">
            <a:avLst/>
          </a:prstGeom>
        </p:spPr>
        <p:txBody>
          <a:bodyPr lIns="96645" tIns="96645" rIns="96645" bIns="96645" anchor="t" anchorCtr="0">
            <a:noAutofit/>
          </a:bodyPr>
          <a:lstStyle/>
          <a:p>
            <a:endParaRPr/>
          </a:p>
        </p:txBody>
      </p:sp>
      <p:sp>
        <p:nvSpPr>
          <p:cNvPr id="228" name="Shape 228"/>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9"/>
        <p:cNvGrpSpPr/>
        <p:nvPr/>
      </p:nvGrpSpPr>
      <p:grpSpPr>
        <a:xfrm>
          <a:off x="0" y="0"/>
          <a:ext cx="0" cy="0"/>
          <a:chOff x="0" y="0"/>
          <a:chExt cx="0" cy="0"/>
        </a:xfrm>
      </p:grpSpPr>
      <p:sp>
        <p:nvSpPr>
          <p:cNvPr id="20" name="Shape 20"/>
          <p:cNvSpPr/>
          <p:nvPr/>
        </p:nvSpPr>
        <p:spPr>
          <a:xfrm>
            <a:off x="0" y="3866919"/>
            <a:ext cx="9144000" cy="2991080"/>
          </a:xfrm>
          <a:prstGeom prst="rect">
            <a:avLst/>
          </a:prstGeom>
          <a:gradFill>
            <a:gsLst>
              <a:gs pos="0">
                <a:srgbClr val="FFFFFF">
                  <a:alpha val="90980"/>
                </a:srgbClr>
              </a:gs>
              <a:gs pos="37000">
                <a:srgbClr val="FFFFFF">
                  <a:alpha val="75686"/>
                </a:srgbClr>
              </a:gs>
              <a:gs pos="100000">
                <a:srgbClr val="E4E9EF">
                  <a:alpha val="78823"/>
                </a:srgbClr>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1" name="Shape 21"/>
          <p:cNvSpPr/>
          <p:nvPr/>
        </p:nvSpPr>
        <p:spPr>
          <a:xfrm>
            <a:off x="0" y="0"/>
            <a:ext cx="9144000" cy="3866919"/>
          </a:xfrm>
          <a:prstGeom prst="rect">
            <a:avLst/>
          </a:prstGeom>
          <a:gradFill>
            <a:gsLst>
              <a:gs pos="0">
                <a:srgbClr val="FFFFFF">
                  <a:alpha val="88627"/>
                </a:srgbClr>
              </a:gs>
              <a:gs pos="48000">
                <a:srgbClr val="FFFFFF">
                  <a:alpha val="61960"/>
                </a:srgbClr>
              </a:gs>
              <a:gs pos="100000">
                <a:srgbClr val="E4E9EF">
                  <a:alpha val="78823"/>
                </a:srgbClr>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2" name="Shape 22"/>
          <p:cNvSpPr/>
          <p:nvPr/>
        </p:nvSpPr>
        <p:spPr>
          <a:xfrm>
            <a:off x="0" y="2652310"/>
            <a:ext cx="9144000" cy="2286000"/>
          </a:xfrm>
          <a:prstGeom prst="rect">
            <a:avLst/>
          </a:prstGeom>
          <a:gradFill>
            <a:gsLst>
              <a:gs pos="0">
                <a:srgbClr val="FFFFFF">
                  <a:alpha val="0"/>
                </a:srgbClr>
              </a:gs>
              <a:gs pos="29000">
                <a:srgbClr val="FFFFFF">
                  <a:alpha val="29803"/>
                </a:srgbClr>
              </a:gs>
              <a:gs pos="45000">
                <a:srgbClr val="E4E9EF">
                  <a:alpha val="40000"/>
                </a:srgbClr>
              </a:gs>
              <a:gs pos="55000">
                <a:srgbClr val="FFFFFF">
                  <a:alpha val="25882"/>
                </a:srgbClr>
              </a:gs>
              <a:gs pos="65000">
                <a:srgbClr val="E4E9EF">
                  <a:alpha val="60000"/>
                </a:srgbClr>
              </a:gs>
              <a:gs pos="100000">
                <a:srgbClr val="FFFFFF">
                  <a:alpha val="0"/>
                </a:srgbClr>
              </a:gs>
            </a:gsLst>
            <a:lin ang="5400000" scaled="0"/>
          </a:gra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3" name="Shape 23"/>
          <p:cNvSpPr/>
          <p:nvPr/>
        </p:nvSpPr>
        <p:spPr>
          <a:xfrm>
            <a:off x="0" y="1600200"/>
            <a:ext cx="9144000" cy="5105399"/>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4" name="Shape 24"/>
          <p:cNvSpPr txBox="1">
            <a:spLocks noGrp="1"/>
          </p:cNvSpPr>
          <p:nvPr>
            <p:ph type="subTitle" idx="1"/>
          </p:nvPr>
        </p:nvSpPr>
        <p:spPr>
          <a:xfrm>
            <a:off x="1473795" y="5052544"/>
            <a:ext cx="5637009" cy="882118"/>
          </a:xfrm>
          <a:prstGeom prst="rect">
            <a:avLst/>
          </a:prstGeom>
          <a:noFill/>
          <a:ln>
            <a:noFill/>
          </a:ln>
        </p:spPr>
        <p:txBody>
          <a:bodyPr lIns="91425" tIns="91425" rIns="91425" bIns="91425" anchor="t" anchorCtr="0"/>
          <a:lstStyle>
            <a:lvl1pPr marL="0" marR="0" lvl="0" indent="0" algn="l" rtl="0">
              <a:spcBef>
                <a:spcPts val="440"/>
              </a:spcBef>
              <a:spcAft>
                <a:spcPts val="300"/>
              </a:spcAft>
              <a:buClr>
                <a:srgbClr val="576063"/>
              </a:buClr>
              <a:buFont typeface="Georgia"/>
              <a:buNone/>
              <a:defRPr sz="2200" b="0" i="0" u="none" strike="noStrike" cap="none">
                <a:solidFill>
                  <a:schemeClr val="dk2"/>
                </a:solidFill>
                <a:latin typeface="Trebuchet MS"/>
                <a:ea typeface="Trebuchet MS"/>
                <a:cs typeface="Trebuchet MS"/>
                <a:sym typeface="Trebuchet MS"/>
              </a:defRPr>
            </a:lvl1pPr>
            <a:lvl2pPr marL="457200" marR="0" lvl="1" indent="0" algn="ctr" rtl="0">
              <a:spcBef>
                <a:spcPts val="400"/>
              </a:spcBef>
              <a:spcAft>
                <a:spcPts val="300"/>
              </a:spcAft>
              <a:buClr>
                <a:srgbClr val="576063"/>
              </a:buClr>
              <a:buFont typeface="Georgia"/>
              <a:buNone/>
              <a:defRPr sz="2000" b="0" i="0" u="none" strike="noStrike" cap="none">
                <a:solidFill>
                  <a:srgbClr val="888888"/>
                </a:solidFill>
                <a:latin typeface="Trebuchet MS"/>
                <a:ea typeface="Trebuchet MS"/>
                <a:cs typeface="Trebuchet MS"/>
                <a:sym typeface="Trebuchet MS"/>
              </a:defRPr>
            </a:lvl2pPr>
            <a:lvl3pPr marL="914400" marR="0" lvl="2" indent="0" algn="ctr" rtl="0">
              <a:spcBef>
                <a:spcPts val="360"/>
              </a:spcBef>
              <a:spcAft>
                <a:spcPts val="300"/>
              </a:spcAft>
              <a:buClr>
                <a:srgbClr val="576063"/>
              </a:buClr>
              <a:buFont typeface="Georgia"/>
              <a:buNone/>
              <a:defRPr sz="1800" b="0" i="0" u="none" strike="noStrike" cap="none">
                <a:solidFill>
                  <a:srgbClr val="888888"/>
                </a:solidFill>
                <a:latin typeface="Trebuchet MS"/>
                <a:ea typeface="Trebuchet MS"/>
                <a:cs typeface="Trebuchet MS"/>
                <a:sym typeface="Trebuchet MS"/>
              </a:defRPr>
            </a:lvl3pPr>
            <a:lvl4pPr marL="1371600" marR="0" lvl="3" indent="0" algn="ctr" rtl="0">
              <a:spcBef>
                <a:spcPts val="320"/>
              </a:spcBef>
              <a:spcAft>
                <a:spcPts val="300"/>
              </a:spcAft>
              <a:buClr>
                <a:srgbClr val="576063"/>
              </a:buClr>
              <a:buFont typeface="Georgia"/>
              <a:buNone/>
              <a:defRPr sz="1600" b="0" i="0" u="none" strike="noStrike" cap="none">
                <a:solidFill>
                  <a:srgbClr val="888888"/>
                </a:solidFill>
                <a:latin typeface="Trebuchet MS"/>
                <a:ea typeface="Trebuchet MS"/>
                <a:cs typeface="Trebuchet MS"/>
                <a:sym typeface="Trebuchet MS"/>
              </a:defRPr>
            </a:lvl4pPr>
            <a:lvl5pPr marL="1828800" marR="0" lvl="4" indent="0" algn="ctr" rtl="0">
              <a:spcBef>
                <a:spcPts val="280"/>
              </a:spcBef>
              <a:spcAft>
                <a:spcPts val="300"/>
              </a:spcAft>
              <a:buClr>
                <a:srgbClr val="576063"/>
              </a:buClr>
              <a:buFont typeface="Georgia"/>
              <a:buNone/>
              <a:defRPr sz="1400" b="0" i="0" u="none" strike="noStrike" cap="none">
                <a:solidFill>
                  <a:srgbClr val="888888"/>
                </a:solidFill>
                <a:latin typeface="Trebuchet MS"/>
                <a:ea typeface="Trebuchet MS"/>
                <a:cs typeface="Trebuchet MS"/>
                <a:sym typeface="Trebuchet MS"/>
              </a:defRPr>
            </a:lvl5pPr>
            <a:lvl6pPr marL="2286000" marR="0" lvl="5" indent="0" algn="ctr" rtl="0">
              <a:spcBef>
                <a:spcPts val="280"/>
              </a:spcBef>
              <a:spcAft>
                <a:spcPts val="300"/>
              </a:spcAft>
              <a:buClr>
                <a:srgbClr val="576063"/>
              </a:buClr>
              <a:buFont typeface="Georgia"/>
              <a:buNone/>
              <a:defRPr sz="1400" b="0" i="0" u="none" strike="noStrike" cap="none">
                <a:solidFill>
                  <a:srgbClr val="888888"/>
                </a:solidFill>
                <a:latin typeface="Trebuchet MS"/>
                <a:ea typeface="Trebuchet MS"/>
                <a:cs typeface="Trebuchet MS"/>
                <a:sym typeface="Trebuchet MS"/>
              </a:defRPr>
            </a:lvl6pPr>
            <a:lvl7pPr marL="2743200" marR="0" lvl="6" indent="0" algn="ctr" rtl="0">
              <a:spcBef>
                <a:spcPts val="280"/>
              </a:spcBef>
              <a:spcAft>
                <a:spcPts val="300"/>
              </a:spcAft>
              <a:buClr>
                <a:srgbClr val="576063"/>
              </a:buClr>
              <a:buFont typeface="Georgia"/>
              <a:buNone/>
              <a:defRPr sz="1400" b="0" i="0" u="none" strike="noStrike" cap="none">
                <a:solidFill>
                  <a:srgbClr val="888888"/>
                </a:solidFill>
                <a:latin typeface="Trebuchet MS"/>
                <a:ea typeface="Trebuchet MS"/>
                <a:cs typeface="Trebuchet MS"/>
                <a:sym typeface="Trebuchet MS"/>
              </a:defRPr>
            </a:lvl7pPr>
            <a:lvl8pPr marL="3200400" marR="0" lvl="7" indent="0" algn="ctr" rtl="0">
              <a:spcBef>
                <a:spcPts val="280"/>
              </a:spcBef>
              <a:spcAft>
                <a:spcPts val="300"/>
              </a:spcAft>
              <a:buClr>
                <a:srgbClr val="576063"/>
              </a:buClr>
              <a:buFont typeface="Georgia"/>
              <a:buNone/>
              <a:defRPr sz="1400" b="0" i="0" u="none" strike="noStrike" cap="none">
                <a:solidFill>
                  <a:srgbClr val="888888"/>
                </a:solidFill>
                <a:latin typeface="Trebuchet MS"/>
                <a:ea typeface="Trebuchet MS"/>
                <a:cs typeface="Trebuchet MS"/>
                <a:sym typeface="Trebuchet MS"/>
              </a:defRPr>
            </a:lvl8pPr>
            <a:lvl9pPr marL="3657600" marR="0" lvl="8" indent="0" algn="ctr" rtl="0">
              <a:spcBef>
                <a:spcPts val="280"/>
              </a:spcBef>
              <a:spcAft>
                <a:spcPts val="300"/>
              </a:spcAft>
              <a:buClr>
                <a:srgbClr val="576063"/>
              </a:buClr>
              <a:buFont typeface="Georgia"/>
              <a:buNone/>
              <a:defRPr sz="1400" b="0" i="0" u="none" strike="noStrike" cap="none">
                <a:solidFill>
                  <a:srgbClr val="888888"/>
                </a:solidFill>
                <a:latin typeface="Trebuchet MS"/>
                <a:ea typeface="Trebuchet MS"/>
                <a:cs typeface="Trebuchet MS"/>
                <a:sym typeface="Trebuchet MS"/>
              </a:defRPr>
            </a:lvl9pPr>
          </a:lstStyle>
          <a:p>
            <a:endParaRPr/>
          </a:p>
        </p:txBody>
      </p:sp>
      <p:sp>
        <p:nvSpPr>
          <p:cNvPr id="25" name="Shape 25"/>
          <p:cNvSpPr txBox="1">
            <a:spLocks noGrp="1"/>
          </p:cNvSpPr>
          <p:nvPr>
            <p:ph type="dt" idx="10"/>
          </p:nvPr>
        </p:nvSpPr>
        <p:spPr>
          <a:xfrm>
            <a:off x="6172200" y="6172200"/>
            <a:ext cx="25145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100" b="1" i="0" u="none" strike="noStrike" cap="none">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ftr" idx="11"/>
          </p:nvPr>
        </p:nvSpPr>
        <p:spPr>
          <a:xfrm>
            <a:off x="457199" y="6172200"/>
            <a:ext cx="3352800"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100" b="1" i="0" u="none" strike="noStrike" cap="none">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3810000" y="6172200"/>
            <a:ext cx="1828800" cy="365125"/>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fld id="{00000000-1234-1234-1234-123412341234}" type="slidenum">
              <a:rPr lang="en-US" sz="1200" b="1" i="0" u="none" strike="noStrike" cap="none">
                <a:solidFill>
                  <a:srgbClr val="7F7F7F"/>
                </a:solidFill>
                <a:latin typeface="Arial"/>
                <a:ea typeface="Arial"/>
                <a:cs typeface="Arial"/>
                <a:sym typeface="Arial"/>
              </a:rPr>
              <a:pPr marL="0" marR="0" lvl="0" indent="0" algn="ctr" rtl="0">
                <a:spcBef>
                  <a:spcPts val="0"/>
                </a:spcBef>
                <a:spcAft>
                  <a:spcPts val="0"/>
                </a:spcAft>
                <a:buSzPct val="25000"/>
                <a:buNone/>
              </a:pPr>
              <a:t>‹#›</a:t>
            </a:fld>
            <a:endParaRPr lang="en-US" sz="1200" b="1" i="0" u="none" strike="noStrike" cap="none">
              <a:solidFill>
                <a:srgbClr val="7F7F7F"/>
              </a:solidFill>
              <a:latin typeface="Arial"/>
              <a:ea typeface="Arial"/>
              <a:cs typeface="Arial"/>
              <a:sym typeface="Arial"/>
            </a:endParaRPr>
          </a:p>
        </p:txBody>
      </p:sp>
      <p:sp>
        <p:nvSpPr>
          <p:cNvPr id="28" name="Shape 28"/>
          <p:cNvSpPr txBox="1">
            <a:spLocks noGrp="1"/>
          </p:cNvSpPr>
          <p:nvPr>
            <p:ph type="ctrTitle"/>
          </p:nvPr>
        </p:nvSpPr>
        <p:spPr>
          <a:xfrm>
            <a:off x="817581" y="3132290"/>
            <a:ext cx="7175351" cy="1793167"/>
          </a:xfrm>
          <a:prstGeom prst="rect">
            <a:avLst/>
          </a:prstGeom>
          <a:noFill/>
          <a:ln>
            <a:noFill/>
          </a:ln>
        </p:spPr>
        <p:txBody>
          <a:bodyPr lIns="91425" tIns="91425" rIns="91425" bIns="91425" anchor="t" anchorCtr="0"/>
          <a:lstStyle>
            <a:lvl1pPr marL="640080" marR="0" lvl="0" indent="-23368" algn="l" rtl="0">
              <a:spcBef>
                <a:spcPts val="0"/>
              </a:spcBef>
              <a:buClr>
                <a:srgbClr val="576063"/>
              </a:buClr>
              <a:buSzPct val="128000"/>
              <a:buFont typeface="Georgia"/>
              <a:buChar char="*"/>
              <a:defRPr sz="5400" b="1" i="0" u="none" strike="noStrike" cap="none">
                <a:solidFill>
                  <a:schemeClr val="dk1"/>
                </a:solidFill>
                <a:latin typeface="Trebuchet MS"/>
                <a:ea typeface="Trebuchet MS"/>
                <a:cs typeface="Trebuchet MS"/>
                <a:sym typeface="Trebuchet MS"/>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1793289" y="4372167"/>
            <a:ext cx="6512510" cy="1143000"/>
          </a:xfrm>
          <a:prstGeom prst="rect">
            <a:avLst/>
          </a:prstGeom>
          <a:noFill/>
          <a:ln>
            <a:noFill/>
          </a:ln>
        </p:spPr>
        <p:txBody>
          <a:bodyPr lIns="91425" tIns="91425" rIns="91425" bIns="91425" anchor="t" anchorCtr="0"/>
          <a:lstStyle>
            <a:lvl1pPr marL="320040" marR="0" lvl="0" indent="53847" algn="r" rtl="0">
              <a:spcBef>
                <a:spcPts val="0"/>
              </a:spcBef>
              <a:buClr>
                <a:srgbClr val="576063"/>
              </a:buClr>
              <a:buSzPct val="128000"/>
              <a:buFont typeface="Georgia"/>
              <a:buChar char="*"/>
              <a:defRPr sz="4600" b="1" i="0" u="none" strike="noStrike" cap="none">
                <a:solidFill>
                  <a:schemeClr val="dk1"/>
                </a:solidFill>
                <a:latin typeface="Trebuchet MS"/>
                <a:ea typeface="Trebuchet MS"/>
                <a:cs typeface="Trebuchet MS"/>
                <a:sym typeface="Trebuchet MS"/>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90" name="Shape 90"/>
          <p:cNvSpPr txBox="1">
            <a:spLocks noGrp="1"/>
          </p:cNvSpPr>
          <p:nvPr>
            <p:ph type="body" idx="1"/>
          </p:nvPr>
        </p:nvSpPr>
        <p:spPr>
          <a:xfrm rot="5400000">
            <a:off x="3368040" y="-731521"/>
            <a:ext cx="3474719" cy="6400799"/>
          </a:xfrm>
          <a:prstGeom prst="rect">
            <a:avLst/>
          </a:prstGeom>
          <a:noFill/>
          <a:ln>
            <a:noFill/>
          </a:ln>
        </p:spPr>
        <p:txBody>
          <a:bodyPr lIns="91425" tIns="91425" rIns="91425" bIns="91425" anchor="t" anchorCtr="0"/>
          <a:lstStyle>
            <a:lvl1pPr marL="228600" marR="0" lvl="0" indent="-8890" algn="l" rtl="0">
              <a:spcBef>
                <a:spcPts val="440"/>
              </a:spcBef>
              <a:spcAft>
                <a:spcPts val="300"/>
              </a:spcAft>
              <a:buClr>
                <a:srgbClr val="576063"/>
              </a:buClr>
              <a:buSzPct val="130000"/>
              <a:buFont typeface="Georgia"/>
              <a:buChar char="*"/>
              <a:defRPr sz="2200" b="0" i="0" u="none" strike="noStrike" cap="none">
                <a:solidFill>
                  <a:srgbClr val="3F3F3F"/>
                </a:solidFill>
                <a:latin typeface="Trebuchet MS"/>
                <a:ea typeface="Trebuchet MS"/>
                <a:cs typeface="Trebuchet MS"/>
                <a:sym typeface="Trebuchet MS"/>
              </a:defRPr>
            </a:lvl1pPr>
            <a:lvl2pPr marL="548640" marR="0" lvl="1" indent="-27940" algn="l" rtl="0">
              <a:spcBef>
                <a:spcPts val="400"/>
              </a:spcBef>
              <a:spcAft>
                <a:spcPts val="300"/>
              </a:spcAft>
              <a:buClr>
                <a:srgbClr val="576063"/>
              </a:buClr>
              <a:buSzPct val="129999"/>
              <a:buFont typeface="Georgia"/>
              <a:buChar char="*"/>
              <a:defRPr sz="2000" b="0" i="0" u="none" strike="noStrike" cap="none">
                <a:solidFill>
                  <a:srgbClr val="3F3F3F"/>
                </a:solidFill>
                <a:latin typeface="Trebuchet MS"/>
                <a:ea typeface="Trebuchet MS"/>
                <a:cs typeface="Trebuchet MS"/>
                <a:sym typeface="Trebuchet MS"/>
              </a:defRPr>
            </a:lvl2pPr>
            <a:lvl3pPr marL="822960" marR="0" lvl="2" indent="-39370" algn="l" rtl="0">
              <a:spcBef>
                <a:spcPts val="360"/>
              </a:spcBef>
              <a:spcAft>
                <a:spcPts val="300"/>
              </a:spcAft>
              <a:buClr>
                <a:srgbClr val="576063"/>
              </a:buClr>
              <a:buSzPct val="129999"/>
              <a:buFont typeface="Georgia"/>
              <a:buChar char="*"/>
              <a:defRPr sz="1800" b="0" i="0" u="none" strike="noStrike" cap="none">
                <a:solidFill>
                  <a:srgbClr val="3F3F3F"/>
                </a:solidFill>
                <a:latin typeface="Trebuchet MS"/>
                <a:ea typeface="Trebuchet MS"/>
                <a:cs typeface="Trebuchet MS"/>
                <a:sym typeface="Trebuchet MS"/>
              </a:defRPr>
            </a:lvl3pPr>
            <a:lvl4pPr marL="1097280" marR="0" lvl="3" indent="-50800"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4pPr>
            <a:lvl5pPr marL="1389888" marR="0" lvl="4" indent="-67818"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5pPr>
            <a:lvl6pPr marL="1664207" marR="0" lvl="5" indent="-75437"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6pPr>
            <a:lvl7pPr marL="1965960" marR="0" lvl="6" indent="-72389"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7pPr>
            <a:lvl8pPr marL="2286000" marR="0" lvl="7" indent="-74929"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8pPr>
            <a:lvl9pPr marL="2587752" marR="0" lvl="8" indent="-71881"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9pPr>
          </a:lstStyle>
          <a:p>
            <a:endParaRPr/>
          </a:p>
        </p:txBody>
      </p:sp>
      <p:sp>
        <p:nvSpPr>
          <p:cNvPr id="91" name="Shape 91"/>
          <p:cNvSpPr txBox="1">
            <a:spLocks noGrp="1"/>
          </p:cNvSpPr>
          <p:nvPr>
            <p:ph type="dt" idx="10"/>
          </p:nvPr>
        </p:nvSpPr>
        <p:spPr>
          <a:xfrm>
            <a:off x="6172200" y="6172200"/>
            <a:ext cx="25145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100" b="1">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92" name="Shape 92"/>
          <p:cNvSpPr txBox="1">
            <a:spLocks noGrp="1"/>
          </p:cNvSpPr>
          <p:nvPr>
            <p:ph type="ftr" idx="11"/>
          </p:nvPr>
        </p:nvSpPr>
        <p:spPr>
          <a:xfrm>
            <a:off x="457199" y="6172200"/>
            <a:ext cx="3352800"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100" b="1">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93" name="Shape 93"/>
          <p:cNvSpPr txBox="1">
            <a:spLocks noGrp="1"/>
          </p:cNvSpPr>
          <p:nvPr>
            <p:ph type="sldNum" idx="12"/>
          </p:nvPr>
        </p:nvSpPr>
        <p:spPr>
          <a:xfrm>
            <a:off x="3810000" y="6172200"/>
            <a:ext cx="1828800" cy="365125"/>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fld id="{00000000-1234-1234-1234-123412341234}" type="slidenum">
              <a:rPr lang="en-US" sz="1200" b="1">
                <a:solidFill>
                  <a:srgbClr val="7F7F7F"/>
                </a:solidFill>
                <a:latin typeface="Arial"/>
                <a:ea typeface="Arial"/>
                <a:cs typeface="Arial"/>
                <a:sym typeface="Arial"/>
              </a:rPr>
              <a:pPr marL="0" marR="0" lvl="0" indent="0" algn="ctr" rtl="0">
                <a:spcBef>
                  <a:spcPts val="0"/>
                </a:spcBef>
                <a:spcAft>
                  <a:spcPts val="0"/>
                </a:spcAft>
                <a:buSzPct val="25000"/>
                <a:buNone/>
              </a:pPr>
              <a:t>‹#›</a:t>
            </a:fld>
            <a:endParaRPr lang="en-US" sz="1200" b="1">
              <a:solidFill>
                <a:srgbClr val="7F7F7F"/>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624051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783416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11681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892074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744399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10160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285397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622739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4327717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25493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94"/>
        <p:cNvGrpSpPr/>
        <p:nvPr/>
      </p:nvGrpSpPr>
      <p:grpSpPr>
        <a:xfrm>
          <a:off x="0" y="0"/>
          <a:ext cx="0" cy="0"/>
          <a:chOff x="0" y="0"/>
          <a:chExt cx="0" cy="0"/>
        </a:xfrm>
      </p:grpSpPr>
      <p:sp>
        <p:nvSpPr>
          <p:cNvPr id="95" name="Shape 95"/>
          <p:cNvSpPr txBox="1">
            <a:spLocks noGrp="1"/>
          </p:cNvSpPr>
          <p:nvPr>
            <p:ph type="title"/>
          </p:nvPr>
        </p:nvSpPr>
        <p:spPr>
          <a:xfrm rot="5400000">
            <a:off x="-436711" y="1966986"/>
            <a:ext cx="5238338" cy="2057400"/>
          </a:xfrm>
          <a:prstGeom prst="rect">
            <a:avLst/>
          </a:prstGeom>
          <a:noFill/>
          <a:ln>
            <a:noFill/>
          </a:ln>
        </p:spPr>
        <p:txBody>
          <a:bodyPr lIns="91425" tIns="91425" rIns="91425" bIns="91425" anchor="t" anchorCtr="0"/>
          <a:lstStyle>
            <a:lvl1pPr marL="320040" marR="0" lvl="0" indent="53847" algn="l" rtl="0">
              <a:spcBef>
                <a:spcPts val="0"/>
              </a:spcBef>
              <a:buClr>
                <a:srgbClr val="576063"/>
              </a:buClr>
              <a:buSzPct val="128000"/>
              <a:buFont typeface="Georgia"/>
              <a:buChar char="*"/>
              <a:defRPr sz="4600" b="1" i="0" u="none" strike="noStrike" cap="none">
                <a:solidFill>
                  <a:schemeClr val="dk1"/>
                </a:solidFill>
                <a:latin typeface="Trebuchet MS"/>
                <a:ea typeface="Trebuchet MS"/>
                <a:cs typeface="Trebuchet MS"/>
                <a:sym typeface="Trebuchet MS"/>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96" name="Shape 96"/>
          <p:cNvSpPr txBox="1">
            <a:spLocks noGrp="1"/>
          </p:cNvSpPr>
          <p:nvPr>
            <p:ph type="body" idx="1"/>
          </p:nvPr>
        </p:nvSpPr>
        <p:spPr>
          <a:xfrm rot="5400000">
            <a:off x="3291392" y="764239"/>
            <a:ext cx="4894728" cy="4829286"/>
          </a:xfrm>
          <a:prstGeom prst="rect">
            <a:avLst/>
          </a:prstGeom>
          <a:noFill/>
          <a:ln>
            <a:noFill/>
          </a:ln>
        </p:spPr>
        <p:txBody>
          <a:bodyPr lIns="91425" tIns="91425" rIns="91425" bIns="91425" anchor="t" anchorCtr="0"/>
          <a:lstStyle>
            <a:lvl1pPr marL="228600" marR="0" lvl="0" indent="-8890" algn="l" rtl="0">
              <a:spcBef>
                <a:spcPts val="440"/>
              </a:spcBef>
              <a:spcAft>
                <a:spcPts val="300"/>
              </a:spcAft>
              <a:buClr>
                <a:srgbClr val="576063"/>
              </a:buClr>
              <a:buSzPct val="130000"/>
              <a:buFont typeface="Georgia"/>
              <a:buChar char="*"/>
              <a:defRPr sz="2200" b="0" i="0" u="none" strike="noStrike" cap="none">
                <a:solidFill>
                  <a:srgbClr val="3F3F3F"/>
                </a:solidFill>
                <a:latin typeface="Trebuchet MS"/>
                <a:ea typeface="Trebuchet MS"/>
                <a:cs typeface="Trebuchet MS"/>
                <a:sym typeface="Trebuchet MS"/>
              </a:defRPr>
            </a:lvl1pPr>
            <a:lvl2pPr marL="548640" marR="0" lvl="1" indent="-27940" algn="l" rtl="0">
              <a:spcBef>
                <a:spcPts val="400"/>
              </a:spcBef>
              <a:spcAft>
                <a:spcPts val="300"/>
              </a:spcAft>
              <a:buClr>
                <a:srgbClr val="576063"/>
              </a:buClr>
              <a:buSzPct val="129999"/>
              <a:buFont typeface="Georgia"/>
              <a:buChar char="*"/>
              <a:defRPr sz="2000" b="0" i="0" u="none" strike="noStrike" cap="none">
                <a:solidFill>
                  <a:srgbClr val="3F3F3F"/>
                </a:solidFill>
                <a:latin typeface="Trebuchet MS"/>
                <a:ea typeface="Trebuchet MS"/>
                <a:cs typeface="Trebuchet MS"/>
                <a:sym typeface="Trebuchet MS"/>
              </a:defRPr>
            </a:lvl2pPr>
            <a:lvl3pPr marL="822960" marR="0" lvl="2" indent="-39370" algn="l" rtl="0">
              <a:spcBef>
                <a:spcPts val="360"/>
              </a:spcBef>
              <a:spcAft>
                <a:spcPts val="300"/>
              </a:spcAft>
              <a:buClr>
                <a:srgbClr val="576063"/>
              </a:buClr>
              <a:buSzPct val="129999"/>
              <a:buFont typeface="Georgia"/>
              <a:buChar char="*"/>
              <a:defRPr sz="1800" b="0" i="0" u="none" strike="noStrike" cap="none">
                <a:solidFill>
                  <a:srgbClr val="3F3F3F"/>
                </a:solidFill>
                <a:latin typeface="Trebuchet MS"/>
                <a:ea typeface="Trebuchet MS"/>
                <a:cs typeface="Trebuchet MS"/>
                <a:sym typeface="Trebuchet MS"/>
              </a:defRPr>
            </a:lvl3pPr>
            <a:lvl4pPr marL="1097280" marR="0" lvl="3" indent="-50800"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4pPr>
            <a:lvl5pPr marL="1389888" marR="0" lvl="4" indent="-67818"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5pPr>
            <a:lvl6pPr marL="1664207" marR="0" lvl="5" indent="-75437"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6pPr>
            <a:lvl7pPr marL="1965960" marR="0" lvl="6" indent="-72389"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7pPr>
            <a:lvl8pPr marL="2286000" marR="0" lvl="7" indent="-74929"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8pPr>
            <a:lvl9pPr marL="2587752" marR="0" lvl="8" indent="-71881"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9pPr>
          </a:lstStyle>
          <a:p>
            <a:endParaRPr/>
          </a:p>
        </p:txBody>
      </p:sp>
      <p:sp>
        <p:nvSpPr>
          <p:cNvPr id="97" name="Shape 97"/>
          <p:cNvSpPr txBox="1">
            <a:spLocks noGrp="1"/>
          </p:cNvSpPr>
          <p:nvPr>
            <p:ph type="dt" idx="10"/>
          </p:nvPr>
        </p:nvSpPr>
        <p:spPr>
          <a:xfrm>
            <a:off x="6172200" y="6172200"/>
            <a:ext cx="25145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100" b="1">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98" name="Shape 98"/>
          <p:cNvSpPr txBox="1">
            <a:spLocks noGrp="1"/>
          </p:cNvSpPr>
          <p:nvPr>
            <p:ph type="ftr" idx="11"/>
          </p:nvPr>
        </p:nvSpPr>
        <p:spPr>
          <a:xfrm>
            <a:off x="457199" y="6172200"/>
            <a:ext cx="3352800"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100" b="1">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99" name="Shape 99"/>
          <p:cNvSpPr txBox="1">
            <a:spLocks noGrp="1"/>
          </p:cNvSpPr>
          <p:nvPr>
            <p:ph type="sldNum" idx="12"/>
          </p:nvPr>
        </p:nvSpPr>
        <p:spPr>
          <a:xfrm>
            <a:off x="3810000" y="6172200"/>
            <a:ext cx="1828800" cy="365125"/>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fld id="{00000000-1234-1234-1234-123412341234}" type="slidenum">
              <a:rPr lang="en-US" sz="1200" b="1">
                <a:solidFill>
                  <a:srgbClr val="7F7F7F"/>
                </a:solidFill>
                <a:latin typeface="Arial"/>
                <a:ea typeface="Arial"/>
                <a:cs typeface="Arial"/>
                <a:sym typeface="Arial"/>
              </a:rPr>
              <a:pPr marL="0" marR="0" lvl="0" indent="0" algn="ctr" rtl="0">
                <a:spcBef>
                  <a:spcPts val="0"/>
                </a:spcBef>
                <a:spcAft>
                  <a:spcPts val="0"/>
                </a:spcAft>
                <a:buSzPct val="25000"/>
                <a:buNone/>
              </a:pPr>
              <a:t>‹#›</a:t>
            </a:fld>
            <a:endParaRPr lang="en-US" sz="1200" b="1">
              <a:solidFill>
                <a:srgbClr val="7F7F7F"/>
              </a:solidFill>
              <a:latin typeface="Arial"/>
              <a:ea typeface="Arial"/>
              <a:cs typeface="Arial"/>
              <a:sym typeface="Aria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352855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71020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677111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476870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4823027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708288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958924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518402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241875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47339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57200" y="533400"/>
            <a:ext cx="8229600" cy="990599"/>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Arial"/>
              <a:buNone/>
              <a:defRPr sz="4000" b="0"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0" name="Shape 110"/>
          <p:cNvSpPr txBox="1">
            <a:spLocks noGrp="1"/>
          </p:cNvSpPr>
          <p:nvPr>
            <p:ph type="body" idx="1"/>
          </p:nvPr>
        </p:nvSpPr>
        <p:spPr>
          <a:xfrm>
            <a:off x="457200" y="1600200"/>
            <a:ext cx="8229600" cy="4876799"/>
          </a:xfrm>
          <a:prstGeom prst="rect">
            <a:avLst/>
          </a:prstGeom>
          <a:noFill/>
          <a:ln>
            <a:noFill/>
          </a:ln>
        </p:spPr>
        <p:txBody>
          <a:bodyPr lIns="91425" tIns="91425" rIns="91425" bIns="91425" anchor="t" anchorCtr="0"/>
          <a:lstStyle>
            <a:lvl1pPr marL="182880" marR="0" lvl="0" indent="-53339" algn="l" rtl="0">
              <a:spcBef>
                <a:spcPts val="480"/>
              </a:spcBef>
              <a:buClr>
                <a:schemeClr val="accent1"/>
              </a:buClr>
              <a:buSzPct val="85000"/>
              <a:buFont typeface="Arial"/>
              <a:buChar char="•"/>
              <a:defRPr sz="2400" b="0" i="0" u="none" strike="noStrike" cap="none">
                <a:solidFill>
                  <a:schemeClr val="dk1"/>
                </a:solidFill>
                <a:latin typeface="Arial"/>
                <a:ea typeface="Arial"/>
                <a:cs typeface="Arial"/>
                <a:sym typeface="Arial"/>
              </a:defRPr>
            </a:lvl1pPr>
            <a:lvl2pPr marL="457200" marR="0" lvl="1" indent="-82550" algn="l" rtl="0">
              <a:spcBef>
                <a:spcPts val="400"/>
              </a:spcBef>
              <a:buClr>
                <a:schemeClr val="accent1"/>
              </a:buClr>
              <a:buSzPct val="85000"/>
              <a:buFont typeface="Arial"/>
              <a:buChar char="•"/>
              <a:defRPr sz="2000" b="0" i="0" u="none" strike="noStrike" cap="none">
                <a:solidFill>
                  <a:schemeClr val="dk1"/>
                </a:solidFill>
                <a:latin typeface="Arial"/>
                <a:ea typeface="Arial"/>
                <a:cs typeface="Arial"/>
                <a:sym typeface="Arial"/>
              </a:defRPr>
            </a:lvl2pPr>
            <a:lvl3pPr marL="731520" marR="0" lvl="2" indent="-82550" algn="l" rtl="0">
              <a:spcBef>
                <a:spcPts val="360"/>
              </a:spcBef>
              <a:buClr>
                <a:schemeClr val="accent1"/>
              </a:buClr>
              <a:buSzPct val="90000"/>
              <a:buFont typeface="Arial"/>
              <a:buChar char="•"/>
              <a:defRPr sz="1800" b="0" i="0" u="none" strike="noStrike" cap="none">
                <a:solidFill>
                  <a:schemeClr val="dk1"/>
                </a:solidFill>
                <a:latin typeface="Arial"/>
                <a:ea typeface="Arial"/>
                <a:cs typeface="Arial"/>
                <a:sym typeface="Arial"/>
              </a:defRPr>
            </a:lvl3pPr>
            <a:lvl4pPr marL="1005839" marR="0" lvl="3" indent="-91439" algn="l" rtl="0">
              <a:spcBef>
                <a:spcPts val="320"/>
              </a:spcBef>
              <a:buClr>
                <a:schemeClr val="accent1"/>
              </a:buClr>
              <a:buSzPct val="100000"/>
              <a:buFont typeface="Arial"/>
              <a:buChar char="•"/>
              <a:defRPr sz="1600" b="0" i="0" u="none" strike="noStrike" cap="none">
                <a:solidFill>
                  <a:schemeClr val="dk1"/>
                </a:solidFill>
                <a:latin typeface="Arial"/>
                <a:ea typeface="Arial"/>
                <a:cs typeface="Arial"/>
                <a:sym typeface="Arial"/>
              </a:defRPr>
            </a:lvl4pPr>
            <a:lvl5pPr marL="1188720" marR="0" lvl="4" indent="-58419" algn="l" rtl="0">
              <a:spcBef>
                <a:spcPts val="280"/>
              </a:spcBef>
              <a:buClr>
                <a:schemeClr val="accent1"/>
              </a:buClr>
              <a:buSzPct val="100000"/>
              <a:buFont typeface="Arial"/>
              <a:buChar char="•"/>
              <a:defRPr sz="1400" b="0" i="0" u="none" strike="noStrike" cap="none">
                <a:solidFill>
                  <a:schemeClr val="dk1"/>
                </a:solidFill>
                <a:latin typeface="Arial"/>
                <a:ea typeface="Arial"/>
                <a:cs typeface="Arial"/>
                <a:sym typeface="Arial"/>
              </a:defRPr>
            </a:lvl5pPr>
            <a:lvl6pPr marL="1371600" marR="0" lvl="5" indent="-107950" algn="l" rtl="0">
              <a:spcBef>
                <a:spcPts val="260"/>
              </a:spcBef>
              <a:buClr>
                <a:schemeClr val="accent1"/>
              </a:buClr>
              <a:buSzPct val="100000"/>
              <a:buFont typeface="Arial"/>
              <a:buChar char="•"/>
              <a:defRPr sz="1300" b="0" i="0" u="none" strike="noStrike" cap="none">
                <a:solidFill>
                  <a:schemeClr val="dk1"/>
                </a:solidFill>
                <a:latin typeface="Arial"/>
                <a:ea typeface="Arial"/>
                <a:cs typeface="Arial"/>
                <a:sym typeface="Arial"/>
              </a:defRPr>
            </a:lvl6pPr>
            <a:lvl7pPr marL="1554480" marR="0" lvl="6" indent="-100330" algn="l" rtl="0">
              <a:spcBef>
                <a:spcPts val="260"/>
              </a:spcBef>
              <a:buClr>
                <a:schemeClr val="accent1"/>
              </a:buClr>
              <a:buSzPct val="100000"/>
              <a:buFont typeface="Arial"/>
              <a:buChar char="•"/>
              <a:defRPr sz="1300" b="0" i="0" u="none" strike="noStrike" cap="none">
                <a:solidFill>
                  <a:schemeClr val="dk1"/>
                </a:solidFill>
                <a:latin typeface="Arial"/>
                <a:ea typeface="Arial"/>
                <a:cs typeface="Arial"/>
                <a:sym typeface="Arial"/>
              </a:defRPr>
            </a:lvl7pPr>
            <a:lvl8pPr marL="1737360" marR="0" lvl="7" indent="-105410" algn="l" rtl="0">
              <a:spcBef>
                <a:spcPts val="260"/>
              </a:spcBef>
              <a:buClr>
                <a:schemeClr val="accent1"/>
              </a:buClr>
              <a:buSzPct val="100000"/>
              <a:buFont typeface="Arial"/>
              <a:buChar char="•"/>
              <a:defRPr sz="1300" b="0" i="0" u="none" strike="noStrike" cap="none">
                <a:solidFill>
                  <a:schemeClr val="dk1"/>
                </a:solidFill>
                <a:latin typeface="Arial"/>
                <a:ea typeface="Arial"/>
                <a:cs typeface="Arial"/>
                <a:sym typeface="Arial"/>
              </a:defRPr>
            </a:lvl8pPr>
            <a:lvl9pPr marL="1920240" marR="0" lvl="8" indent="-110489" algn="l" rtl="0">
              <a:spcBef>
                <a:spcPts val="260"/>
              </a:spcBef>
              <a:buClr>
                <a:schemeClr val="accent1"/>
              </a:buClr>
              <a:buSzPct val="1000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111" name="Shape 111"/>
          <p:cNvSpPr txBox="1">
            <a:spLocks noGrp="1"/>
          </p:cNvSpPr>
          <p:nvPr>
            <p:ph type="dt" idx="10"/>
          </p:nvPr>
        </p:nvSpPr>
        <p:spPr>
          <a:xfrm>
            <a:off x="457200" y="18288"/>
            <a:ext cx="2895600" cy="329184"/>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12" name="Shape 112"/>
          <p:cNvSpPr txBox="1">
            <a:spLocks noGrp="1"/>
          </p:cNvSpPr>
          <p:nvPr>
            <p:ph type="ftr" idx="11"/>
          </p:nvPr>
        </p:nvSpPr>
        <p:spPr>
          <a:xfrm>
            <a:off x="3429000" y="18288"/>
            <a:ext cx="4114800" cy="32918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13" name="Shape 113"/>
          <p:cNvSpPr txBox="1">
            <a:spLocks noGrp="1"/>
          </p:cNvSpPr>
          <p:nvPr>
            <p:ph type="sldNum" idx="12"/>
          </p:nvPr>
        </p:nvSpPr>
        <p:spPr>
          <a:xfrm>
            <a:off x="7620000" y="18288"/>
            <a:ext cx="1066799" cy="32918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fld id="{00000000-1234-1234-1234-123412341234}" type="slidenum">
              <a:rPr lang="en-US" sz="1400" b="1" i="0" u="none" strike="noStrike" cap="none">
                <a:solidFill>
                  <a:srgbClr val="FFFFFF"/>
                </a:solidFill>
                <a:latin typeface="Arial"/>
                <a:ea typeface="Arial"/>
                <a:cs typeface="Arial"/>
                <a:sym typeface="Arial"/>
              </a:rPr>
              <a:pPr marL="0" marR="0" lvl="0" indent="0" algn="l" rtl="0">
                <a:spcBef>
                  <a:spcPts val="0"/>
                </a:spcBef>
                <a:spcAft>
                  <a:spcPts val="0"/>
                </a:spcAft>
                <a:buSzPct val="25000"/>
                <a:buNone/>
              </a:pPr>
              <a:t>‹#›</a:t>
            </a:fld>
            <a:endParaRPr lang="en-US" sz="1400" b="1"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305972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390719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449738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962858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3778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566880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276260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635687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768683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84017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2"/>
        </a:solidFill>
        <a:effectLst/>
      </p:bgPr>
    </p:bg>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722312" y="2362200"/>
            <a:ext cx="7772400" cy="2200275"/>
          </a:xfrm>
          <a:prstGeom prst="rect">
            <a:avLst/>
          </a:prstGeom>
          <a:noFill/>
          <a:ln>
            <a:noFill/>
          </a:ln>
        </p:spPr>
        <p:txBody>
          <a:bodyPr lIns="91425" tIns="91425" rIns="91425" bIns="91425" anchor="b" anchorCtr="0"/>
          <a:lstStyle>
            <a:lvl1pPr marL="0" marR="0" lvl="0" indent="0" algn="l" rtl="0">
              <a:spcBef>
                <a:spcPts val="0"/>
              </a:spcBef>
              <a:buClr>
                <a:schemeClr val="lt2"/>
              </a:buClr>
              <a:buFont typeface="Arial"/>
              <a:buNone/>
              <a:defRPr sz="4800" b="0" i="0" u="none" strike="noStrike" cap="none">
                <a:solidFill>
                  <a:schemeClr val="lt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3" name="Shape 123"/>
          <p:cNvSpPr txBox="1">
            <a:spLocks noGrp="1"/>
          </p:cNvSpPr>
          <p:nvPr>
            <p:ph type="body" idx="1"/>
          </p:nvPr>
        </p:nvSpPr>
        <p:spPr>
          <a:xfrm>
            <a:off x="722312" y="4626864"/>
            <a:ext cx="7772400" cy="1500187"/>
          </a:xfrm>
          <a:prstGeom prst="rect">
            <a:avLst/>
          </a:prstGeom>
          <a:noFill/>
          <a:ln>
            <a:noFill/>
          </a:ln>
        </p:spPr>
        <p:txBody>
          <a:bodyPr lIns="91425" tIns="91425" rIns="91425" bIns="91425" anchor="t" anchorCtr="0"/>
          <a:lstStyle>
            <a:lvl1pPr marL="0" marR="0" lvl="0" indent="0" algn="l" rtl="0">
              <a:spcBef>
                <a:spcPts val="480"/>
              </a:spcBef>
              <a:buClr>
                <a:schemeClr val="accent1"/>
              </a:buClr>
              <a:buFont typeface="Arial"/>
              <a:buNone/>
              <a:defRPr sz="2400" b="0" i="0" u="none" strike="noStrike" cap="none">
                <a:solidFill>
                  <a:schemeClr val="lt2"/>
                </a:solidFill>
                <a:latin typeface="Arial"/>
                <a:ea typeface="Arial"/>
                <a:cs typeface="Arial"/>
                <a:sym typeface="Arial"/>
              </a:defRPr>
            </a:lvl1pPr>
            <a:lvl2pPr marL="457200" marR="0" lvl="1" indent="0" algn="l" rtl="0">
              <a:spcBef>
                <a:spcPts val="360"/>
              </a:spcBef>
              <a:buClr>
                <a:schemeClr val="accent1"/>
              </a:buClr>
              <a:buFont typeface="Arial"/>
              <a:buNone/>
              <a:defRPr sz="1800" b="0" i="0" u="none" strike="noStrike" cap="none">
                <a:solidFill>
                  <a:schemeClr val="lt1"/>
                </a:solidFill>
                <a:latin typeface="Arial"/>
                <a:ea typeface="Arial"/>
                <a:cs typeface="Arial"/>
                <a:sym typeface="Arial"/>
              </a:defRPr>
            </a:lvl2pPr>
            <a:lvl3pPr marL="914400" marR="0" lvl="2" indent="0" algn="l" rtl="0">
              <a:spcBef>
                <a:spcPts val="320"/>
              </a:spcBef>
              <a:buClr>
                <a:schemeClr val="accent1"/>
              </a:buClr>
              <a:buFont typeface="Arial"/>
              <a:buNone/>
              <a:defRPr sz="1600" b="0" i="0" u="none" strike="noStrike" cap="none">
                <a:solidFill>
                  <a:schemeClr val="lt1"/>
                </a:solidFill>
                <a:latin typeface="Arial"/>
                <a:ea typeface="Arial"/>
                <a:cs typeface="Arial"/>
                <a:sym typeface="Arial"/>
              </a:defRPr>
            </a:lvl3pPr>
            <a:lvl4pPr marL="1371600" marR="0" lvl="3" indent="0" algn="l" rtl="0">
              <a:spcBef>
                <a:spcPts val="280"/>
              </a:spcBef>
              <a:buClr>
                <a:schemeClr val="accent1"/>
              </a:buClr>
              <a:buFont typeface="Arial"/>
              <a:buNone/>
              <a:defRPr sz="1400" b="0" i="0" u="none" strike="noStrike" cap="none">
                <a:solidFill>
                  <a:schemeClr val="lt1"/>
                </a:solidFill>
                <a:latin typeface="Arial"/>
                <a:ea typeface="Arial"/>
                <a:cs typeface="Arial"/>
                <a:sym typeface="Arial"/>
              </a:defRPr>
            </a:lvl4pPr>
            <a:lvl5pPr marL="1828800" marR="0" lvl="4" indent="0" algn="l" rtl="0">
              <a:spcBef>
                <a:spcPts val="280"/>
              </a:spcBef>
              <a:buClr>
                <a:schemeClr val="accent1"/>
              </a:buClr>
              <a:buFont typeface="Arial"/>
              <a:buNone/>
              <a:defRPr sz="1400" b="0" i="0" u="none" strike="noStrike" cap="none">
                <a:solidFill>
                  <a:schemeClr val="lt1"/>
                </a:solidFill>
                <a:latin typeface="Arial"/>
                <a:ea typeface="Arial"/>
                <a:cs typeface="Arial"/>
                <a:sym typeface="Arial"/>
              </a:defRPr>
            </a:lvl5pPr>
            <a:lvl6pPr marL="2286000" marR="0" lvl="5" indent="0" algn="l" rtl="0">
              <a:spcBef>
                <a:spcPts val="280"/>
              </a:spcBef>
              <a:buClr>
                <a:schemeClr val="accent1"/>
              </a:buClr>
              <a:buFont typeface="Arial"/>
              <a:buNone/>
              <a:defRPr sz="1400" b="0" i="0" u="none" strike="noStrike" cap="none">
                <a:solidFill>
                  <a:schemeClr val="lt1"/>
                </a:solidFill>
                <a:latin typeface="Arial"/>
                <a:ea typeface="Arial"/>
                <a:cs typeface="Arial"/>
                <a:sym typeface="Arial"/>
              </a:defRPr>
            </a:lvl6pPr>
            <a:lvl7pPr marL="2743200" marR="0" lvl="6" indent="0" algn="l" rtl="0">
              <a:spcBef>
                <a:spcPts val="280"/>
              </a:spcBef>
              <a:buClr>
                <a:schemeClr val="accent1"/>
              </a:buClr>
              <a:buFont typeface="Arial"/>
              <a:buNone/>
              <a:defRPr sz="1400" b="0" i="0" u="none" strike="noStrike" cap="none">
                <a:solidFill>
                  <a:schemeClr val="lt1"/>
                </a:solidFill>
                <a:latin typeface="Arial"/>
                <a:ea typeface="Arial"/>
                <a:cs typeface="Arial"/>
                <a:sym typeface="Arial"/>
              </a:defRPr>
            </a:lvl7pPr>
            <a:lvl8pPr marL="3200400" marR="0" lvl="7" indent="0" algn="l" rtl="0">
              <a:spcBef>
                <a:spcPts val="280"/>
              </a:spcBef>
              <a:buClr>
                <a:schemeClr val="accent1"/>
              </a:buClr>
              <a:buFont typeface="Arial"/>
              <a:buNone/>
              <a:defRPr sz="1400" b="0" i="0" u="none" strike="noStrike" cap="none">
                <a:solidFill>
                  <a:schemeClr val="lt1"/>
                </a:solidFill>
                <a:latin typeface="Arial"/>
                <a:ea typeface="Arial"/>
                <a:cs typeface="Arial"/>
                <a:sym typeface="Arial"/>
              </a:defRPr>
            </a:lvl8pPr>
            <a:lvl9pPr marL="3657600" marR="0" lvl="8" indent="0" algn="l" rtl="0">
              <a:spcBef>
                <a:spcPts val="280"/>
              </a:spcBef>
              <a:buClr>
                <a:schemeClr val="accent1"/>
              </a:buClr>
              <a:buFont typeface="Arial"/>
              <a:buNone/>
              <a:defRPr sz="1400" b="0" i="0" u="none" strike="noStrike" cap="none">
                <a:solidFill>
                  <a:schemeClr val="lt1"/>
                </a:solidFill>
                <a:latin typeface="Arial"/>
                <a:ea typeface="Arial"/>
                <a:cs typeface="Arial"/>
                <a:sym typeface="Arial"/>
              </a:defRPr>
            </a:lvl9pPr>
          </a:lstStyle>
          <a:p>
            <a:endParaRPr/>
          </a:p>
        </p:txBody>
      </p:sp>
      <p:sp>
        <p:nvSpPr>
          <p:cNvPr id="124" name="Shape 124"/>
          <p:cNvSpPr txBox="1">
            <a:spLocks noGrp="1"/>
          </p:cNvSpPr>
          <p:nvPr>
            <p:ph type="dt" idx="10"/>
          </p:nvPr>
        </p:nvSpPr>
        <p:spPr>
          <a:xfrm>
            <a:off x="457200" y="18288"/>
            <a:ext cx="2895600" cy="329184"/>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spcBef>
                <a:spcPts val="0"/>
              </a:spcBef>
              <a:buNone/>
              <a:defRPr sz="1800" b="0" i="0" u="none" strike="noStrike" cap="none">
                <a:solidFill>
                  <a:schemeClr val="lt1"/>
                </a:solidFill>
                <a:latin typeface="Arial"/>
                <a:ea typeface="Arial"/>
                <a:cs typeface="Arial"/>
                <a:sym typeface="Arial"/>
              </a:defRPr>
            </a:lvl6pPr>
            <a:lvl7pPr marL="2743200" marR="0" lvl="6" indent="0" algn="l" rtl="0">
              <a:spcBef>
                <a:spcPts val="0"/>
              </a:spcBef>
              <a:buNone/>
              <a:defRPr sz="1800" b="0" i="0" u="none" strike="noStrike" cap="none">
                <a:solidFill>
                  <a:schemeClr val="lt1"/>
                </a:solidFill>
                <a:latin typeface="Arial"/>
                <a:ea typeface="Arial"/>
                <a:cs typeface="Arial"/>
                <a:sym typeface="Arial"/>
              </a:defRPr>
            </a:lvl7pPr>
            <a:lvl8pPr marL="3200400" marR="0" lvl="7" indent="0" algn="l" rtl="0">
              <a:spcBef>
                <a:spcPts val="0"/>
              </a:spcBef>
              <a:buNone/>
              <a:defRPr sz="1800" b="0" i="0" u="none" strike="noStrike" cap="none">
                <a:solidFill>
                  <a:schemeClr val="lt1"/>
                </a:solidFill>
                <a:latin typeface="Arial"/>
                <a:ea typeface="Arial"/>
                <a:cs typeface="Arial"/>
                <a:sym typeface="Arial"/>
              </a:defRPr>
            </a:lvl8pPr>
            <a:lvl9pPr marL="3657600" marR="0" lvl="8" indent="0" algn="l" rtl="0">
              <a:spcBef>
                <a:spcPts val="0"/>
              </a:spcBef>
              <a:buNone/>
              <a:defRPr sz="1800" b="0" i="0" u="none" strike="noStrike" cap="none">
                <a:solidFill>
                  <a:schemeClr val="lt1"/>
                </a:solidFill>
                <a:latin typeface="Arial"/>
                <a:ea typeface="Arial"/>
                <a:cs typeface="Arial"/>
                <a:sym typeface="Arial"/>
              </a:defRPr>
            </a:lvl9pPr>
          </a:lstStyle>
          <a:p>
            <a:endParaRPr/>
          </a:p>
        </p:txBody>
      </p:sp>
      <p:sp>
        <p:nvSpPr>
          <p:cNvPr id="125" name="Shape 125"/>
          <p:cNvSpPr txBox="1">
            <a:spLocks noGrp="1"/>
          </p:cNvSpPr>
          <p:nvPr>
            <p:ph type="ftr" idx="11"/>
          </p:nvPr>
        </p:nvSpPr>
        <p:spPr>
          <a:xfrm>
            <a:off x="3429000" y="18288"/>
            <a:ext cx="4114800" cy="32918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spcBef>
                <a:spcPts val="0"/>
              </a:spcBef>
              <a:buNone/>
              <a:defRPr sz="1800" b="0" i="0" u="none" strike="noStrike" cap="none">
                <a:solidFill>
                  <a:schemeClr val="lt1"/>
                </a:solidFill>
                <a:latin typeface="Arial"/>
                <a:ea typeface="Arial"/>
                <a:cs typeface="Arial"/>
                <a:sym typeface="Arial"/>
              </a:defRPr>
            </a:lvl6pPr>
            <a:lvl7pPr marL="2743200" marR="0" lvl="6" indent="0" algn="l" rtl="0">
              <a:spcBef>
                <a:spcPts val="0"/>
              </a:spcBef>
              <a:buNone/>
              <a:defRPr sz="1800" b="0" i="0" u="none" strike="noStrike" cap="none">
                <a:solidFill>
                  <a:schemeClr val="lt1"/>
                </a:solidFill>
                <a:latin typeface="Arial"/>
                <a:ea typeface="Arial"/>
                <a:cs typeface="Arial"/>
                <a:sym typeface="Arial"/>
              </a:defRPr>
            </a:lvl7pPr>
            <a:lvl8pPr marL="3200400" marR="0" lvl="7" indent="0" algn="l" rtl="0">
              <a:spcBef>
                <a:spcPts val="0"/>
              </a:spcBef>
              <a:buNone/>
              <a:defRPr sz="1800" b="0" i="0" u="none" strike="noStrike" cap="none">
                <a:solidFill>
                  <a:schemeClr val="lt1"/>
                </a:solidFill>
                <a:latin typeface="Arial"/>
                <a:ea typeface="Arial"/>
                <a:cs typeface="Arial"/>
                <a:sym typeface="Arial"/>
              </a:defRPr>
            </a:lvl8pPr>
            <a:lvl9pPr marL="3657600" marR="0" lvl="8" indent="0" algn="l" rtl="0">
              <a:spcBef>
                <a:spcPts val="0"/>
              </a:spcBef>
              <a:buNone/>
              <a:defRPr sz="1800" b="0" i="0" u="none" strike="noStrike" cap="none">
                <a:solidFill>
                  <a:schemeClr val="lt1"/>
                </a:solidFill>
                <a:latin typeface="Arial"/>
                <a:ea typeface="Arial"/>
                <a:cs typeface="Arial"/>
                <a:sym typeface="Arial"/>
              </a:defRPr>
            </a:lvl9pPr>
          </a:lstStyle>
          <a:p>
            <a:endParaRPr/>
          </a:p>
        </p:txBody>
      </p:sp>
      <p:sp>
        <p:nvSpPr>
          <p:cNvPr id="126" name="Shape 126"/>
          <p:cNvSpPr txBox="1">
            <a:spLocks noGrp="1"/>
          </p:cNvSpPr>
          <p:nvPr>
            <p:ph type="sldNum" idx="12"/>
          </p:nvPr>
        </p:nvSpPr>
        <p:spPr>
          <a:xfrm>
            <a:off x="7620000" y="18288"/>
            <a:ext cx="1066799" cy="32918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fld id="{00000000-1234-1234-1234-123412341234}" type="slidenum">
              <a:rPr lang="en-US" sz="1400" b="1">
                <a:solidFill>
                  <a:srgbClr val="FFFFFF"/>
                </a:solidFill>
                <a:latin typeface="Arial"/>
                <a:ea typeface="Arial"/>
                <a:cs typeface="Arial"/>
                <a:sym typeface="Arial"/>
              </a:rPr>
              <a:pPr marL="0" marR="0" lvl="0" indent="0" algn="l" rtl="0">
                <a:spcBef>
                  <a:spcPts val="0"/>
                </a:spcBef>
                <a:spcAft>
                  <a:spcPts val="0"/>
                </a:spcAft>
                <a:buSzPct val="25000"/>
                <a:buNone/>
              </a:pPr>
              <a:t>‹#›</a:t>
            </a:fld>
            <a:endParaRPr lang="en-US" sz="1400" b="1">
              <a:solidFill>
                <a:srgbClr val="FFFFFF"/>
              </a:solidFill>
              <a:latin typeface="Arial"/>
              <a:ea typeface="Arial"/>
              <a:cs typeface="Arial"/>
              <a:sym typeface="Arial"/>
            </a:endParaRPr>
          </a:p>
        </p:txBody>
      </p:sp>
      <p:cxnSp>
        <p:nvCxnSpPr>
          <p:cNvPr id="127" name="Shape 127"/>
          <p:cNvCxnSpPr/>
          <p:nvPr/>
        </p:nvCxnSpPr>
        <p:spPr>
          <a:xfrm>
            <a:off x="731520" y="4599432"/>
            <a:ext cx="7848599" cy="1587"/>
          </a:xfrm>
          <a:prstGeom prst="straightConnector1">
            <a:avLst/>
          </a:prstGeom>
          <a:noFill/>
          <a:ln w="19050" cap="flat" cmpd="sng">
            <a:solidFill>
              <a:schemeClr val="lt2"/>
            </a:solidFill>
            <a:prstDash val="solid"/>
            <a:round/>
            <a:headEnd type="none" w="med" len="med"/>
            <a:tailEnd type="none" w="med" len="med"/>
          </a:ln>
        </p:spPr>
      </p:cxn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876281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551080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801331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962943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476883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955778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7281197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639354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336916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63101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457200" y="533400"/>
            <a:ext cx="8229600" cy="990599"/>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Arial"/>
              <a:buNone/>
              <a:defRPr sz="4000" b="0"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0" name="Shape 130"/>
          <p:cNvSpPr txBox="1">
            <a:spLocks noGrp="1"/>
          </p:cNvSpPr>
          <p:nvPr>
            <p:ph type="body" idx="1"/>
          </p:nvPr>
        </p:nvSpPr>
        <p:spPr>
          <a:xfrm>
            <a:off x="457200" y="1673351"/>
            <a:ext cx="4038599" cy="4718303"/>
          </a:xfrm>
          <a:prstGeom prst="rect">
            <a:avLst/>
          </a:prstGeom>
          <a:noFill/>
          <a:ln>
            <a:noFill/>
          </a:ln>
        </p:spPr>
        <p:txBody>
          <a:bodyPr lIns="91425" tIns="91425" rIns="91425" bIns="91425" anchor="t" anchorCtr="0"/>
          <a:lstStyle>
            <a:lvl1pPr marL="182880" marR="0" lvl="0" indent="-31750" algn="l" rtl="0">
              <a:spcBef>
                <a:spcPts val="560"/>
              </a:spcBef>
              <a:buClr>
                <a:schemeClr val="accent1"/>
              </a:buClr>
              <a:buSzPct val="85000"/>
              <a:buFont typeface="Arial"/>
              <a:buChar char="•"/>
              <a:defRPr sz="2800" b="0" i="0" u="none" strike="noStrike" cap="none">
                <a:solidFill>
                  <a:schemeClr val="dk1"/>
                </a:solidFill>
                <a:latin typeface="Arial"/>
                <a:ea typeface="Arial"/>
                <a:cs typeface="Arial"/>
                <a:sym typeface="Arial"/>
              </a:defRPr>
            </a:lvl1pPr>
            <a:lvl2pPr marL="457200" marR="0" lvl="1" indent="-60959" algn="l" rtl="0">
              <a:spcBef>
                <a:spcPts val="480"/>
              </a:spcBef>
              <a:buClr>
                <a:schemeClr val="accent1"/>
              </a:buClr>
              <a:buSzPct val="85000"/>
              <a:buFont typeface="Arial"/>
              <a:buChar char="•"/>
              <a:defRPr sz="2400" b="0" i="0" u="none" strike="noStrike" cap="none">
                <a:solidFill>
                  <a:schemeClr val="dk1"/>
                </a:solidFill>
                <a:latin typeface="Arial"/>
                <a:ea typeface="Arial"/>
                <a:cs typeface="Arial"/>
                <a:sym typeface="Arial"/>
              </a:defRPr>
            </a:lvl2pPr>
            <a:lvl3pPr marL="731520" marR="0" lvl="2" indent="-71119" algn="l" rtl="0">
              <a:spcBef>
                <a:spcPts val="400"/>
              </a:spcBef>
              <a:buClr>
                <a:schemeClr val="accent1"/>
              </a:buClr>
              <a:buSzPct val="90000"/>
              <a:buFont typeface="Arial"/>
              <a:buChar char="•"/>
              <a:defRPr sz="2000" b="0" i="0" u="none" strike="noStrike" cap="none">
                <a:solidFill>
                  <a:schemeClr val="dk1"/>
                </a:solidFill>
                <a:latin typeface="Arial"/>
                <a:ea typeface="Arial"/>
                <a:cs typeface="Arial"/>
                <a:sym typeface="Arial"/>
              </a:defRPr>
            </a:lvl3pPr>
            <a:lvl4pPr marL="1005839" marR="0" lvl="3" indent="-78739" algn="l" rtl="0">
              <a:spcBef>
                <a:spcPts val="360"/>
              </a:spcBef>
              <a:buClr>
                <a:schemeClr val="accent1"/>
              </a:buClr>
              <a:buSzPct val="100000"/>
              <a:buFont typeface="Arial"/>
              <a:buChar char="•"/>
              <a:defRPr sz="1800" b="0" i="0" u="none" strike="noStrike" cap="none">
                <a:solidFill>
                  <a:schemeClr val="dk1"/>
                </a:solidFill>
                <a:latin typeface="Arial"/>
                <a:ea typeface="Arial"/>
                <a:cs typeface="Arial"/>
                <a:sym typeface="Arial"/>
              </a:defRPr>
            </a:lvl4pPr>
            <a:lvl5pPr marL="1188720" marR="0" lvl="4" indent="-33019" algn="l" rtl="0">
              <a:spcBef>
                <a:spcPts val="360"/>
              </a:spcBef>
              <a:buClr>
                <a:schemeClr val="accent1"/>
              </a:buClr>
              <a:buSzPct val="100000"/>
              <a:buFont typeface="Arial"/>
              <a:buChar char="•"/>
              <a:defRPr sz="1800" b="0" i="0" u="none" strike="noStrike" cap="none">
                <a:solidFill>
                  <a:schemeClr val="dk1"/>
                </a:solidFill>
                <a:latin typeface="Arial"/>
                <a:ea typeface="Arial"/>
                <a:cs typeface="Arial"/>
                <a:sym typeface="Arial"/>
              </a:defRPr>
            </a:lvl5pPr>
            <a:lvl6pPr marL="1371600" marR="0" lvl="5" indent="-76200" algn="l" rtl="0">
              <a:spcBef>
                <a:spcPts val="360"/>
              </a:spcBef>
              <a:buClr>
                <a:schemeClr val="accent1"/>
              </a:buClr>
              <a:buSzPct val="100000"/>
              <a:buFont typeface="Arial"/>
              <a:buChar char="•"/>
              <a:defRPr sz="1800" b="0" i="0" u="none" strike="noStrike" cap="none">
                <a:solidFill>
                  <a:schemeClr val="dk1"/>
                </a:solidFill>
                <a:latin typeface="Arial"/>
                <a:ea typeface="Arial"/>
                <a:cs typeface="Arial"/>
                <a:sym typeface="Arial"/>
              </a:defRPr>
            </a:lvl6pPr>
            <a:lvl7pPr marL="1554480" marR="0" lvl="6" indent="-68580" algn="l" rtl="0">
              <a:spcBef>
                <a:spcPts val="360"/>
              </a:spcBef>
              <a:buClr>
                <a:schemeClr val="accent1"/>
              </a:buClr>
              <a:buSzPct val="100000"/>
              <a:buFont typeface="Arial"/>
              <a:buChar char="•"/>
              <a:defRPr sz="1800" b="0" i="0" u="none" strike="noStrike" cap="none">
                <a:solidFill>
                  <a:schemeClr val="dk1"/>
                </a:solidFill>
                <a:latin typeface="Arial"/>
                <a:ea typeface="Arial"/>
                <a:cs typeface="Arial"/>
                <a:sym typeface="Arial"/>
              </a:defRPr>
            </a:lvl7pPr>
            <a:lvl8pPr marL="1737360" marR="0" lvl="7" indent="-73660" algn="l" rtl="0">
              <a:spcBef>
                <a:spcPts val="360"/>
              </a:spcBef>
              <a:buClr>
                <a:schemeClr val="accent1"/>
              </a:buClr>
              <a:buSzPct val="100000"/>
              <a:buFont typeface="Arial"/>
              <a:buChar char="•"/>
              <a:defRPr sz="1800" b="0" i="0" u="none" strike="noStrike" cap="none">
                <a:solidFill>
                  <a:schemeClr val="dk1"/>
                </a:solidFill>
                <a:latin typeface="Arial"/>
                <a:ea typeface="Arial"/>
                <a:cs typeface="Arial"/>
                <a:sym typeface="Arial"/>
              </a:defRPr>
            </a:lvl8pPr>
            <a:lvl9pPr marL="1920240" marR="0" lvl="8" indent="-78739" algn="l" rtl="0">
              <a:spcBef>
                <a:spcPts val="360"/>
              </a:spcBef>
              <a:buClr>
                <a:schemeClr val="accent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1" name="Shape 131"/>
          <p:cNvSpPr txBox="1">
            <a:spLocks noGrp="1"/>
          </p:cNvSpPr>
          <p:nvPr>
            <p:ph type="body" idx="2"/>
          </p:nvPr>
        </p:nvSpPr>
        <p:spPr>
          <a:xfrm>
            <a:off x="4648200" y="1673351"/>
            <a:ext cx="4038599" cy="4718303"/>
          </a:xfrm>
          <a:prstGeom prst="rect">
            <a:avLst/>
          </a:prstGeom>
          <a:noFill/>
          <a:ln>
            <a:noFill/>
          </a:ln>
        </p:spPr>
        <p:txBody>
          <a:bodyPr lIns="91425" tIns="91425" rIns="91425" bIns="91425" anchor="t" anchorCtr="0"/>
          <a:lstStyle>
            <a:lvl1pPr marL="182880" marR="0" lvl="0" indent="-31750" algn="l" rtl="0">
              <a:spcBef>
                <a:spcPts val="560"/>
              </a:spcBef>
              <a:buClr>
                <a:schemeClr val="accent1"/>
              </a:buClr>
              <a:buSzPct val="85000"/>
              <a:buFont typeface="Arial"/>
              <a:buChar char="•"/>
              <a:defRPr sz="2800" b="0" i="0" u="none" strike="noStrike" cap="none">
                <a:solidFill>
                  <a:schemeClr val="dk1"/>
                </a:solidFill>
                <a:latin typeface="Arial"/>
                <a:ea typeface="Arial"/>
                <a:cs typeface="Arial"/>
                <a:sym typeface="Arial"/>
              </a:defRPr>
            </a:lvl1pPr>
            <a:lvl2pPr marL="457200" marR="0" lvl="1" indent="-60959" algn="l" rtl="0">
              <a:spcBef>
                <a:spcPts val="480"/>
              </a:spcBef>
              <a:buClr>
                <a:schemeClr val="accent1"/>
              </a:buClr>
              <a:buSzPct val="85000"/>
              <a:buFont typeface="Arial"/>
              <a:buChar char="•"/>
              <a:defRPr sz="2400" b="0" i="0" u="none" strike="noStrike" cap="none">
                <a:solidFill>
                  <a:schemeClr val="dk1"/>
                </a:solidFill>
                <a:latin typeface="Arial"/>
                <a:ea typeface="Arial"/>
                <a:cs typeface="Arial"/>
                <a:sym typeface="Arial"/>
              </a:defRPr>
            </a:lvl2pPr>
            <a:lvl3pPr marL="731520" marR="0" lvl="2" indent="-71119" algn="l" rtl="0">
              <a:spcBef>
                <a:spcPts val="400"/>
              </a:spcBef>
              <a:buClr>
                <a:schemeClr val="accent1"/>
              </a:buClr>
              <a:buSzPct val="90000"/>
              <a:buFont typeface="Arial"/>
              <a:buChar char="•"/>
              <a:defRPr sz="2000" b="0" i="0" u="none" strike="noStrike" cap="none">
                <a:solidFill>
                  <a:schemeClr val="dk1"/>
                </a:solidFill>
                <a:latin typeface="Arial"/>
                <a:ea typeface="Arial"/>
                <a:cs typeface="Arial"/>
                <a:sym typeface="Arial"/>
              </a:defRPr>
            </a:lvl3pPr>
            <a:lvl4pPr marL="1005839" marR="0" lvl="3" indent="-78739" algn="l" rtl="0">
              <a:spcBef>
                <a:spcPts val="360"/>
              </a:spcBef>
              <a:buClr>
                <a:schemeClr val="accent1"/>
              </a:buClr>
              <a:buSzPct val="100000"/>
              <a:buFont typeface="Arial"/>
              <a:buChar char="•"/>
              <a:defRPr sz="1800" b="0" i="0" u="none" strike="noStrike" cap="none">
                <a:solidFill>
                  <a:schemeClr val="dk1"/>
                </a:solidFill>
                <a:latin typeface="Arial"/>
                <a:ea typeface="Arial"/>
                <a:cs typeface="Arial"/>
                <a:sym typeface="Arial"/>
              </a:defRPr>
            </a:lvl4pPr>
            <a:lvl5pPr marL="1188720" marR="0" lvl="4" indent="-33019" algn="l" rtl="0">
              <a:spcBef>
                <a:spcPts val="360"/>
              </a:spcBef>
              <a:buClr>
                <a:schemeClr val="accent1"/>
              </a:buClr>
              <a:buSzPct val="100000"/>
              <a:buFont typeface="Arial"/>
              <a:buChar char="•"/>
              <a:defRPr sz="1800" b="0" i="0" u="none" strike="noStrike" cap="none">
                <a:solidFill>
                  <a:schemeClr val="dk1"/>
                </a:solidFill>
                <a:latin typeface="Arial"/>
                <a:ea typeface="Arial"/>
                <a:cs typeface="Arial"/>
                <a:sym typeface="Arial"/>
              </a:defRPr>
            </a:lvl5pPr>
            <a:lvl6pPr marL="1371600" marR="0" lvl="5" indent="-76200" algn="l" rtl="0">
              <a:spcBef>
                <a:spcPts val="360"/>
              </a:spcBef>
              <a:buClr>
                <a:schemeClr val="accent1"/>
              </a:buClr>
              <a:buSzPct val="100000"/>
              <a:buFont typeface="Arial"/>
              <a:buChar char="•"/>
              <a:defRPr sz="1800" b="0" i="0" u="none" strike="noStrike" cap="none">
                <a:solidFill>
                  <a:schemeClr val="dk1"/>
                </a:solidFill>
                <a:latin typeface="Arial"/>
                <a:ea typeface="Arial"/>
                <a:cs typeface="Arial"/>
                <a:sym typeface="Arial"/>
              </a:defRPr>
            </a:lvl6pPr>
            <a:lvl7pPr marL="1554480" marR="0" lvl="6" indent="-68580" algn="l" rtl="0">
              <a:spcBef>
                <a:spcPts val="360"/>
              </a:spcBef>
              <a:buClr>
                <a:schemeClr val="accent1"/>
              </a:buClr>
              <a:buSzPct val="100000"/>
              <a:buFont typeface="Arial"/>
              <a:buChar char="•"/>
              <a:defRPr sz="1800" b="0" i="0" u="none" strike="noStrike" cap="none">
                <a:solidFill>
                  <a:schemeClr val="dk1"/>
                </a:solidFill>
                <a:latin typeface="Arial"/>
                <a:ea typeface="Arial"/>
                <a:cs typeface="Arial"/>
                <a:sym typeface="Arial"/>
              </a:defRPr>
            </a:lvl7pPr>
            <a:lvl8pPr marL="1737360" marR="0" lvl="7" indent="-73660" algn="l" rtl="0">
              <a:spcBef>
                <a:spcPts val="360"/>
              </a:spcBef>
              <a:buClr>
                <a:schemeClr val="accent1"/>
              </a:buClr>
              <a:buSzPct val="100000"/>
              <a:buFont typeface="Arial"/>
              <a:buChar char="•"/>
              <a:defRPr sz="1800" b="0" i="0" u="none" strike="noStrike" cap="none">
                <a:solidFill>
                  <a:schemeClr val="dk1"/>
                </a:solidFill>
                <a:latin typeface="Arial"/>
                <a:ea typeface="Arial"/>
                <a:cs typeface="Arial"/>
                <a:sym typeface="Arial"/>
              </a:defRPr>
            </a:lvl8pPr>
            <a:lvl9pPr marL="1920240" marR="0" lvl="8" indent="-78739" algn="l" rtl="0">
              <a:spcBef>
                <a:spcPts val="360"/>
              </a:spcBef>
              <a:buClr>
                <a:schemeClr val="accent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2" name="Shape 132"/>
          <p:cNvSpPr txBox="1">
            <a:spLocks noGrp="1"/>
          </p:cNvSpPr>
          <p:nvPr>
            <p:ph type="dt" idx="10"/>
          </p:nvPr>
        </p:nvSpPr>
        <p:spPr>
          <a:xfrm>
            <a:off x="457200" y="18288"/>
            <a:ext cx="2895600" cy="329184"/>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3" name="Shape 133"/>
          <p:cNvSpPr txBox="1">
            <a:spLocks noGrp="1"/>
          </p:cNvSpPr>
          <p:nvPr>
            <p:ph type="ftr" idx="11"/>
          </p:nvPr>
        </p:nvSpPr>
        <p:spPr>
          <a:xfrm>
            <a:off x="3429000" y="18288"/>
            <a:ext cx="4114800" cy="32918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4" name="Shape 134"/>
          <p:cNvSpPr txBox="1">
            <a:spLocks noGrp="1"/>
          </p:cNvSpPr>
          <p:nvPr>
            <p:ph type="sldNum" idx="12"/>
          </p:nvPr>
        </p:nvSpPr>
        <p:spPr>
          <a:xfrm>
            <a:off x="7620000" y="18288"/>
            <a:ext cx="1066799" cy="32918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fld id="{00000000-1234-1234-1234-123412341234}" type="slidenum">
              <a:rPr lang="en-US" sz="1400" b="1">
                <a:solidFill>
                  <a:srgbClr val="FFFFFF"/>
                </a:solidFill>
                <a:latin typeface="Arial"/>
                <a:ea typeface="Arial"/>
                <a:cs typeface="Arial"/>
                <a:sym typeface="Arial"/>
              </a:rPr>
              <a:pPr marL="0" marR="0" lvl="0" indent="0" algn="l" rtl="0">
                <a:spcBef>
                  <a:spcPts val="0"/>
                </a:spcBef>
                <a:spcAft>
                  <a:spcPts val="0"/>
                </a:spcAft>
                <a:buSzPct val="25000"/>
                <a:buNone/>
              </a:pPr>
              <a:t>‹#›</a:t>
            </a:fld>
            <a:endParaRPr lang="en-US" sz="1400" b="1">
              <a:solidFill>
                <a:srgbClr val="FFFFFF"/>
              </a:solidFill>
              <a:latin typeface="Arial"/>
              <a:ea typeface="Arial"/>
              <a:cs typeface="Arial"/>
              <a:sym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517460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858484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03613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57200" y="533400"/>
            <a:ext cx="8229600" cy="990599"/>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Arial"/>
              <a:buNone/>
              <a:defRPr sz="4000" b="0"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7" name="Shape 137"/>
          <p:cNvSpPr txBox="1">
            <a:spLocks noGrp="1"/>
          </p:cNvSpPr>
          <p:nvPr>
            <p:ph type="body" idx="1"/>
          </p:nvPr>
        </p:nvSpPr>
        <p:spPr>
          <a:xfrm>
            <a:off x="457200" y="1676400"/>
            <a:ext cx="3931919" cy="639762"/>
          </a:xfrm>
          <a:prstGeom prst="rect">
            <a:avLst/>
          </a:prstGeom>
          <a:noFill/>
          <a:ln>
            <a:noFill/>
          </a:ln>
        </p:spPr>
        <p:txBody>
          <a:bodyPr lIns="91425" tIns="91425" rIns="91425" bIns="91425" anchor="ctr" anchorCtr="0"/>
          <a:lstStyle>
            <a:lvl1pPr marL="0" marR="0" lvl="0" indent="0" algn="ctr" rtl="0">
              <a:spcBef>
                <a:spcPts val="400"/>
              </a:spcBef>
              <a:buClr>
                <a:schemeClr val="accent1"/>
              </a:buClr>
              <a:buFont typeface="Arial"/>
              <a:buNone/>
              <a:defRPr sz="2000" b="0" i="0" u="none" strike="noStrike" cap="none">
                <a:solidFill>
                  <a:schemeClr val="dk2"/>
                </a:solidFill>
                <a:latin typeface="Arial"/>
                <a:ea typeface="Arial"/>
                <a:cs typeface="Arial"/>
                <a:sym typeface="Arial"/>
              </a:defRPr>
            </a:lvl1pPr>
            <a:lvl2pPr marL="457200" marR="0" lvl="1" indent="0" algn="l" rtl="0">
              <a:spcBef>
                <a:spcPts val="400"/>
              </a:spcBef>
              <a:buClr>
                <a:schemeClr val="accent1"/>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buClr>
                <a:schemeClr val="accent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buClr>
                <a:schemeClr val="accent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buClr>
                <a:schemeClr val="accent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buClr>
                <a:schemeClr val="accent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accent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accent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accent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138" name="Shape 138"/>
          <p:cNvSpPr txBox="1">
            <a:spLocks noGrp="1"/>
          </p:cNvSpPr>
          <p:nvPr>
            <p:ph type="body" idx="2"/>
          </p:nvPr>
        </p:nvSpPr>
        <p:spPr>
          <a:xfrm>
            <a:off x="457200" y="2438400"/>
            <a:ext cx="3931919" cy="3951287"/>
          </a:xfrm>
          <a:prstGeom prst="rect">
            <a:avLst/>
          </a:prstGeom>
          <a:noFill/>
          <a:ln>
            <a:noFill/>
          </a:ln>
        </p:spPr>
        <p:txBody>
          <a:bodyPr lIns="91425" tIns="91425" rIns="91425" bIns="91425" anchor="t" anchorCtr="0"/>
          <a:lstStyle>
            <a:lvl1pPr marL="182880" marR="0" lvl="0" indent="-53339" algn="l" rtl="0">
              <a:spcBef>
                <a:spcPts val="480"/>
              </a:spcBef>
              <a:buClr>
                <a:schemeClr val="accent1"/>
              </a:buClr>
              <a:buSzPct val="85000"/>
              <a:buFont typeface="Arial"/>
              <a:buChar char="•"/>
              <a:defRPr sz="2400" b="0" i="0" u="none" strike="noStrike" cap="none">
                <a:solidFill>
                  <a:schemeClr val="dk1"/>
                </a:solidFill>
                <a:latin typeface="Arial"/>
                <a:ea typeface="Arial"/>
                <a:cs typeface="Arial"/>
                <a:sym typeface="Arial"/>
              </a:defRPr>
            </a:lvl1pPr>
            <a:lvl2pPr marL="457200" marR="0" lvl="1" indent="-82550" algn="l" rtl="0">
              <a:spcBef>
                <a:spcPts val="400"/>
              </a:spcBef>
              <a:buClr>
                <a:schemeClr val="accent1"/>
              </a:buClr>
              <a:buSzPct val="85000"/>
              <a:buFont typeface="Arial"/>
              <a:buChar char="•"/>
              <a:defRPr sz="2000" b="0" i="0" u="none" strike="noStrike" cap="none">
                <a:solidFill>
                  <a:schemeClr val="dk1"/>
                </a:solidFill>
                <a:latin typeface="Arial"/>
                <a:ea typeface="Arial"/>
                <a:cs typeface="Arial"/>
                <a:sym typeface="Arial"/>
              </a:defRPr>
            </a:lvl2pPr>
            <a:lvl3pPr marL="731520" marR="0" lvl="2" indent="-82550" algn="l" rtl="0">
              <a:spcBef>
                <a:spcPts val="360"/>
              </a:spcBef>
              <a:buClr>
                <a:schemeClr val="accent1"/>
              </a:buClr>
              <a:buSzPct val="90000"/>
              <a:buFont typeface="Arial"/>
              <a:buChar char="•"/>
              <a:defRPr sz="1800" b="0" i="0" u="none" strike="noStrike" cap="none">
                <a:solidFill>
                  <a:schemeClr val="dk1"/>
                </a:solidFill>
                <a:latin typeface="Arial"/>
                <a:ea typeface="Arial"/>
                <a:cs typeface="Arial"/>
                <a:sym typeface="Arial"/>
              </a:defRPr>
            </a:lvl3pPr>
            <a:lvl4pPr marL="1005839" marR="0" lvl="3" indent="-91439" algn="l" rtl="0">
              <a:spcBef>
                <a:spcPts val="320"/>
              </a:spcBef>
              <a:buClr>
                <a:schemeClr val="accent1"/>
              </a:buClr>
              <a:buSzPct val="100000"/>
              <a:buFont typeface="Arial"/>
              <a:buChar char="•"/>
              <a:defRPr sz="1600" b="0" i="0" u="none" strike="noStrike" cap="none">
                <a:solidFill>
                  <a:schemeClr val="dk1"/>
                </a:solidFill>
                <a:latin typeface="Arial"/>
                <a:ea typeface="Arial"/>
                <a:cs typeface="Arial"/>
                <a:sym typeface="Arial"/>
              </a:defRPr>
            </a:lvl4pPr>
            <a:lvl5pPr marL="1188720" marR="0" lvl="4" indent="-45719" algn="l" rtl="0">
              <a:spcBef>
                <a:spcPts val="320"/>
              </a:spcBef>
              <a:buClr>
                <a:schemeClr val="accent1"/>
              </a:buClr>
              <a:buSzPct val="100000"/>
              <a:buFont typeface="Arial"/>
              <a:buChar char="•"/>
              <a:defRPr sz="1600" b="0" i="0" u="none" strike="noStrike" cap="none">
                <a:solidFill>
                  <a:schemeClr val="dk1"/>
                </a:solidFill>
                <a:latin typeface="Arial"/>
                <a:ea typeface="Arial"/>
                <a:cs typeface="Arial"/>
                <a:sym typeface="Arial"/>
              </a:defRPr>
            </a:lvl5pPr>
            <a:lvl6pPr marL="1371600" marR="0" lvl="5" indent="-88900" algn="l" rtl="0">
              <a:spcBef>
                <a:spcPts val="320"/>
              </a:spcBef>
              <a:buClr>
                <a:schemeClr val="accent1"/>
              </a:buClr>
              <a:buSzPct val="100000"/>
              <a:buFont typeface="Arial"/>
              <a:buChar char="•"/>
              <a:defRPr sz="1600" b="0" i="0" u="none" strike="noStrike" cap="none">
                <a:solidFill>
                  <a:schemeClr val="dk1"/>
                </a:solidFill>
                <a:latin typeface="Arial"/>
                <a:ea typeface="Arial"/>
                <a:cs typeface="Arial"/>
                <a:sym typeface="Arial"/>
              </a:defRPr>
            </a:lvl6pPr>
            <a:lvl7pPr marL="1554480" marR="0" lvl="6" indent="-81280" algn="l" rtl="0">
              <a:spcBef>
                <a:spcPts val="320"/>
              </a:spcBef>
              <a:buClr>
                <a:schemeClr val="accent1"/>
              </a:buClr>
              <a:buSzPct val="100000"/>
              <a:buFont typeface="Arial"/>
              <a:buChar char="•"/>
              <a:defRPr sz="1600" b="0" i="0" u="none" strike="noStrike" cap="none">
                <a:solidFill>
                  <a:schemeClr val="dk1"/>
                </a:solidFill>
                <a:latin typeface="Arial"/>
                <a:ea typeface="Arial"/>
                <a:cs typeface="Arial"/>
                <a:sym typeface="Arial"/>
              </a:defRPr>
            </a:lvl7pPr>
            <a:lvl8pPr marL="1737360" marR="0" lvl="7" indent="-86360" algn="l" rtl="0">
              <a:spcBef>
                <a:spcPts val="320"/>
              </a:spcBef>
              <a:buClr>
                <a:schemeClr val="accent1"/>
              </a:buClr>
              <a:buSzPct val="100000"/>
              <a:buFont typeface="Arial"/>
              <a:buChar char="•"/>
              <a:defRPr sz="1600" b="0" i="0" u="none" strike="noStrike" cap="none">
                <a:solidFill>
                  <a:schemeClr val="dk1"/>
                </a:solidFill>
                <a:latin typeface="Arial"/>
                <a:ea typeface="Arial"/>
                <a:cs typeface="Arial"/>
                <a:sym typeface="Arial"/>
              </a:defRPr>
            </a:lvl8pPr>
            <a:lvl9pPr marL="1920240" marR="0" lvl="8" indent="-91439" algn="l" rtl="0">
              <a:spcBef>
                <a:spcPts val="320"/>
              </a:spcBef>
              <a:buClr>
                <a:schemeClr val="accent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39" name="Shape 139"/>
          <p:cNvSpPr txBox="1">
            <a:spLocks noGrp="1"/>
          </p:cNvSpPr>
          <p:nvPr>
            <p:ph type="body" idx="3"/>
          </p:nvPr>
        </p:nvSpPr>
        <p:spPr>
          <a:xfrm>
            <a:off x="4754880" y="1676400"/>
            <a:ext cx="3931919" cy="639762"/>
          </a:xfrm>
          <a:prstGeom prst="rect">
            <a:avLst/>
          </a:prstGeom>
          <a:noFill/>
          <a:ln>
            <a:noFill/>
          </a:ln>
        </p:spPr>
        <p:txBody>
          <a:bodyPr lIns="91425" tIns="91425" rIns="91425" bIns="91425" anchor="ctr" anchorCtr="0"/>
          <a:lstStyle>
            <a:lvl1pPr marL="0" marR="0" lvl="0" indent="0" algn="ctr" rtl="0">
              <a:spcBef>
                <a:spcPts val="400"/>
              </a:spcBef>
              <a:buClr>
                <a:schemeClr val="accent1"/>
              </a:buClr>
              <a:buFont typeface="Arial"/>
              <a:buNone/>
              <a:defRPr sz="2000" b="0" i="0" u="none" strike="noStrike" cap="none">
                <a:solidFill>
                  <a:schemeClr val="dk2"/>
                </a:solidFill>
                <a:latin typeface="Arial"/>
                <a:ea typeface="Arial"/>
                <a:cs typeface="Arial"/>
                <a:sym typeface="Arial"/>
              </a:defRPr>
            </a:lvl1pPr>
            <a:lvl2pPr marL="457200" marR="0" lvl="1" indent="0" algn="l" rtl="0">
              <a:spcBef>
                <a:spcPts val="400"/>
              </a:spcBef>
              <a:buClr>
                <a:schemeClr val="accent1"/>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buClr>
                <a:schemeClr val="accent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buClr>
                <a:schemeClr val="accent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buClr>
                <a:schemeClr val="accent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buClr>
                <a:schemeClr val="accent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accent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accent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accent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140" name="Shape 140"/>
          <p:cNvSpPr txBox="1">
            <a:spLocks noGrp="1"/>
          </p:cNvSpPr>
          <p:nvPr>
            <p:ph type="body" idx="4"/>
          </p:nvPr>
        </p:nvSpPr>
        <p:spPr>
          <a:xfrm>
            <a:off x="4754880" y="2438400"/>
            <a:ext cx="3931919" cy="3951287"/>
          </a:xfrm>
          <a:prstGeom prst="rect">
            <a:avLst/>
          </a:prstGeom>
          <a:noFill/>
          <a:ln>
            <a:noFill/>
          </a:ln>
        </p:spPr>
        <p:txBody>
          <a:bodyPr lIns="91425" tIns="91425" rIns="91425" bIns="91425" anchor="t" anchorCtr="0"/>
          <a:lstStyle>
            <a:lvl1pPr marL="182880" marR="0" lvl="0" indent="-53339" algn="l" rtl="0">
              <a:spcBef>
                <a:spcPts val="480"/>
              </a:spcBef>
              <a:buClr>
                <a:schemeClr val="accent1"/>
              </a:buClr>
              <a:buSzPct val="85000"/>
              <a:buFont typeface="Arial"/>
              <a:buChar char="•"/>
              <a:defRPr sz="2400" b="0" i="0" u="none" strike="noStrike" cap="none">
                <a:solidFill>
                  <a:schemeClr val="dk1"/>
                </a:solidFill>
                <a:latin typeface="Arial"/>
                <a:ea typeface="Arial"/>
                <a:cs typeface="Arial"/>
                <a:sym typeface="Arial"/>
              </a:defRPr>
            </a:lvl1pPr>
            <a:lvl2pPr marL="457200" marR="0" lvl="1" indent="-82550" algn="l" rtl="0">
              <a:spcBef>
                <a:spcPts val="400"/>
              </a:spcBef>
              <a:buClr>
                <a:schemeClr val="accent1"/>
              </a:buClr>
              <a:buSzPct val="85000"/>
              <a:buFont typeface="Arial"/>
              <a:buChar char="•"/>
              <a:defRPr sz="2000" b="0" i="0" u="none" strike="noStrike" cap="none">
                <a:solidFill>
                  <a:schemeClr val="dk1"/>
                </a:solidFill>
                <a:latin typeface="Arial"/>
                <a:ea typeface="Arial"/>
                <a:cs typeface="Arial"/>
                <a:sym typeface="Arial"/>
              </a:defRPr>
            </a:lvl2pPr>
            <a:lvl3pPr marL="731520" marR="0" lvl="2" indent="-82550" algn="l" rtl="0">
              <a:spcBef>
                <a:spcPts val="360"/>
              </a:spcBef>
              <a:buClr>
                <a:schemeClr val="accent1"/>
              </a:buClr>
              <a:buSzPct val="90000"/>
              <a:buFont typeface="Arial"/>
              <a:buChar char="•"/>
              <a:defRPr sz="1800" b="0" i="0" u="none" strike="noStrike" cap="none">
                <a:solidFill>
                  <a:schemeClr val="dk1"/>
                </a:solidFill>
                <a:latin typeface="Arial"/>
                <a:ea typeface="Arial"/>
                <a:cs typeface="Arial"/>
                <a:sym typeface="Arial"/>
              </a:defRPr>
            </a:lvl3pPr>
            <a:lvl4pPr marL="1005839" marR="0" lvl="3" indent="-91439" algn="l" rtl="0">
              <a:spcBef>
                <a:spcPts val="320"/>
              </a:spcBef>
              <a:buClr>
                <a:schemeClr val="accent1"/>
              </a:buClr>
              <a:buSzPct val="100000"/>
              <a:buFont typeface="Arial"/>
              <a:buChar char="•"/>
              <a:defRPr sz="1600" b="0" i="0" u="none" strike="noStrike" cap="none">
                <a:solidFill>
                  <a:schemeClr val="dk1"/>
                </a:solidFill>
                <a:latin typeface="Arial"/>
                <a:ea typeface="Arial"/>
                <a:cs typeface="Arial"/>
                <a:sym typeface="Arial"/>
              </a:defRPr>
            </a:lvl4pPr>
            <a:lvl5pPr marL="1188720" marR="0" lvl="4" indent="-45719" algn="l" rtl="0">
              <a:spcBef>
                <a:spcPts val="320"/>
              </a:spcBef>
              <a:buClr>
                <a:schemeClr val="accent1"/>
              </a:buClr>
              <a:buSzPct val="100000"/>
              <a:buFont typeface="Arial"/>
              <a:buChar char="•"/>
              <a:defRPr sz="1600" b="0" i="0" u="none" strike="noStrike" cap="none">
                <a:solidFill>
                  <a:schemeClr val="dk1"/>
                </a:solidFill>
                <a:latin typeface="Arial"/>
                <a:ea typeface="Arial"/>
                <a:cs typeface="Arial"/>
                <a:sym typeface="Arial"/>
              </a:defRPr>
            </a:lvl5pPr>
            <a:lvl6pPr marL="1371600" marR="0" lvl="5" indent="-88900" algn="l" rtl="0">
              <a:spcBef>
                <a:spcPts val="320"/>
              </a:spcBef>
              <a:buClr>
                <a:schemeClr val="accent1"/>
              </a:buClr>
              <a:buSzPct val="100000"/>
              <a:buFont typeface="Arial"/>
              <a:buChar char="•"/>
              <a:defRPr sz="1600" b="0" i="0" u="none" strike="noStrike" cap="none">
                <a:solidFill>
                  <a:schemeClr val="dk1"/>
                </a:solidFill>
                <a:latin typeface="Arial"/>
                <a:ea typeface="Arial"/>
                <a:cs typeface="Arial"/>
                <a:sym typeface="Arial"/>
              </a:defRPr>
            </a:lvl6pPr>
            <a:lvl7pPr marL="1554480" marR="0" lvl="6" indent="-81280" algn="l" rtl="0">
              <a:spcBef>
                <a:spcPts val="320"/>
              </a:spcBef>
              <a:buClr>
                <a:schemeClr val="accent1"/>
              </a:buClr>
              <a:buSzPct val="100000"/>
              <a:buFont typeface="Arial"/>
              <a:buChar char="•"/>
              <a:defRPr sz="1600" b="0" i="0" u="none" strike="noStrike" cap="none">
                <a:solidFill>
                  <a:schemeClr val="dk1"/>
                </a:solidFill>
                <a:latin typeface="Arial"/>
                <a:ea typeface="Arial"/>
                <a:cs typeface="Arial"/>
                <a:sym typeface="Arial"/>
              </a:defRPr>
            </a:lvl7pPr>
            <a:lvl8pPr marL="1737360" marR="0" lvl="7" indent="-86360" algn="l" rtl="0">
              <a:spcBef>
                <a:spcPts val="320"/>
              </a:spcBef>
              <a:buClr>
                <a:schemeClr val="accent1"/>
              </a:buClr>
              <a:buSzPct val="100000"/>
              <a:buFont typeface="Arial"/>
              <a:buChar char="•"/>
              <a:defRPr sz="1600" b="0" i="0" u="none" strike="noStrike" cap="none">
                <a:solidFill>
                  <a:schemeClr val="dk1"/>
                </a:solidFill>
                <a:latin typeface="Arial"/>
                <a:ea typeface="Arial"/>
                <a:cs typeface="Arial"/>
                <a:sym typeface="Arial"/>
              </a:defRPr>
            </a:lvl8pPr>
            <a:lvl9pPr marL="1920240" marR="0" lvl="8" indent="-91439" algn="l" rtl="0">
              <a:spcBef>
                <a:spcPts val="320"/>
              </a:spcBef>
              <a:buClr>
                <a:schemeClr val="accent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41" name="Shape 141"/>
          <p:cNvSpPr txBox="1">
            <a:spLocks noGrp="1"/>
          </p:cNvSpPr>
          <p:nvPr>
            <p:ph type="dt" idx="10"/>
          </p:nvPr>
        </p:nvSpPr>
        <p:spPr>
          <a:xfrm>
            <a:off x="457200" y="18288"/>
            <a:ext cx="2895600" cy="329184"/>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2" name="Shape 142"/>
          <p:cNvSpPr txBox="1">
            <a:spLocks noGrp="1"/>
          </p:cNvSpPr>
          <p:nvPr>
            <p:ph type="ftr" idx="11"/>
          </p:nvPr>
        </p:nvSpPr>
        <p:spPr>
          <a:xfrm>
            <a:off x="3429000" y="18288"/>
            <a:ext cx="4114800" cy="32918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3" name="Shape 143"/>
          <p:cNvSpPr txBox="1">
            <a:spLocks noGrp="1"/>
          </p:cNvSpPr>
          <p:nvPr>
            <p:ph type="sldNum" idx="12"/>
          </p:nvPr>
        </p:nvSpPr>
        <p:spPr>
          <a:xfrm>
            <a:off x="7620000" y="18288"/>
            <a:ext cx="1066799" cy="32918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fld id="{00000000-1234-1234-1234-123412341234}" type="slidenum">
              <a:rPr lang="en-US" sz="1400" b="1">
                <a:solidFill>
                  <a:srgbClr val="FFFFFF"/>
                </a:solidFill>
                <a:latin typeface="Arial"/>
                <a:ea typeface="Arial"/>
                <a:cs typeface="Arial"/>
                <a:sym typeface="Arial"/>
              </a:rPr>
              <a:pPr marL="0" marR="0" lvl="0" indent="0" algn="l" rtl="0">
                <a:spcBef>
                  <a:spcPts val="0"/>
                </a:spcBef>
                <a:spcAft>
                  <a:spcPts val="0"/>
                </a:spcAft>
                <a:buSzPct val="25000"/>
                <a:buNone/>
              </a:pPr>
              <a:t>‹#›</a:t>
            </a:fld>
            <a:endParaRPr lang="en-US" sz="1400" b="1">
              <a:solidFill>
                <a:srgbClr val="FFFFFF"/>
              </a:solidFill>
              <a:latin typeface="Arial"/>
              <a:ea typeface="Arial"/>
              <a:cs typeface="Arial"/>
              <a:sym typeface="Arial"/>
            </a:endParaRPr>
          </a:p>
        </p:txBody>
      </p:sp>
      <p:cxnSp>
        <p:nvCxnSpPr>
          <p:cNvPr id="144" name="Shape 144"/>
          <p:cNvCxnSpPr/>
          <p:nvPr/>
        </p:nvCxnSpPr>
        <p:spPr>
          <a:xfrm rot="5400000">
            <a:off x="2217817" y="4045823"/>
            <a:ext cx="4709160" cy="793"/>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457200" y="533400"/>
            <a:ext cx="8229600" cy="990599"/>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Arial"/>
              <a:buNone/>
              <a:defRPr sz="4000" b="0"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7" name="Shape 147"/>
          <p:cNvSpPr txBox="1">
            <a:spLocks noGrp="1"/>
          </p:cNvSpPr>
          <p:nvPr>
            <p:ph type="dt" idx="10"/>
          </p:nvPr>
        </p:nvSpPr>
        <p:spPr>
          <a:xfrm>
            <a:off x="457200" y="18288"/>
            <a:ext cx="2895600" cy="329184"/>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8" name="Shape 148"/>
          <p:cNvSpPr txBox="1">
            <a:spLocks noGrp="1"/>
          </p:cNvSpPr>
          <p:nvPr>
            <p:ph type="ftr" idx="11"/>
          </p:nvPr>
        </p:nvSpPr>
        <p:spPr>
          <a:xfrm>
            <a:off x="3429000" y="18288"/>
            <a:ext cx="4114800" cy="32918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9" name="Shape 149"/>
          <p:cNvSpPr txBox="1">
            <a:spLocks noGrp="1"/>
          </p:cNvSpPr>
          <p:nvPr>
            <p:ph type="sldNum" idx="12"/>
          </p:nvPr>
        </p:nvSpPr>
        <p:spPr>
          <a:xfrm>
            <a:off x="7620000" y="18288"/>
            <a:ext cx="1066799" cy="32918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fld id="{00000000-1234-1234-1234-123412341234}" type="slidenum">
              <a:rPr lang="en-US" sz="1400" b="1">
                <a:solidFill>
                  <a:srgbClr val="FFFFFF"/>
                </a:solidFill>
                <a:latin typeface="Arial"/>
                <a:ea typeface="Arial"/>
                <a:cs typeface="Arial"/>
                <a:sym typeface="Arial"/>
              </a:rPr>
              <a:pPr marL="0" marR="0" lvl="0" indent="0" algn="l" rtl="0">
                <a:spcBef>
                  <a:spcPts val="0"/>
                </a:spcBef>
                <a:spcAft>
                  <a:spcPts val="0"/>
                </a:spcAft>
                <a:buSzPct val="25000"/>
                <a:buNone/>
              </a:pPr>
              <a:t>‹#›</a:t>
            </a:fld>
            <a:endParaRPr lang="en-US" sz="1400" b="1">
              <a:solidFill>
                <a:srgbClr val="FFFFFF"/>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0"/>
        <p:cNvGrpSpPr/>
        <p:nvPr/>
      </p:nvGrpSpPr>
      <p:grpSpPr>
        <a:xfrm>
          <a:off x="0" y="0"/>
          <a:ext cx="0" cy="0"/>
          <a:chOff x="0" y="0"/>
          <a:chExt cx="0" cy="0"/>
        </a:xfrm>
      </p:grpSpPr>
      <p:sp>
        <p:nvSpPr>
          <p:cNvPr id="151" name="Shape 151"/>
          <p:cNvSpPr txBox="1">
            <a:spLocks noGrp="1"/>
          </p:cNvSpPr>
          <p:nvPr>
            <p:ph type="dt" idx="10"/>
          </p:nvPr>
        </p:nvSpPr>
        <p:spPr>
          <a:xfrm>
            <a:off x="457200" y="18288"/>
            <a:ext cx="2895600" cy="329184"/>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52" name="Shape 152"/>
          <p:cNvSpPr txBox="1">
            <a:spLocks noGrp="1"/>
          </p:cNvSpPr>
          <p:nvPr>
            <p:ph type="ftr" idx="11"/>
          </p:nvPr>
        </p:nvSpPr>
        <p:spPr>
          <a:xfrm>
            <a:off x="3429000" y="18288"/>
            <a:ext cx="4114800" cy="32918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53" name="Shape 153"/>
          <p:cNvSpPr txBox="1">
            <a:spLocks noGrp="1"/>
          </p:cNvSpPr>
          <p:nvPr>
            <p:ph type="sldNum" idx="12"/>
          </p:nvPr>
        </p:nvSpPr>
        <p:spPr>
          <a:xfrm>
            <a:off x="7620000" y="18288"/>
            <a:ext cx="1066799" cy="32918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fld id="{00000000-1234-1234-1234-123412341234}" type="slidenum">
              <a:rPr lang="en-US" sz="1400" b="1">
                <a:solidFill>
                  <a:srgbClr val="FFFFFF"/>
                </a:solidFill>
                <a:latin typeface="Arial"/>
                <a:ea typeface="Arial"/>
                <a:cs typeface="Arial"/>
                <a:sym typeface="Arial"/>
              </a:rPr>
              <a:pPr marL="0" marR="0" lvl="0" indent="0" algn="l" rtl="0">
                <a:spcBef>
                  <a:spcPts val="0"/>
                </a:spcBef>
                <a:spcAft>
                  <a:spcPts val="0"/>
                </a:spcAft>
                <a:buSzPct val="25000"/>
                <a:buNone/>
              </a:pPr>
              <a:t>‹#›</a:t>
            </a:fld>
            <a:endParaRPr lang="en-US" sz="1400" b="1">
              <a:solidFill>
                <a:srgbClr val="FFFFFF"/>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457200" y="792079"/>
            <a:ext cx="2139695" cy="1261871"/>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Arial"/>
              <a:buNone/>
              <a:defRPr sz="2400" b="0"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6" name="Shape 156"/>
          <p:cNvSpPr txBox="1">
            <a:spLocks noGrp="1"/>
          </p:cNvSpPr>
          <p:nvPr>
            <p:ph type="body" idx="1"/>
          </p:nvPr>
        </p:nvSpPr>
        <p:spPr>
          <a:xfrm>
            <a:off x="2971800" y="792079"/>
            <a:ext cx="5714999" cy="5577839"/>
          </a:xfrm>
          <a:prstGeom prst="rect">
            <a:avLst/>
          </a:prstGeom>
          <a:noFill/>
          <a:ln>
            <a:noFill/>
          </a:ln>
        </p:spPr>
        <p:txBody>
          <a:bodyPr lIns="91425" tIns="91425" rIns="91425" bIns="91425" anchor="t" anchorCtr="0"/>
          <a:lstStyle>
            <a:lvl1pPr marL="182880" marR="0" lvl="0" indent="-10159" algn="l" rtl="0">
              <a:spcBef>
                <a:spcPts val="640"/>
              </a:spcBef>
              <a:buClr>
                <a:schemeClr val="accent1"/>
              </a:buClr>
              <a:buSzPct val="85000"/>
              <a:buFont typeface="Arial"/>
              <a:buChar char="•"/>
              <a:defRPr sz="3200" b="0" i="0" u="none" strike="noStrike" cap="none">
                <a:solidFill>
                  <a:schemeClr val="dk1"/>
                </a:solidFill>
                <a:latin typeface="Arial"/>
                <a:ea typeface="Arial"/>
                <a:cs typeface="Arial"/>
                <a:sym typeface="Arial"/>
              </a:defRPr>
            </a:lvl1pPr>
            <a:lvl2pPr marL="457200" marR="0" lvl="1" indent="-39369" algn="l" rtl="0">
              <a:spcBef>
                <a:spcPts val="560"/>
              </a:spcBef>
              <a:buClr>
                <a:schemeClr val="accent1"/>
              </a:buClr>
              <a:buSzPct val="85000"/>
              <a:buFont typeface="Arial"/>
              <a:buChar char="•"/>
              <a:defRPr sz="2800" b="0" i="0" u="none" strike="noStrike" cap="none">
                <a:solidFill>
                  <a:schemeClr val="dk1"/>
                </a:solidFill>
                <a:latin typeface="Arial"/>
                <a:ea typeface="Arial"/>
                <a:cs typeface="Arial"/>
                <a:sym typeface="Arial"/>
              </a:defRPr>
            </a:lvl2pPr>
            <a:lvl3pPr marL="731520" marR="0" lvl="2" indent="-48259" algn="l" rtl="0">
              <a:spcBef>
                <a:spcPts val="480"/>
              </a:spcBef>
              <a:buClr>
                <a:schemeClr val="accent1"/>
              </a:buClr>
              <a:buSzPct val="90000"/>
              <a:buFont typeface="Arial"/>
              <a:buChar char="•"/>
              <a:defRPr sz="2400" b="0" i="0" u="none" strike="noStrike" cap="none">
                <a:solidFill>
                  <a:schemeClr val="dk1"/>
                </a:solidFill>
                <a:latin typeface="Arial"/>
                <a:ea typeface="Arial"/>
                <a:cs typeface="Arial"/>
                <a:sym typeface="Arial"/>
              </a:defRPr>
            </a:lvl3pPr>
            <a:lvl4pPr marL="1005839" marR="0" lvl="3" indent="-66039" algn="l" rtl="0">
              <a:spcBef>
                <a:spcPts val="400"/>
              </a:spcBef>
              <a:buClr>
                <a:schemeClr val="accent1"/>
              </a:buClr>
              <a:buSzPct val="100000"/>
              <a:buFont typeface="Arial"/>
              <a:buChar char="•"/>
              <a:defRPr sz="2000" b="0" i="0" u="none" strike="noStrike" cap="none">
                <a:solidFill>
                  <a:schemeClr val="dk1"/>
                </a:solidFill>
                <a:latin typeface="Arial"/>
                <a:ea typeface="Arial"/>
                <a:cs typeface="Arial"/>
                <a:sym typeface="Arial"/>
              </a:defRPr>
            </a:lvl4pPr>
            <a:lvl5pPr marL="1188720" marR="0" lvl="4" indent="-20319" algn="l" rtl="0">
              <a:spcBef>
                <a:spcPts val="400"/>
              </a:spcBef>
              <a:buClr>
                <a:schemeClr val="accent1"/>
              </a:buClr>
              <a:buSzPct val="100000"/>
              <a:buFont typeface="Arial"/>
              <a:buChar char="•"/>
              <a:defRPr sz="2000" b="0" i="0" u="none" strike="noStrike" cap="none">
                <a:solidFill>
                  <a:schemeClr val="dk1"/>
                </a:solidFill>
                <a:latin typeface="Arial"/>
                <a:ea typeface="Arial"/>
                <a:cs typeface="Arial"/>
                <a:sym typeface="Arial"/>
              </a:defRPr>
            </a:lvl5pPr>
            <a:lvl6pPr marL="1371600" marR="0" lvl="5" indent="-63500" algn="l" rtl="0">
              <a:spcBef>
                <a:spcPts val="400"/>
              </a:spcBef>
              <a:buClr>
                <a:schemeClr val="accent1"/>
              </a:buClr>
              <a:buSzPct val="100000"/>
              <a:buFont typeface="Arial"/>
              <a:buChar char="•"/>
              <a:defRPr sz="2000" b="0" i="0" u="none" strike="noStrike" cap="none">
                <a:solidFill>
                  <a:schemeClr val="dk1"/>
                </a:solidFill>
                <a:latin typeface="Arial"/>
                <a:ea typeface="Arial"/>
                <a:cs typeface="Arial"/>
                <a:sym typeface="Arial"/>
              </a:defRPr>
            </a:lvl6pPr>
            <a:lvl7pPr marL="1554480" marR="0" lvl="6" indent="-55880" algn="l" rtl="0">
              <a:spcBef>
                <a:spcPts val="400"/>
              </a:spcBef>
              <a:buClr>
                <a:schemeClr val="accent1"/>
              </a:buClr>
              <a:buSzPct val="100000"/>
              <a:buFont typeface="Arial"/>
              <a:buChar char="•"/>
              <a:defRPr sz="2000" b="0" i="0" u="none" strike="noStrike" cap="none">
                <a:solidFill>
                  <a:schemeClr val="dk1"/>
                </a:solidFill>
                <a:latin typeface="Arial"/>
                <a:ea typeface="Arial"/>
                <a:cs typeface="Arial"/>
                <a:sym typeface="Arial"/>
              </a:defRPr>
            </a:lvl7pPr>
            <a:lvl8pPr marL="1737360" marR="0" lvl="7" indent="-60960" algn="l" rtl="0">
              <a:spcBef>
                <a:spcPts val="400"/>
              </a:spcBef>
              <a:buClr>
                <a:schemeClr val="accent1"/>
              </a:buClr>
              <a:buSzPct val="100000"/>
              <a:buFont typeface="Arial"/>
              <a:buChar char="•"/>
              <a:defRPr sz="2000" b="0" i="0" u="none" strike="noStrike" cap="none">
                <a:solidFill>
                  <a:schemeClr val="dk1"/>
                </a:solidFill>
                <a:latin typeface="Arial"/>
                <a:ea typeface="Arial"/>
                <a:cs typeface="Arial"/>
                <a:sym typeface="Arial"/>
              </a:defRPr>
            </a:lvl8pPr>
            <a:lvl9pPr marL="1920240" marR="0" lvl="8" indent="-66039" algn="l" rtl="0">
              <a:spcBef>
                <a:spcPts val="400"/>
              </a:spcBef>
              <a:buClr>
                <a:schemeClr val="accent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7" name="Shape 157"/>
          <p:cNvSpPr txBox="1">
            <a:spLocks noGrp="1"/>
          </p:cNvSpPr>
          <p:nvPr>
            <p:ph type="body" idx="2"/>
          </p:nvPr>
        </p:nvSpPr>
        <p:spPr>
          <a:xfrm>
            <a:off x="457200" y="2130551"/>
            <a:ext cx="2139695" cy="4243615"/>
          </a:xfrm>
          <a:prstGeom prst="rect">
            <a:avLst/>
          </a:prstGeom>
          <a:noFill/>
          <a:ln>
            <a:noFill/>
          </a:ln>
        </p:spPr>
        <p:txBody>
          <a:bodyPr lIns="91425" tIns="91425" rIns="91425" bIns="91425" anchor="t" anchorCtr="0"/>
          <a:lstStyle>
            <a:lvl1pPr marL="0" marR="0" lvl="0" indent="0" algn="l" rtl="0">
              <a:spcBef>
                <a:spcPts val="280"/>
              </a:spcBef>
              <a:buClr>
                <a:schemeClr val="accent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buClr>
                <a:schemeClr val="accent1"/>
              </a:buClr>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buClr>
                <a:schemeClr val="accent1"/>
              </a:buClr>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buClr>
                <a:schemeClr val="accent1"/>
              </a:buClr>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buClr>
                <a:schemeClr val="accent1"/>
              </a:buClr>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buClr>
                <a:schemeClr val="accent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accent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accent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accent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158" name="Shape 158"/>
          <p:cNvSpPr txBox="1">
            <a:spLocks noGrp="1"/>
          </p:cNvSpPr>
          <p:nvPr>
            <p:ph type="dt" idx="10"/>
          </p:nvPr>
        </p:nvSpPr>
        <p:spPr>
          <a:xfrm>
            <a:off x="457200" y="18288"/>
            <a:ext cx="2895600" cy="329184"/>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59" name="Shape 159"/>
          <p:cNvSpPr txBox="1">
            <a:spLocks noGrp="1"/>
          </p:cNvSpPr>
          <p:nvPr>
            <p:ph type="ftr" idx="11"/>
          </p:nvPr>
        </p:nvSpPr>
        <p:spPr>
          <a:xfrm>
            <a:off x="3429000" y="18288"/>
            <a:ext cx="4114800" cy="32918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60" name="Shape 160"/>
          <p:cNvSpPr txBox="1">
            <a:spLocks noGrp="1"/>
          </p:cNvSpPr>
          <p:nvPr>
            <p:ph type="sldNum" idx="12"/>
          </p:nvPr>
        </p:nvSpPr>
        <p:spPr>
          <a:xfrm>
            <a:off x="7620000" y="18288"/>
            <a:ext cx="1066799" cy="32918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fld id="{00000000-1234-1234-1234-123412341234}" type="slidenum">
              <a:rPr lang="en-US" sz="1400" b="1">
                <a:solidFill>
                  <a:srgbClr val="FFFFFF"/>
                </a:solidFill>
                <a:latin typeface="Arial"/>
                <a:ea typeface="Arial"/>
                <a:cs typeface="Arial"/>
                <a:sym typeface="Arial"/>
              </a:rPr>
              <a:pPr marL="0" marR="0" lvl="0" indent="0" algn="l" rtl="0">
                <a:spcBef>
                  <a:spcPts val="0"/>
                </a:spcBef>
                <a:spcAft>
                  <a:spcPts val="0"/>
                </a:spcAft>
                <a:buSzPct val="25000"/>
                <a:buNone/>
              </a:pPr>
              <a:t>‹#›</a:t>
            </a:fld>
            <a:endParaRPr lang="en-US" sz="1400" b="1">
              <a:solidFill>
                <a:srgbClr val="FFFFFF"/>
              </a:solidFill>
              <a:latin typeface="Arial"/>
              <a:ea typeface="Arial"/>
              <a:cs typeface="Arial"/>
              <a:sym typeface="Arial"/>
            </a:endParaRPr>
          </a:p>
        </p:txBody>
      </p:sp>
      <p:cxnSp>
        <p:nvCxnSpPr>
          <p:cNvPr id="161" name="Shape 161"/>
          <p:cNvCxnSpPr/>
          <p:nvPr/>
        </p:nvCxnSpPr>
        <p:spPr>
          <a:xfrm rot="5400000">
            <a:off x="-13115" y="3580205"/>
            <a:ext cx="5577839" cy="1587"/>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457200" y="792479"/>
            <a:ext cx="2142679" cy="1264920"/>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Arial"/>
              <a:buNone/>
              <a:defRPr sz="2400" b="0"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4" name="Shape 164"/>
          <p:cNvSpPr>
            <a:spLocks noGrp="1"/>
          </p:cNvSpPr>
          <p:nvPr>
            <p:ph type="pic" idx="2"/>
          </p:nvPr>
        </p:nvSpPr>
        <p:spPr>
          <a:xfrm>
            <a:off x="2858609" y="838200"/>
            <a:ext cx="5904389" cy="5500456"/>
          </a:xfrm>
          <a:prstGeom prst="rect">
            <a:avLst/>
          </a:prstGeom>
          <a:solidFill>
            <a:schemeClr val="lt2"/>
          </a:solidFill>
          <a:ln w="76200" cap="flat" cmpd="sng">
            <a:solidFill>
              <a:srgbClr val="FFFFFF"/>
            </a:solidFill>
            <a:prstDash val="solid"/>
            <a:miter/>
            <a:headEnd type="none" w="med" len="med"/>
            <a:tailEnd type="none" w="med" len="med"/>
          </a:ln>
        </p:spPr>
        <p:txBody>
          <a:bodyPr lIns="91425" tIns="91425" rIns="91425" bIns="91425" anchor="t" anchorCtr="0"/>
          <a:lstStyle>
            <a:lvl1pPr marL="0" marR="0" lvl="0" indent="0" algn="l" rtl="0">
              <a:spcBef>
                <a:spcPts val="640"/>
              </a:spcBef>
              <a:buClr>
                <a:schemeClr val="accent1"/>
              </a:buClr>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buClr>
                <a:schemeClr val="accent1"/>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buClr>
                <a:schemeClr val="accent1"/>
              </a:buClr>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buClr>
                <a:schemeClr val="accent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buClr>
                <a:schemeClr val="accent1"/>
              </a:buClr>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buClr>
                <a:schemeClr val="accent1"/>
              </a:buClr>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buClr>
                <a:schemeClr val="accent1"/>
              </a:buClr>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buClr>
                <a:schemeClr val="accent1"/>
              </a:buClr>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buClr>
                <a:schemeClr val="accent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165" name="Shape 165"/>
          <p:cNvSpPr txBox="1">
            <a:spLocks noGrp="1"/>
          </p:cNvSpPr>
          <p:nvPr>
            <p:ph type="body" idx="1"/>
          </p:nvPr>
        </p:nvSpPr>
        <p:spPr>
          <a:xfrm>
            <a:off x="457200" y="2133600"/>
            <a:ext cx="2139695" cy="4242815"/>
          </a:xfrm>
          <a:prstGeom prst="rect">
            <a:avLst/>
          </a:prstGeom>
          <a:noFill/>
          <a:ln>
            <a:noFill/>
          </a:ln>
        </p:spPr>
        <p:txBody>
          <a:bodyPr lIns="91425" tIns="91425" rIns="91425" bIns="91425" anchor="t" anchorCtr="0"/>
          <a:lstStyle>
            <a:lvl1pPr marL="0" marR="0" lvl="0" indent="0" algn="l" rtl="0">
              <a:spcBef>
                <a:spcPts val="280"/>
              </a:spcBef>
              <a:buClr>
                <a:schemeClr val="accent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buClr>
                <a:schemeClr val="accent1"/>
              </a:buClr>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buClr>
                <a:schemeClr val="accent1"/>
              </a:buClr>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buClr>
                <a:schemeClr val="accent1"/>
              </a:buClr>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buClr>
                <a:schemeClr val="accent1"/>
              </a:buClr>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buClr>
                <a:schemeClr val="accent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accent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accent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accent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166" name="Shape 166"/>
          <p:cNvSpPr txBox="1">
            <a:spLocks noGrp="1"/>
          </p:cNvSpPr>
          <p:nvPr>
            <p:ph type="dt" idx="10"/>
          </p:nvPr>
        </p:nvSpPr>
        <p:spPr>
          <a:xfrm>
            <a:off x="457200" y="18288"/>
            <a:ext cx="2895600" cy="329184"/>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67" name="Shape 167"/>
          <p:cNvSpPr txBox="1">
            <a:spLocks noGrp="1"/>
          </p:cNvSpPr>
          <p:nvPr>
            <p:ph type="ftr" idx="11"/>
          </p:nvPr>
        </p:nvSpPr>
        <p:spPr>
          <a:xfrm>
            <a:off x="3429000" y="18288"/>
            <a:ext cx="4114800" cy="32918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68" name="Shape 168"/>
          <p:cNvSpPr txBox="1">
            <a:spLocks noGrp="1"/>
          </p:cNvSpPr>
          <p:nvPr>
            <p:ph type="sldNum" idx="12"/>
          </p:nvPr>
        </p:nvSpPr>
        <p:spPr>
          <a:xfrm>
            <a:off x="7620000" y="18288"/>
            <a:ext cx="1066799" cy="32918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fld id="{00000000-1234-1234-1234-123412341234}" type="slidenum">
              <a:rPr lang="en-US" sz="1400" b="1">
                <a:solidFill>
                  <a:srgbClr val="FFFFFF"/>
                </a:solidFill>
                <a:latin typeface="Arial"/>
                <a:ea typeface="Arial"/>
                <a:cs typeface="Arial"/>
                <a:sym typeface="Arial"/>
              </a:rPr>
              <a:pPr marL="0" marR="0" lvl="0" indent="0" algn="l" rtl="0">
                <a:spcBef>
                  <a:spcPts val="0"/>
                </a:spcBef>
                <a:spcAft>
                  <a:spcPts val="0"/>
                </a:spcAft>
                <a:buSzPct val="25000"/>
                <a:buNone/>
              </a:pPr>
              <a:t>‹#›</a:t>
            </a:fld>
            <a:endParaRPr lang="en-US" sz="1400" b="1">
              <a:solidFill>
                <a:srgbClr val="FFFFFF"/>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9"/>
        <p:cNvGrpSpPr/>
        <p:nvPr/>
      </p:nvGrpSpPr>
      <p:grpSpPr>
        <a:xfrm>
          <a:off x="0" y="0"/>
          <a:ext cx="0" cy="0"/>
          <a:chOff x="0" y="0"/>
          <a:chExt cx="0" cy="0"/>
        </a:xfrm>
      </p:grpSpPr>
      <p:sp>
        <p:nvSpPr>
          <p:cNvPr id="30" name="Shape 30"/>
          <p:cNvSpPr txBox="1">
            <a:spLocks noGrp="1"/>
          </p:cNvSpPr>
          <p:nvPr>
            <p:ph type="dt" idx="10"/>
          </p:nvPr>
        </p:nvSpPr>
        <p:spPr>
          <a:xfrm>
            <a:off x="6172200" y="6172200"/>
            <a:ext cx="25145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100" b="1">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1" name="Shape 31"/>
          <p:cNvSpPr txBox="1">
            <a:spLocks noGrp="1"/>
          </p:cNvSpPr>
          <p:nvPr>
            <p:ph type="ftr" idx="11"/>
          </p:nvPr>
        </p:nvSpPr>
        <p:spPr>
          <a:xfrm>
            <a:off x="457199" y="6172200"/>
            <a:ext cx="3352800"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100" b="1">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sldNum" idx="12"/>
          </p:nvPr>
        </p:nvSpPr>
        <p:spPr>
          <a:xfrm>
            <a:off x="3810000" y="6172200"/>
            <a:ext cx="1828800" cy="365125"/>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fld id="{00000000-1234-1234-1234-123412341234}" type="slidenum">
              <a:rPr lang="en-US" sz="1200" b="1">
                <a:solidFill>
                  <a:srgbClr val="7F7F7F"/>
                </a:solidFill>
                <a:latin typeface="Arial"/>
                <a:ea typeface="Arial"/>
                <a:cs typeface="Arial"/>
                <a:sym typeface="Arial"/>
              </a:rPr>
              <a:pPr marL="0" marR="0" lvl="0" indent="0" algn="ctr" rtl="0">
                <a:spcBef>
                  <a:spcPts val="0"/>
                </a:spcBef>
                <a:spcAft>
                  <a:spcPts val="0"/>
                </a:spcAft>
                <a:buSzPct val="25000"/>
                <a:buNone/>
              </a:pPr>
              <a:t>‹#›</a:t>
            </a:fld>
            <a:endParaRPr lang="en-US" sz="1200" b="1">
              <a:solidFill>
                <a:srgbClr val="7F7F7F"/>
              </a:solidFill>
              <a:latin typeface="Arial"/>
              <a:ea typeface="Arial"/>
              <a:cs typeface="Arial"/>
              <a:sym typeface="Arial"/>
            </a:endParaRPr>
          </a:p>
        </p:txBody>
      </p:sp>
      <p:sp>
        <p:nvSpPr>
          <p:cNvPr id="33" name="Shape 33"/>
          <p:cNvSpPr txBox="1">
            <a:spLocks noGrp="1"/>
          </p:cNvSpPr>
          <p:nvPr>
            <p:ph type="title"/>
          </p:nvPr>
        </p:nvSpPr>
        <p:spPr>
          <a:xfrm>
            <a:off x="1793289" y="4372167"/>
            <a:ext cx="6512510" cy="1143000"/>
          </a:xfrm>
          <a:prstGeom prst="rect">
            <a:avLst/>
          </a:prstGeom>
          <a:noFill/>
          <a:ln>
            <a:noFill/>
          </a:ln>
        </p:spPr>
        <p:txBody>
          <a:bodyPr lIns="91425" tIns="91425" rIns="91425" bIns="91425" anchor="t" anchorCtr="0"/>
          <a:lstStyle>
            <a:lvl1pPr marL="320040" marR="0" lvl="0" indent="53847" algn="r" rtl="0">
              <a:spcBef>
                <a:spcPts val="0"/>
              </a:spcBef>
              <a:buClr>
                <a:srgbClr val="576063"/>
              </a:buClr>
              <a:buSzPct val="128000"/>
              <a:buFont typeface="Georgia"/>
              <a:buChar char="*"/>
              <a:defRPr sz="4600" b="1" i="0" u="none" strike="noStrike" cap="none">
                <a:solidFill>
                  <a:schemeClr val="dk1"/>
                </a:solidFill>
                <a:latin typeface="Trebuchet MS"/>
                <a:ea typeface="Trebuchet MS"/>
                <a:cs typeface="Trebuchet MS"/>
                <a:sym typeface="Trebuchet MS"/>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34" name="Shape 34"/>
          <p:cNvSpPr txBox="1">
            <a:spLocks noGrp="1"/>
          </p:cNvSpPr>
          <p:nvPr>
            <p:ph type="body" idx="1"/>
          </p:nvPr>
        </p:nvSpPr>
        <p:spPr>
          <a:xfrm>
            <a:off x="1143000" y="731520"/>
            <a:ext cx="6400799" cy="3474719"/>
          </a:xfrm>
          <a:prstGeom prst="rect">
            <a:avLst/>
          </a:prstGeom>
          <a:noFill/>
          <a:ln>
            <a:noFill/>
          </a:ln>
        </p:spPr>
        <p:txBody>
          <a:bodyPr lIns="91425" tIns="91425" rIns="91425" bIns="91425" anchor="t" anchorCtr="0"/>
          <a:lstStyle>
            <a:lvl1pPr marL="228600" marR="0" lvl="0" indent="-8890" algn="l" rtl="0">
              <a:spcBef>
                <a:spcPts val="440"/>
              </a:spcBef>
              <a:spcAft>
                <a:spcPts val="300"/>
              </a:spcAft>
              <a:buClr>
                <a:srgbClr val="576063"/>
              </a:buClr>
              <a:buSzPct val="130000"/>
              <a:buFont typeface="Georgia"/>
              <a:buChar char="*"/>
              <a:defRPr sz="2200" b="0" i="0" u="none" strike="noStrike" cap="none">
                <a:solidFill>
                  <a:srgbClr val="3F3F3F"/>
                </a:solidFill>
                <a:latin typeface="Trebuchet MS"/>
                <a:ea typeface="Trebuchet MS"/>
                <a:cs typeface="Trebuchet MS"/>
                <a:sym typeface="Trebuchet MS"/>
              </a:defRPr>
            </a:lvl1pPr>
            <a:lvl2pPr marL="548640" marR="0" lvl="1" indent="-27940" algn="l" rtl="0">
              <a:spcBef>
                <a:spcPts val="400"/>
              </a:spcBef>
              <a:spcAft>
                <a:spcPts val="300"/>
              </a:spcAft>
              <a:buClr>
                <a:srgbClr val="576063"/>
              </a:buClr>
              <a:buSzPct val="129999"/>
              <a:buFont typeface="Georgia"/>
              <a:buChar char="*"/>
              <a:defRPr sz="2000" b="0" i="0" u="none" strike="noStrike" cap="none">
                <a:solidFill>
                  <a:srgbClr val="3F3F3F"/>
                </a:solidFill>
                <a:latin typeface="Trebuchet MS"/>
                <a:ea typeface="Trebuchet MS"/>
                <a:cs typeface="Trebuchet MS"/>
                <a:sym typeface="Trebuchet MS"/>
              </a:defRPr>
            </a:lvl2pPr>
            <a:lvl3pPr marL="822960" marR="0" lvl="2" indent="-39370" algn="l" rtl="0">
              <a:spcBef>
                <a:spcPts val="360"/>
              </a:spcBef>
              <a:spcAft>
                <a:spcPts val="300"/>
              </a:spcAft>
              <a:buClr>
                <a:srgbClr val="576063"/>
              </a:buClr>
              <a:buSzPct val="129999"/>
              <a:buFont typeface="Georgia"/>
              <a:buChar char="*"/>
              <a:defRPr sz="1800" b="0" i="0" u="none" strike="noStrike" cap="none">
                <a:solidFill>
                  <a:srgbClr val="3F3F3F"/>
                </a:solidFill>
                <a:latin typeface="Trebuchet MS"/>
                <a:ea typeface="Trebuchet MS"/>
                <a:cs typeface="Trebuchet MS"/>
                <a:sym typeface="Trebuchet MS"/>
              </a:defRPr>
            </a:lvl3pPr>
            <a:lvl4pPr marL="1097280" marR="0" lvl="3" indent="-50800"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4pPr>
            <a:lvl5pPr marL="1389888" marR="0" lvl="4" indent="-67818"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5pPr>
            <a:lvl6pPr marL="1664207" marR="0" lvl="5" indent="-75437"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6pPr>
            <a:lvl7pPr marL="1965960" marR="0" lvl="6" indent="-72389"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7pPr>
            <a:lvl8pPr marL="2286000" marR="0" lvl="7" indent="-74929"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8pPr>
            <a:lvl9pPr marL="2587752" marR="0" lvl="8" indent="-71881"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457200" y="533400"/>
            <a:ext cx="8229600" cy="990599"/>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Arial"/>
              <a:buNone/>
              <a:defRPr sz="4000" b="0"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1" name="Shape 171"/>
          <p:cNvSpPr txBox="1">
            <a:spLocks noGrp="1"/>
          </p:cNvSpPr>
          <p:nvPr>
            <p:ph type="body" idx="1"/>
          </p:nvPr>
        </p:nvSpPr>
        <p:spPr>
          <a:xfrm rot="5400000">
            <a:off x="2133599" y="-76200"/>
            <a:ext cx="4876799" cy="8229600"/>
          </a:xfrm>
          <a:prstGeom prst="rect">
            <a:avLst/>
          </a:prstGeom>
          <a:noFill/>
          <a:ln>
            <a:noFill/>
          </a:ln>
        </p:spPr>
        <p:txBody>
          <a:bodyPr lIns="91425" tIns="91425" rIns="91425" bIns="91425" anchor="t" anchorCtr="0"/>
          <a:lstStyle>
            <a:lvl1pPr marL="182880" marR="0" lvl="0" indent="-53339" algn="l" rtl="0">
              <a:spcBef>
                <a:spcPts val="480"/>
              </a:spcBef>
              <a:buClr>
                <a:schemeClr val="accent1"/>
              </a:buClr>
              <a:buSzPct val="85000"/>
              <a:buFont typeface="Arial"/>
              <a:buChar char="•"/>
              <a:defRPr sz="2400" b="0" i="0" u="none" strike="noStrike" cap="none">
                <a:solidFill>
                  <a:schemeClr val="dk1"/>
                </a:solidFill>
                <a:latin typeface="Arial"/>
                <a:ea typeface="Arial"/>
                <a:cs typeface="Arial"/>
                <a:sym typeface="Arial"/>
              </a:defRPr>
            </a:lvl1pPr>
            <a:lvl2pPr marL="457200" marR="0" lvl="1" indent="-82550" algn="l" rtl="0">
              <a:spcBef>
                <a:spcPts val="400"/>
              </a:spcBef>
              <a:buClr>
                <a:schemeClr val="accent1"/>
              </a:buClr>
              <a:buSzPct val="85000"/>
              <a:buFont typeface="Arial"/>
              <a:buChar char="•"/>
              <a:defRPr sz="2000" b="0" i="0" u="none" strike="noStrike" cap="none">
                <a:solidFill>
                  <a:schemeClr val="dk1"/>
                </a:solidFill>
                <a:latin typeface="Arial"/>
                <a:ea typeface="Arial"/>
                <a:cs typeface="Arial"/>
                <a:sym typeface="Arial"/>
              </a:defRPr>
            </a:lvl2pPr>
            <a:lvl3pPr marL="731520" marR="0" lvl="2" indent="-82550" algn="l" rtl="0">
              <a:spcBef>
                <a:spcPts val="360"/>
              </a:spcBef>
              <a:buClr>
                <a:schemeClr val="accent1"/>
              </a:buClr>
              <a:buSzPct val="90000"/>
              <a:buFont typeface="Arial"/>
              <a:buChar char="•"/>
              <a:defRPr sz="1800" b="0" i="0" u="none" strike="noStrike" cap="none">
                <a:solidFill>
                  <a:schemeClr val="dk1"/>
                </a:solidFill>
                <a:latin typeface="Arial"/>
                <a:ea typeface="Arial"/>
                <a:cs typeface="Arial"/>
                <a:sym typeface="Arial"/>
              </a:defRPr>
            </a:lvl3pPr>
            <a:lvl4pPr marL="1005839" marR="0" lvl="3" indent="-91439" algn="l" rtl="0">
              <a:spcBef>
                <a:spcPts val="320"/>
              </a:spcBef>
              <a:buClr>
                <a:schemeClr val="accent1"/>
              </a:buClr>
              <a:buSzPct val="100000"/>
              <a:buFont typeface="Arial"/>
              <a:buChar char="•"/>
              <a:defRPr sz="1600" b="0" i="0" u="none" strike="noStrike" cap="none">
                <a:solidFill>
                  <a:schemeClr val="dk1"/>
                </a:solidFill>
                <a:latin typeface="Arial"/>
                <a:ea typeface="Arial"/>
                <a:cs typeface="Arial"/>
                <a:sym typeface="Arial"/>
              </a:defRPr>
            </a:lvl4pPr>
            <a:lvl5pPr marL="1188720" marR="0" lvl="4" indent="-58419" algn="l" rtl="0">
              <a:spcBef>
                <a:spcPts val="280"/>
              </a:spcBef>
              <a:buClr>
                <a:schemeClr val="accent1"/>
              </a:buClr>
              <a:buSzPct val="100000"/>
              <a:buFont typeface="Arial"/>
              <a:buChar char="•"/>
              <a:defRPr sz="1400" b="0" i="0" u="none" strike="noStrike" cap="none">
                <a:solidFill>
                  <a:schemeClr val="dk1"/>
                </a:solidFill>
                <a:latin typeface="Arial"/>
                <a:ea typeface="Arial"/>
                <a:cs typeface="Arial"/>
                <a:sym typeface="Arial"/>
              </a:defRPr>
            </a:lvl5pPr>
            <a:lvl6pPr marL="1371600" marR="0" lvl="5" indent="-107950" algn="l" rtl="0">
              <a:spcBef>
                <a:spcPts val="260"/>
              </a:spcBef>
              <a:buClr>
                <a:schemeClr val="accent1"/>
              </a:buClr>
              <a:buSzPct val="100000"/>
              <a:buFont typeface="Arial"/>
              <a:buChar char="•"/>
              <a:defRPr sz="1300" b="0" i="0" u="none" strike="noStrike" cap="none">
                <a:solidFill>
                  <a:schemeClr val="dk1"/>
                </a:solidFill>
                <a:latin typeface="Arial"/>
                <a:ea typeface="Arial"/>
                <a:cs typeface="Arial"/>
                <a:sym typeface="Arial"/>
              </a:defRPr>
            </a:lvl6pPr>
            <a:lvl7pPr marL="1554480" marR="0" lvl="6" indent="-100330" algn="l" rtl="0">
              <a:spcBef>
                <a:spcPts val="260"/>
              </a:spcBef>
              <a:buClr>
                <a:schemeClr val="accent1"/>
              </a:buClr>
              <a:buSzPct val="100000"/>
              <a:buFont typeface="Arial"/>
              <a:buChar char="•"/>
              <a:defRPr sz="1300" b="0" i="0" u="none" strike="noStrike" cap="none">
                <a:solidFill>
                  <a:schemeClr val="dk1"/>
                </a:solidFill>
                <a:latin typeface="Arial"/>
                <a:ea typeface="Arial"/>
                <a:cs typeface="Arial"/>
                <a:sym typeface="Arial"/>
              </a:defRPr>
            </a:lvl7pPr>
            <a:lvl8pPr marL="1737360" marR="0" lvl="7" indent="-105410" algn="l" rtl="0">
              <a:spcBef>
                <a:spcPts val="260"/>
              </a:spcBef>
              <a:buClr>
                <a:schemeClr val="accent1"/>
              </a:buClr>
              <a:buSzPct val="100000"/>
              <a:buFont typeface="Arial"/>
              <a:buChar char="•"/>
              <a:defRPr sz="1300" b="0" i="0" u="none" strike="noStrike" cap="none">
                <a:solidFill>
                  <a:schemeClr val="dk1"/>
                </a:solidFill>
                <a:latin typeface="Arial"/>
                <a:ea typeface="Arial"/>
                <a:cs typeface="Arial"/>
                <a:sym typeface="Arial"/>
              </a:defRPr>
            </a:lvl8pPr>
            <a:lvl9pPr marL="1920240" marR="0" lvl="8" indent="-110489" algn="l" rtl="0">
              <a:spcBef>
                <a:spcPts val="260"/>
              </a:spcBef>
              <a:buClr>
                <a:schemeClr val="accent1"/>
              </a:buClr>
              <a:buSzPct val="1000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172" name="Shape 172"/>
          <p:cNvSpPr txBox="1">
            <a:spLocks noGrp="1"/>
          </p:cNvSpPr>
          <p:nvPr>
            <p:ph type="dt" idx="10"/>
          </p:nvPr>
        </p:nvSpPr>
        <p:spPr>
          <a:xfrm>
            <a:off x="457200" y="18288"/>
            <a:ext cx="2895600" cy="329184"/>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73" name="Shape 173"/>
          <p:cNvSpPr txBox="1">
            <a:spLocks noGrp="1"/>
          </p:cNvSpPr>
          <p:nvPr>
            <p:ph type="ftr" idx="11"/>
          </p:nvPr>
        </p:nvSpPr>
        <p:spPr>
          <a:xfrm>
            <a:off x="3429000" y="18288"/>
            <a:ext cx="4114800" cy="32918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74" name="Shape 174"/>
          <p:cNvSpPr txBox="1">
            <a:spLocks noGrp="1"/>
          </p:cNvSpPr>
          <p:nvPr>
            <p:ph type="sldNum" idx="12"/>
          </p:nvPr>
        </p:nvSpPr>
        <p:spPr>
          <a:xfrm>
            <a:off x="7620000" y="18288"/>
            <a:ext cx="1066799" cy="32918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fld id="{00000000-1234-1234-1234-123412341234}" type="slidenum">
              <a:rPr lang="en-US" sz="1400" b="1">
                <a:solidFill>
                  <a:srgbClr val="FFFFFF"/>
                </a:solidFill>
                <a:latin typeface="Arial"/>
                <a:ea typeface="Arial"/>
                <a:cs typeface="Arial"/>
                <a:sym typeface="Arial"/>
              </a:rPr>
              <a:pPr marL="0" marR="0" lvl="0" indent="0" algn="l" rtl="0">
                <a:spcBef>
                  <a:spcPts val="0"/>
                </a:spcBef>
                <a:spcAft>
                  <a:spcPts val="0"/>
                </a:spcAft>
                <a:buSzPct val="25000"/>
                <a:buNone/>
              </a:pPr>
              <a:t>‹#›</a:t>
            </a:fld>
            <a:endParaRPr lang="en-US" sz="1400" b="1">
              <a:solidFill>
                <a:srgbClr val="FFFFFF"/>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rot="5400000">
            <a:off x="4724399" y="2514600"/>
            <a:ext cx="5867400" cy="2057400"/>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Arial"/>
              <a:buNone/>
              <a:defRPr sz="4000" b="0"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7" name="Shape 177"/>
          <p:cNvSpPr txBox="1">
            <a:spLocks noGrp="1"/>
          </p:cNvSpPr>
          <p:nvPr>
            <p:ph type="body" idx="1"/>
          </p:nvPr>
        </p:nvSpPr>
        <p:spPr>
          <a:xfrm rot="5400000">
            <a:off x="533400" y="533400"/>
            <a:ext cx="5867400" cy="6019799"/>
          </a:xfrm>
          <a:prstGeom prst="rect">
            <a:avLst/>
          </a:prstGeom>
          <a:noFill/>
          <a:ln>
            <a:noFill/>
          </a:ln>
        </p:spPr>
        <p:txBody>
          <a:bodyPr lIns="91425" tIns="91425" rIns="91425" bIns="91425" anchor="t" anchorCtr="0"/>
          <a:lstStyle>
            <a:lvl1pPr marL="182880" marR="0" lvl="0" indent="-53339" algn="l" rtl="0">
              <a:spcBef>
                <a:spcPts val="480"/>
              </a:spcBef>
              <a:buClr>
                <a:schemeClr val="accent1"/>
              </a:buClr>
              <a:buSzPct val="85000"/>
              <a:buFont typeface="Arial"/>
              <a:buChar char="•"/>
              <a:defRPr sz="2400" b="0" i="0" u="none" strike="noStrike" cap="none">
                <a:solidFill>
                  <a:schemeClr val="dk1"/>
                </a:solidFill>
                <a:latin typeface="Arial"/>
                <a:ea typeface="Arial"/>
                <a:cs typeface="Arial"/>
                <a:sym typeface="Arial"/>
              </a:defRPr>
            </a:lvl1pPr>
            <a:lvl2pPr marL="457200" marR="0" lvl="1" indent="-82550" algn="l" rtl="0">
              <a:spcBef>
                <a:spcPts val="400"/>
              </a:spcBef>
              <a:buClr>
                <a:schemeClr val="accent1"/>
              </a:buClr>
              <a:buSzPct val="85000"/>
              <a:buFont typeface="Arial"/>
              <a:buChar char="•"/>
              <a:defRPr sz="2000" b="0" i="0" u="none" strike="noStrike" cap="none">
                <a:solidFill>
                  <a:schemeClr val="dk1"/>
                </a:solidFill>
                <a:latin typeface="Arial"/>
                <a:ea typeface="Arial"/>
                <a:cs typeface="Arial"/>
                <a:sym typeface="Arial"/>
              </a:defRPr>
            </a:lvl2pPr>
            <a:lvl3pPr marL="731520" marR="0" lvl="2" indent="-82550" algn="l" rtl="0">
              <a:spcBef>
                <a:spcPts val="360"/>
              </a:spcBef>
              <a:buClr>
                <a:schemeClr val="accent1"/>
              </a:buClr>
              <a:buSzPct val="90000"/>
              <a:buFont typeface="Arial"/>
              <a:buChar char="•"/>
              <a:defRPr sz="1800" b="0" i="0" u="none" strike="noStrike" cap="none">
                <a:solidFill>
                  <a:schemeClr val="dk1"/>
                </a:solidFill>
                <a:latin typeface="Arial"/>
                <a:ea typeface="Arial"/>
                <a:cs typeface="Arial"/>
                <a:sym typeface="Arial"/>
              </a:defRPr>
            </a:lvl3pPr>
            <a:lvl4pPr marL="1005839" marR="0" lvl="3" indent="-91439" algn="l" rtl="0">
              <a:spcBef>
                <a:spcPts val="320"/>
              </a:spcBef>
              <a:buClr>
                <a:schemeClr val="accent1"/>
              </a:buClr>
              <a:buSzPct val="100000"/>
              <a:buFont typeface="Arial"/>
              <a:buChar char="•"/>
              <a:defRPr sz="1600" b="0" i="0" u="none" strike="noStrike" cap="none">
                <a:solidFill>
                  <a:schemeClr val="dk1"/>
                </a:solidFill>
                <a:latin typeface="Arial"/>
                <a:ea typeface="Arial"/>
                <a:cs typeface="Arial"/>
                <a:sym typeface="Arial"/>
              </a:defRPr>
            </a:lvl4pPr>
            <a:lvl5pPr marL="1188720" marR="0" lvl="4" indent="-58419" algn="l" rtl="0">
              <a:spcBef>
                <a:spcPts val="280"/>
              </a:spcBef>
              <a:buClr>
                <a:schemeClr val="accent1"/>
              </a:buClr>
              <a:buSzPct val="100000"/>
              <a:buFont typeface="Arial"/>
              <a:buChar char="•"/>
              <a:defRPr sz="1400" b="0" i="0" u="none" strike="noStrike" cap="none">
                <a:solidFill>
                  <a:schemeClr val="dk1"/>
                </a:solidFill>
                <a:latin typeface="Arial"/>
                <a:ea typeface="Arial"/>
                <a:cs typeface="Arial"/>
                <a:sym typeface="Arial"/>
              </a:defRPr>
            </a:lvl5pPr>
            <a:lvl6pPr marL="1371600" marR="0" lvl="5" indent="-107950" algn="l" rtl="0">
              <a:spcBef>
                <a:spcPts val="260"/>
              </a:spcBef>
              <a:buClr>
                <a:schemeClr val="accent1"/>
              </a:buClr>
              <a:buSzPct val="100000"/>
              <a:buFont typeface="Arial"/>
              <a:buChar char="•"/>
              <a:defRPr sz="1300" b="0" i="0" u="none" strike="noStrike" cap="none">
                <a:solidFill>
                  <a:schemeClr val="dk1"/>
                </a:solidFill>
                <a:latin typeface="Arial"/>
                <a:ea typeface="Arial"/>
                <a:cs typeface="Arial"/>
                <a:sym typeface="Arial"/>
              </a:defRPr>
            </a:lvl6pPr>
            <a:lvl7pPr marL="1554480" marR="0" lvl="6" indent="-100330" algn="l" rtl="0">
              <a:spcBef>
                <a:spcPts val="260"/>
              </a:spcBef>
              <a:buClr>
                <a:schemeClr val="accent1"/>
              </a:buClr>
              <a:buSzPct val="100000"/>
              <a:buFont typeface="Arial"/>
              <a:buChar char="•"/>
              <a:defRPr sz="1300" b="0" i="0" u="none" strike="noStrike" cap="none">
                <a:solidFill>
                  <a:schemeClr val="dk1"/>
                </a:solidFill>
                <a:latin typeface="Arial"/>
                <a:ea typeface="Arial"/>
                <a:cs typeface="Arial"/>
                <a:sym typeface="Arial"/>
              </a:defRPr>
            </a:lvl7pPr>
            <a:lvl8pPr marL="1737360" marR="0" lvl="7" indent="-105410" algn="l" rtl="0">
              <a:spcBef>
                <a:spcPts val="260"/>
              </a:spcBef>
              <a:buClr>
                <a:schemeClr val="accent1"/>
              </a:buClr>
              <a:buSzPct val="100000"/>
              <a:buFont typeface="Arial"/>
              <a:buChar char="•"/>
              <a:defRPr sz="1300" b="0" i="0" u="none" strike="noStrike" cap="none">
                <a:solidFill>
                  <a:schemeClr val="dk1"/>
                </a:solidFill>
                <a:latin typeface="Arial"/>
                <a:ea typeface="Arial"/>
                <a:cs typeface="Arial"/>
                <a:sym typeface="Arial"/>
              </a:defRPr>
            </a:lvl8pPr>
            <a:lvl9pPr marL="1920240" marR="0" lvl="8" indent="-110489" algn="l" rtl="0">
              <a:spcBef>
                <a:spcPts val="260"/>
              </a:spcBef>
              <a:buClr>
                <a:schemeClr val="accent1"/>
              </a:buClr>
              <a:buSzPct val="1000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178" name="Shape 178"/>
          <p:cNvSpPr txBox="1">
            <a:spLocks noGrp="1"/>
          </p:cNvSpPr>
          <p:nvPr>
            <p:ph type="dt" idx="10"/>
          </p:nvPr>
        </p:nvSpPr>
        <p:spPr>
          <a:xfrm>
            <a:off x="457200" y="18288"/>
            <a:ext cx="2895600" cy="329184"/>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79" name="Shape 179"/>
          <p:cNvSpPr txBox="1">
            <a:spLocks noGrp="1"/>
          </p:cNvSpPr>
          <p:nvPr>
            <p:ph type="ftr" idx="11"/>
          </p:nvPr>
        </p:nvSpPr>
        <p:spPr>
          <a:xfrm>
            <a:off x="3429000" y="18288"/>
            <a:ext cx="4114800" cy="32918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80" name="Shape 180"/>
          <p:cNvSpPr txBox="1">
            <a:spLocks noGrp="1"/>
          </p:cNvSpPr>
          <p:nvPr>
            <p:ph type="sldNum" idx="12"/>
          </p:nvPr>
        </p:nvSpPr>
        <p:spPr>
          <a:xfrm>
            <a:off x="7620000" y="18288"/>
            <a:ext cx="1066799" cy="32918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fld id="{00000000-1234-1234-1234-123412341234}" type="slidenum">
              <a:rPr lang="en-US" sz="1400" b="1">
                <a:solidFill>
                  <a:srgbClr val="FFFFFF"/>
                </a:solidFill>
                <a:latin typeface="Arial"/>
                <a:ea typeface="Arial"/>
                <a:cs typeface="Arial"/>
                <a:sym typeface="Arial"/>
              </a:rPr>
              <a:pPr marL="0" marR="0" lvl="0" indent="0" algn="l" rtl="0">
                <a:spcBef>
                  <a:spcPts val="0"/>
                </a:spcBef>
                <a:spcAft>
                  <a:spcPts val="0"/>
                </a:spcAft>
                <a:buSzPct val="25000"/>
                <a:buNone/>
              </a:pPr>
              <a:t>‹#›</a:t>
            </a:fld>
            <a:endParaRPr lang="en-US" sz="1400" b="1">
              <a:solidFill>
                <a:srgbClr val="FFFFFF"/>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77556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04231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08088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64607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66032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55515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92367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75260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5"/>
        <p:cNvGrpSpPr/>
        <p:nvPr/>
      </p:nvGrpSpPr>
      <p:grpSpPr>
        <a:xfrm>
          <a:off x="0" y="0"/>
          <a:ext cx="0" cy="0"/>
          <a:chOff x="0" y="0"/>
          <a:chExt cx="0" cy="0"/>
        </a:xfrm>
      </p:grpSpPr>
      <p:sp>
        <p:nvSpPr>
          <p:cNvPr id="36" name="Shape 36"/>
          <p:cNvSpPr/>
          <p:nvPr/>
        </p:nvSpPr>
        <p:spPr>
          <a:xfrm>
            <a:off x="0" y="3866919"/>
            <a:ext cx="9144000" cy="2991080"/>
          </a:xfrm>
          <a:prstGeom prst="rect">
            <a:avLst/>
          </a:prstGeom>
          <a:gradFill>
            <a:gsLst>
              <a:gs pos="0">
                <a:srgbClr val="FFFFFF">
                  <a:alpha val="91764"/>
                </a:srgbClr>
              </a:gs>
              <a:gs pos="37000">
                <a:srgbClr val="FFFFFF">
                  <a:alpha val="76862"/>
                </a:srgbClr>
              </a:gs>
              <a:gs pos="100000">
                <a:srgbClr val="E4E9EF">
                  <a:alpha val="80000"/>
                </a:srgbClr>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7" name="Shape 37"/>
          <p:cNvSpPr/>
          <p:nvPr/>
        </p:nvSpPr>
        <p:spPr>
          <a:xfrm>
            <a:off x="0" y="0"/>
            <a:ext cx="9144000" cy="3866919"/>
          </a:xfrm>
          <a:prstGeom prst="rect">
            <a:avLst/>
          </a:prstGeom>
          <a:gradFill>
            <a:gsLst>
              <a:gs pos="0">
                <a:srgbClr val="FFFFFF">
                  <a:alpha val="89803"/>
                </a:srgbClr>
              </a:gs>
              <a:gs pos="48000">
                <a:srgbClr val="FFFFFF">
                  <a:alpha val="62745"/>
                </a:srgbClr>
              </a:gs>
              <a:gs pos="100000">
                <a:srgbClr val="E4E9EF">
                  <a:alpha val="80000"/>
                </a:srgbClr>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8" name="Shape 38"/>
          <p:cNvSpPr/>
          <p:nvPr/>
        </p:nvSpPr>
        <p:spPr>
          <a:xfrm>
            <a:off x="0" y="2652310"/>
            <a:ext cx="9144000" cy="2286000"/>
          </a:xfrm>
          <a:prstGeom prst="rect">
            <a:avLst/>
          </a:prstGeom>
          <a:gradFill>
            <a:gsLst>
              <a:gs pos="0">
                <a:srgbClr val="FFFFFF">
                  <a:alpha val="0"/>
                </a:srgbClr>
              </a:gs>
              <a:gs pos="29000">
                <a:srgbClr val="FFFFFF">
                  <a:alpha val="29803"/>
                </a:srgbClr>
              </a:gs>
              <a:gs pos="45000">
                <a:srgbClr val="E4E9EF">
                  <a:alpha val="40000"/>
                </a:srgbClr>
              </a:gs>
              <a:gs pos="55000">
                <a:srgbClr val="FFFFFF">
                  <a:alpha val="25882"/>
                </a:srgbClr>
              </a:gs>
              <a:gs pos="65000">
                <a:srgbClr val="E4E9EF">
                  <a:alpha val="60000"/>
                </a:srgbClr>
              </a:gs>
              <a:gs pos="100000">
                <a:srgbClr val="FFFFFF">
                  <a:alpha val="0"/>
                </a:srgbClr>
              </a:gs>
            </a:gsLst>
            <a:lin ang="5400000" scaled="0"/>
          </a:gra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9" name="Shape 39"/>
          <p:cNvSpPr/>
          <p:nvPr/>
        </p:nvSpPr>
        <p:spPr>
          <a:xfrm>
            <a:off x="0" y="1600200"/>
            <a:ext cx="9144000" cy="5105399"/>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0" name="Shape 40"/>
          <p:cNvSpPr txBox="1">
            <a:spLocks noGrp="1"/>
          </p:cNvSpPr>
          <p:nvPr>
            <p:ph type="title"/>
          </p:nvPr>
        </p:nvSpPr>
        <p:spPr>
          <a:xfrm>
            <a:off x="2033194" y="2172648"/>
            <a:ext cx="5966665" cy="2423345"/>
          </a:xfrm>
          <a:prstGeom prst="rect">
            <a:avLst/>
          </a:prstGeom>
          <a:noFill/>
          <a:ln>
            <a:noFill/>
          </a:ln>
        </p:spPr>
        <p:txBody>
          <a:bodyPr lIns="91425" tIns="91425" rIns="91425" bIns="91425" anchor="b" anchorCtr="0"/>
          <a:lstStyle>
            <a:lvl1pPr marL="320040" marR="0" lvl="0" indent="53847" algn="r" rtl="0">
              <a:spcBef>
                <a:spcPts val="0"/>
              </a:spcBef>
              <a:buClr>
                <a:srgbClr val="576063"/>
              </a:buClr>
              <a:buSzPct val="128000"/>
              <a:buFont typeface="Georgia"/>
              <a:buChar char="*"/>
              <a:defRPr sz="4600" b="1" i="0" u="none" strike="noStrike" cap="none">
                <a:solidFill>
                  <a:schemeClr val="dk1"/>
                </a:solidFill>
                <a:latin typeface="Trebuchet MS"/>
                <a:ea typeface="Trebuchet MS"/>
                <a:cs typeface="Trebuchet MS"/>
                <a:sym typeface="Trebuchet MS"/>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41" name="Shape 41"/>
          <p:cNvSpPr txBox="1">
            <a:spLocks noGrp="1"/>
          </p:cNvSpPr>
          <p:nvPr>
            <p:ph type="body" idx="1"/>
          </p:nvPr>
        </p:nvSpPr>
        <p:spPr>
          <a:xfrm>
            <a:off x="2022438" y="4607510"/>
            <a:ext cx="5970493" cy="835460"/>
          </a:xfrm>
          <a:prstGeom prst="rect">
            <a:avLst/>
          </a:prstGeom>
          <a:noFill/>
          <a:ln>
            <a:noFill/>
          </a:ln>
        </p:spPr>
        <p:txBody>
          <a:bodyPr lIns="91425" tIns="91425" rIns="91425" bIns="91425" anchor="t" anchorCtr="0"/>
          <a:lstStyle>
            <a:lvl1pPr marL="0" marR="0" lvl="0" indent="0" algn="r" rtl="0">
              <a:spcBef>
                <a:spcPts val="400"/>
              </a:spcBef>
              <a:spcAft>
                <a:spcPts val="300"/>
              </a:spcAft>
              <a:buClr>
                <a:srgbClr val="576063"/>
              </a:buClr>
              <a:buFont typeface="Georgia"/>
              <a:buNone/>
              <a:defRPr sz="2000" b="0" i="0" u="none" strike="noStrike" cap="none">
                <a:solidFill>
                  <a:schemeClr val="dk2"/>
                </a:solidFill>
                <a:latin typeface="Trebuchet MS"/>
                <a:ea typeface="Trebuchet MS"/>
                <a:cs typeface="Trebuchet MS"/>
                <a:sym typeface="Trebuchet MS"/>
              </a:defRPr>
            </a:lvl1pPr>
            <a:lvl2pPr marL="457200" marR="0" lvl="1" indent="0" algn="l" rtl="0">
              <a:spcBef>
                <a:spcPts val="360"/>
              </a:spcBef>
              <a:spcAft>
                <a:spcPts val="300"/>
              </a:spcAft>
              <a:buClr>
                <a:srgbClr val="576063"/>
              </a:buClr>
              <a:buFont typeface="Georgia"/>
              <a:buNone/>
              <a:defRPr sz="1800" b="0" i="0" u="none" strike="noStrike" cap="none">
                <a:solidFill>
                  <a:srgbClr val="888888"/>
                </a:solidFill>
                <a:latin typeface="Trebuchet MS"/>
                <a:ea typeface="Trebuchet MS"/>
                <a:cs typeface="Trebuchet MS"/>
                <a:sym typeface="Trebuchet MS"/>
              </a:defRPr>
            </a:lvl2pPr>
            <a:lvl3pPr marL="914400" marR="0" lvl="2" indent="0" algn="l" rtl="0">
              <a:spcBef>
                <a:spcPts val="320"/>
              </a:spcBef>
              <a:spcAft>
                <a:spcPts val="300"/>
              </a:spcAft>
              <a:buClr>
                <a:srgbClr val="576063"/>
              </a:buClr>
              <a:buFont typeface="Georgia"/>
              <a:buNone/>
              <a:defRPr sz="1600" b="0" i="0" u="none" strike="noStrike" cap="none">
                <a:solidFill>
                  <a:srgbClr val="888888"/>
                </a:solidFill>
                <a:latin typeface="Trebuchet MS"/>
                <a:ea typeface="Trebuchet MS"/>
                <a:cs typeface="Trebuchet MS"/>
                <a:sym typeface="Trebuchet MS"/>
              </a:defRPr>
            </a:lvl3pPr>
            <a:lvl4pPr marL="1371600" marR="0" lvl="3" indent="0" algn="l" rtl="0">
              <a:spcBef>
                <a:spcPts val="280"/>
              </a:spcBef>
              <a:spcAft>
                <a:spcPts val="300"/>
              </a:spcAft>
              <a:buClr>
                <a:srgbClr val="576063"/>
              </a:buClr>
              <a:buFont typeface="Georgia"/>
              <a:buNone/>
              <a:defRPr sz="1400" b="0" i="0" u="none" strike="noStrike" cap="none">
                <a:solidFill>
                  <a:srgbClr val="888888"/>
                </a:solidFill>
                <a:latin typeface="Trebuchet MS"/>
                <a:ea typeface="Trebuchet MS"/>
                <a:cs typeface="Trebuchet MS"/>
                <a:sym typeface="Trebuchet MS"/>
              </a:defRPr>
            </a:lvl4pPr>
            <a:lvl5pPr marL="1828800" marR="0" lvl="4" indent="0" algn="l" rtl="0">
              <a:spcBef>
                <a:spcPts val="280"/>
              </a:spcBef>
              <a:spcAft>
                <a:spcPts val="300"/>
              </a:spcAft>
              <a:buClr>
                <a:srgbClr val="576063"/>
              </a:buClr>
              <a:buFont typeface="Georgia"/>
              <a:buNone/>
              <a:defRPr sz="1400" b="0" i="0" u="none" strike="noStrike" cap="none">
                <a:solidFill>
                  <a:srgbClr val="888888"/>
                </a:solidFill>
                <a:latin typeface="Trebuchet MS"/>
                <a:ea typeface="Trebuchet MS"/>
                <a:cs typeface="Trebuchet MS"/>
                <a:sym typeface="Trebuchet MS"/>
              </a:defRPr>
            </a:lvl5pPr>
            <a:lvl6pPr marL="2286000" marR="0" lvl="5" indent="0" algn="l" rtl="0">
              <a:spcBef>
                <a:spcPts val="280"/>
              </a:spcBef>
              <a:spcAft>
                <a:spcPts val="300"/>
              </a:spcAft>
              <a:buClr>
                <a:srgbClr val="576063"/>
              </a:buClr>
              <a:buFont typeface="Georgia"/>
              <a:buNone/>
              <a:defRPr sz="1400" b="0" i="0" u="none" strike="noStrike" cap="none">
                <a:solidFill>
                  <a:srgbClr val="888888"/>
                </a:solidFill>
                <a:latin typeface="Trebuchet MS"/>
                <a:ea typeface="Trebuchet MS"/>
                <a:cs typeface="Trebuchet MS"/>
                <a:sym typeface="Trebuchet MS"/>
              </a:defRPr>
            </a:lvl6pPr>
            <a:lvl7pPr marL="2743200" marR="0" lvl="6" indent="0" algn="l" rtl="0">
              <a:spcBef>
                <a:spcPts val="280"/>
              </a:spcBef>
              <a:spcAft>
                <a:spcPts val="300"/>
              </a:spcAft>
              <a:buClr>
                <a:srgbClr val="576063"/>
              </a:buClr>
              <a:buFont typeface="Georgia"/>
              <a:buNone/>
              <a:defRPr sz="1400" b="0" i="0" u="none" strike="noStrike" cap="none">
                <a:solidFill>
                  <a:srgbClr val="888888"/>
                </a:solidFill>
                <a:latin typeface="Trebuchet MS"/>
                <a:ea typeface="Trebuchet MS"/>
                <a:cs typeface="Trebuchet MS"/>
                <a:sym typeface="Trebuchet MS"/>
              </a:defRPr>
            </a:lvl7pPr>
            <a:lvl8pPr marL="3200400" marR="0" lvl="7" indent="0" algn="l" rtl="0">
              <a:spcBef>
                <a:spcPts val="280"/>
              </a:spcBef>
              <a:spcAft>
                <a:spcPts val="300"/>
              </a:spcAft>
              <a:buClr>
                <a:srgbClr val="576063"/>
              </a:buClr>
              <a:buFont typeface="Georgia"/>
              <a:buNone/>
              <a:defRPr sz="1400" b="0" i="0" u="none" strike="noStrike" cap="none">
                <a:solidFill>
                  <a:srgbClr val="888888"/>
                </a:solidFill>
                <a:latin typeface="Trebuchet MS"/>
                <a:ea typeface="Trebuchet MS"/>
                <a:cs typeface="Trebuchet MS"/>
                <a:sym typeface="Trebuchet MS"/>
              </a:defRPr>
            </a:lvl8pPr>
            <a:lvl9pPr marL="3657600" marR="0" lvl="8" indent="0" algn="l" rtl="0">
              <a:spcBef>
                <a:spcPts val="280"/>
              </a:spcBef>
              <a:spcAft>
                <a:spcPts val="300"/>
              </a:spcAft>
              <a:buClr>
                <a:srgbClr val="576063"/>
              </a:buClr>
              <a:buFont typeface="Georgia"/>
              <a:buNone/>
              <a:defRPr sz="1400" b="0" i="0" u="none" strike="noStrike" cap="none">
                <a:solidFill>
                  <a:srgbClr val="888888"/>
                </a:solidFill>
                <a:latin typeface="Trebuchet MS"/>
                <a:ea typeface="Trebuchet MS"/>
                <a:cs typeface="Trebuchet MS"/>
                <a:sym typeface="Trebuchet MS"/>
              </a:defRPr>
            </a:lvl9pPr>
          </a:lstStyle>
          <a:p>
            <a:endParaRPr/>
          </a:p>
        </p:txBody>
      </p:sp>
      <p:sp>
        <p:nvSpPr>
          <p:cNvPr id="42" name="Shape 42"/>
          <p:cNvSpPr txBox="1">
            <a:spLocks noGrp="1"/>
          </p:cNvSpPr>
          <p:nvPr>
            <p:ph type="dt" idx="10"/>
          </p:nvPr>
        </p:nvSpPr>
        <p:spPr>
          <a:xfrm>
            <a:off x="6172200" y="6172200"/>
            <a:ext cx="25145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100" b="1">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ftr" idx="11"/>
          </p:nvPr>
        </p:nvSpPr>
        <p:spPr>
          <a:xfrm>
            <a:off x="457199" y="6172200"/>
            <a:ext cx="3352800"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100" b="1">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3810000" y="6172200"/>
            <a:ext cx="1828800" cy="365125"/>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fld id="{00000000-1234-1234-1234-123412341234}" type="slidenum">
              <a:rPr lang="en-US" sz="1200" b="1">
                <a:solidFill>
                  <a:srgbClr val="7F7F7F"/>
                </a:solidFill>
                <a:latin typeface="Arial"/>
                <a:ea typeface="Arial"/>
                <a:cs typeface="Arial"/>
                <a:sym typeface="Arial"/>
              </a:rPr>
              <a:pPr marL="0" marR="0" lvl="0" indent="0" algn="ctr" rtl="0">
                <a:spcBef>
                  <a:spcPts val="0"/>
                </a:spcBef>
                <a:spcAft>
                  <a:spcPts val="0"/>
                </a:spcAft>
                <a:buSzPct val="25000"/>
                <a:buNone/>
              </a:pPr>
              <a:t>‹#›</a:t>
            </a:fld>
            <a:endParaRPr lang="en-US" sz="1200" b="1">
              <a:solidFill>
                <a:srgbClr val="7F7F7F"/>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39172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224123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62733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0EA4C6D-3701-4E6F-B014-C5047E917D21}" type="datetime1">
              <a:rPr lang="en-US" smtClean="0"/>
              <a:pPr/>
              <a:t>3/5/2017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3293A67-B314-4A2B-89E4-3EA323414132}"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3764379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95E862-5263-455B-9CAE-4BF07ECE3022}" type="datetime1">
              <a:rPr lang="en-US" smtClean="0"/>
              <a:pPr/>
              <a:t>3/5/2017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CF8FDC0-31DA-4F04-84C7-7B95A2E8F504}" type="slidenum">
              <a:rPr lang="en-US" smtClean="0"/>
              <a:pPr/>
              <a:t>‹#›</a:t>
            </a:fld>
            <a:endParaRPr lang="en-US"/>
          </a:p>
        </p:txBody>
      </p:sp>
    </p:spTree>
    <p:extLst>
      <p:ext uri="{BB962C8B-B14F-4D97-AF65-F5344CB8AC3E}">
        <p14:creationId xmlns="" xmlns:p14="http://schemas.microsoft.com/office/powerpoint/2010/main" val="633441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C8490-0B46-4ACB-BD5A-52940B36DB23}" type="datetime1">
              <a:rPr lang="en-US" smtClean="0"/>
              <a:pPr/>
              <a:t>3/5/2017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FC0B5E1-2FBA-474F-BA98-7E6A343C27B5}"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973314627"/>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E33B01E-08A4-42F8-996F-DD442EFA724D}" type="datetime1">
              <a:rPr lang="en-US" smtClean="0"/>
              <a:pPr/>
              <a:t>3/5/2017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A7BD0786-420D-44CA-A6CF-BCBBA26B076A}" type="slidenum">
              <a:rPr lang="en-US" smtClean="0"/>
              <a:pPr/>
              <a:t>‹#›</a:t>
            </a:fld>
            <a:endParaRPr lang="en-US"/>
          </a:p>
        </p:txBody>
      </p:sp>
    </p:spTree>
    <p:extLst>
      <p:ext uri="{BB962C8B-B14F-4D97-AF65-F5344CB8AC3E}">
        <p14:creationId xmlns="" xmlns:p14="http://schemas.microsoft.com/office/powerpoint/2010/main" val="1237079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EBBCC0-658B-4ED8-B2FD-59BF35AB3784}" type="datetime1">
              <a:rPr lang="en-US" smtClean="0"/>
              <a:pPr/>
              <a:t>3/5/2017</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0050C6DB-F289-4DDC-9D92-B0F7F5131195}"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179890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8C9ADF-427C-43A3-90E9-F5DF8E8DC5C1}" type="datetime1">
              <a:rPr lang="en-US" smtClean="0"/>
              <a:pPr/>
              <a:t>3/5/2017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841D27ED-FF79-4A08-BA25-FE0CE78376DB}" type="slidenum">
              <a:rPr lang="en-US" smtClean="0"/>
              <a:pPr/>
              <a:t>‹#›</a:t>
            </a:fld>
            <a:endParaRPr lang="en-US"/>
          </a:p>
        </p:txBody>
      </p:sp>
    </p:spTree>
    <p:extLst>
      <p:ext uri="{BB962C8B-B14F-4D97-AF65-F5344CB8AC3E}">
        <p14:creationId xmlns="" xmlns:p14="http://schemas.microsoft.com/office/powerpoint/2010/main" val="205689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5B8C41-1A77-4F83-8DC4-8071856C858C}" type="datetime1">
              <a:rPr lang="en-US" smtClean="0"/>
              <a:pPr/>
              <a:t>3/5/2017</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ABB2EBF4-3BCE-4519-9317-0CFBB5E46361}" type="slidenum">
              <a:rPr lang="en-US" smtClean="0"/>
              <a:pPr/>
              <a:t>‹#›</a:t>
            </a:fld>
            <a:endParaRPr lang="en-US"/>
          </a:p>
        </p:txBody>
      </p:sp>
    </p:spTree>
    <p:extLst>
      <p:ext uri="{BB962C8B-B14F-4D97-AF65-F5344CB8AC3E}">
        <p14:creationId xmlns="" xmlns:p14="http://schemas.microsoft.com/office/powerpoint/2010/main" val="204209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5"/>
        <p:cNvGrpSpPr/>
        <p:nvPr/>
      </p:nvGrpSpPr>
      <p:grpSpPr>
        <a:xfrm>
          <a:off x="0" y="0"/>
          <a:ext cx="0" cy="0"/>
          <a:chOff x="0" y="0"/>
          <a:chExt cx="0" cy="0"/>
        </a:xfrm>
      </p:grpSpPr>
      <p:sp>
        <p:nvSpPr>
          <p:cNvPr id="46" name="Shape 46"/>
          <p:cNvSpPr txBox="1">
            <a:spLocks noGrp="1"/>
          </p:cNvSpPr>
          <p:nvPr>
            <p:ph type="dt" idx="10"/>
          </p:nvPr>
        </p:nvSpPr>
        <p:spPr>
          <a:xfrm>
            <a:off x="6172200" y="6172200"/>
            <a:ext cx="25145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100" b="1">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7" name="Shape 47"/>
          <p:cNvSpPr txBox="1">
            <a:spLocks noGrp="1"/>
          </p:cNvSpPr>
          <p:nvPr>
            <p:ph type="ftr" idx="11"/>
          </p:nvPr>
        </p:nvSpPr>
        <p:spPr>
          <a:xfrm>
            <a:off x="457199" y="6172200"/>
            <a:ext cx="3352800"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100" b="1">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8" name="Shape 48"/>
          <p:cNvSpPr txBox="1">
            <a:spLocks noGrp="1"/>
          </p:cNvSpPr>
          <p:nvPr>
            <p:ph type="sldNum" idx="12"/>
          </p:nvPr>
        </p:nvSpPr>
        <p:spPr>
          <a:xfrm>
            <a:off x="3810000" y="6172200"/>
            <a:ext cx="1828800" cy="365125"/>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fld id="{00000000-1234-1234-1234-123412341234}" type="slidenum">
              <a:rPr lang="en-US" sz="1200" b="1">
                <a:solidFill>
                  <a:srgbClr val="7F7F7F"/>
                </a:solidFill>
                <a:latin typeface="Arial"/>
                <a:ea typeface="Arial"/>
                <a:cs typeface="Arial"/>
                <a:sym typeface="Arial"/>
              </a:rPr>
              <a:pPr marL="0" marR="0" lvl="0" indent="0" algn="ctr" rtl="0">
                <a:spcBef>
                  <a:spcPts val="0"/>
                </a:spcBef>
                <a:spcAft>
                  <a:spcPts val="0"/>
                </a:spcAft>
                <a:buSzPct val="25000"/>
                <a:buNone/>
              </a:pPr>
              <a:t>‹#›</a:t>
            </a:fld>
            <a:endParaRPr lang="en-US" sz="1200" b="1">
              <a:solidFill>
                <a:srgbClr val="7F7F7F"/>
              </a:solidFill>
              <a:latin typeface="Arial"/>
              <a:ea typeface="Arial"/>
              <a:cs typeface="Arial"/>
              <a:sym typeface="Arial"/>
            </a:endParaRPr>
          </a:p>
        </p:txBody>
      </p:sp>
      <p:sp>
        <p:nvSpPr>
          <p:cNvPr id="49" name="Shape 49"/>
          <p:cNvSpPr txBox="1">
            <a:spLocks noGrp="1"/>
          </p:cNvSpPr>
          <p:nvPr>
            <p:ph type="title"/>
          </p:nvPr>
        </p:nvSpPr>
        <p:spPr>
          <a:xfrm>
            <a:off x="1793289" y="4372167"/>
            <a:ext cx="6512510" cy="1143000"/>
          </a:xfrm>
          <a:prstGeom prst="rect">
            <a:avLst/>
          </a:prstGeom>
          <a:noFill/>
          <a:ln>
            <a:noFill/>
          </a:ln>
        </p:spPr>
        <p:txBody>
          <a:bodyPr lIns="91425" tIns="91425" rIns="91425" bIns="91425" anchor="t" anchorCtr="0"/>
          <a:lstStyle>
            <a:lvl1pPr marL="320040" marR="0" lvl="0" indent="53847" algn="r" rtl="0">
              <a:spcBef>
                <a:spcPts val="0"/>
              </a:spcBef>
              <a:buClr>
                <a:srgbClr val="576063"/>
              </a:buClr>
              <a:buSzPct val="128000"/>
              <a:buFont typeface="Georgia"/>
              <a:buChar char="*"/>
              <a:defRPr sz="4600" b="1" i="0" u="none" strike="noStrike" cap="none">
                <a:solidFill>
                  <a:schemeClr val="dk1"/>
                </a:solidFill>
                <a:latin typeface="Trebuchet MS"/>
                <a:ea typeface="Trebuchet MS"/>
                <a:cs typeface="Trebuchet MS"/>
                <a:sym typeface="Trebuchet MS"/>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50" name="Shape 50"/>
          <p:cNvSpPr txBox="1">
            <a:spLocks noGrp="1"/>
          </p:cNvSpPr>
          <p:nvPr>
            <p:ph type="body" idx="1"/>
          </p:nvPr>
        </p:nvSpPr>
        <p:spPr>
          <a:xfrm>
            <a:off x="1142999" y="731518"/>
            <a:ext cx="3346704" cy="3474719"/>
          </a:xfrm>
          <a:prstGeom prst="rect">
            <a:avLst/>
          </a:prstGeom>
          <a:noFill/>
          <a:ln>
            <a:noFill/>
          </a:ln>
        </p:spPr>
        <p:txBody>
          <a:bodyPr lIns="91425" tIns="91425" rIns="91425" bIns="91425" anchor="t" anchorCtr="0"/>
          <a:lstStyle>
            <a:lvl1pPr marL="228600" marR="0" lvl="0" indent="-8890" algn="l" rtl="0">
              <a:spcBef>
                <a:spcPts val="440"/>
              </a:spcBef>
              <a:spcAft>
                <a:spcPts val="300"/>
              </a:spcAft>
              <a:buClr>
                <a:srgbClr val="576063"/>
              </a:buClr>
              <a:buSzPct val="130000"/>
              <a:buFont typeface="Georgia"/>
              <a:buChar char="*"/>
              <a:defRPr sz="2200" b="0" i="0" u="none" strike="noStrike" cap="none">
                <a:solidFill>
                  <a:srgbClr val="3F3F3F"/>
                </a:solidFill>
                <a:latin typeface="Trebuchet MS"/>
                <a:ea typeface="Trebuchet MS"/>
                <a:cs typeface="Trebuchet MS"/>
                <a:sym typeface="Trebuchet MS"/>
              </a:defRPr>
            </a:lvl1pPr>
            <a:lvl2pPr marL="548640" marR="0" lvl="1" indent="-27940" algn="l" rtl="0">
              <a:spcBef>
                <a:spcPts val="400"/>
              </a:spcBef>
              <a:spcAft>
                <a:spcPts val="300"/>
              </a:spcAft>
              <a:buClr>
                <a:srgbClr val="576063"/>
              </a:buClr>
              <a:buSzPct val="129999"/>
              <a:buFont typeface="Georgia"/>
              <a:buChar char="*"/>
              <a:defRPr sz="2000" b="0" i="0" u="none" strike="noStrike" cap="none">
                <a:solidFill>
                  <a:srgbClr val="3F3F3F"/>
                </a:solidFill>
                <a:latin typeface="Trebuchet MS"/>
                <a:ea typeface="Trebuchet MS"/>
                <a:cs typeface="Trebuchet MS"/>
                <a:sym typeface="Trebuchet MS"/>
              </a:defRPr>
            </a:lvl2pPr>
            <a:lvl3pPr marL="822960" marR="0" lvl="2" indent="-39370" algn="l" rtl="0">
              <a:spcBef>
                <a:spcPts val="360"/>
              </a:spcBef>
              <a:spcAft>
                <a:spcPts val="300"/>
              </a:spcAft>
              <a:buClr>
                <a:srgbClr val="576063"/>
              </a:buClr>
              <a:buSzPct val="129999"/>
              <a:buFont typeface="Georgia"/>
              <a:buChar char="*"/>
              <a:defRPr sz="1800" b="0" i="0" u="none" strike="noStrike" cap="none">
                <a:solidFill>
                  <a:srgbClr val="3F3F3F"/>
                </a:solidFill>
                <a:latin typeface="Trebuchet MS"/>
                <a:ea typeface="Trebuchet MS"/>
                <a:cs typeface="Trebuchet MS"/>
                <a:sym typeface="Trebuchet MS"/>
              </a:defRPr>
            </a:lvl3pPr>
            <a:lvl4pPr marL="1097280" marR="0" lvl="3" indent="-50800"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4pPr>
            <a:lvl5pPr marL="1389888" marR="0" lvl="4" indent="-67818"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5pPr>
            <a:lvl6pPr marL="1664207" marR="0" lvl="5" indent="-75437"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6pPr>
            <a:lvl7pPr marL="1965960" marR="0" lvl="6" indent="-72389"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7pPr>
            <a:lvl8pPr marL="2286000" marR="0" lvl="7" indent="-74929"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8pPr>
            <a:lvl9pPr marL="2587752" marR="0" lvl="8" indent="-71881"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9pPr>
          </a:lstStyle>
          <a:p>
            <a:endParaRPr/>
          </a:p>
        </p:txBody>
      </p:sp>
      <p:sp>
        <p:nvSpPr>
          <p:cNvPr id="51" name="Shape 51"/>
          <p:cNvSpPr txBox="1">
            <a:spLocks noGrp="1"/>
          </p:cNvSpPr>
          <p:nvPr>
            <p:ph type="body" idx="2"/>
          </p:nvPr>
        </p:nvSpPr>
        <p:spPr>
          <a:xfrm>
            <a:off x="4645151" y="731520"/>
            <a:ext cx="3346704" cy="3474719"/>
          </a:xfrm>
          <a:prstGeom prst="rect">
            <a:avLst/>
          </a:prstGeom>
          <a:noFill/>
          <a:ln>
            <a:noFill/>
          </a:ln>
        </p:spPr>
        <p:txBody>
          <a:bodyPr lIns="91425" tIns="91425" rIns="91425" bIns="91425" anchor="t" anchorCtr="0"/>
          <a:lstStyle>
            <a:lvl1pPr marL="228600" marR="0" lvl="0" indent="-8890" algn="l" rtl="0">
              <a:spcBef>
                <a:spcPts val="440"/>
              </a:spcBef>
              <a:spcAft>
                <a:spcPts val="300"/>
              </a:spcAft>
              <a:buClr>
                <a:srgbClr val="576063"/>
              </a:buClr>
              <a:buSzPct val="130000"/>
              <a:buFont typeface="Georgia"/>
              <a:buChar char="*"/>
              <a:defRPr sz="2200" b="0" i="0" u="none" strike="noStrike" cap="none">
                <a:solidFill>
                  <a:srgbClr val="3F3F3F"/>
                </a:solidFill>
                <a:latin typeface="Trebuchet MS"/>
                <a:ea typeface="Trebuchet MS"/>
                <a:cs typeface="Trebuchet MS"/>
                <a:sym typeface="Trebuchet MS"/>
              </a:defRPr>
            </a:lvl1pPr>
            <a:lvl2pPr marL="548640" marR="0" lvl="1" indent="-27940" algn="l" rtl="0">
              <a:spcBef>
                <a:spcPts val="400"/>
              </a:spcBef>
              <a:spcAft>
                <a:spcPts val="300"/>
              </a:spcAft>
              <a:buClr>
                <a:srgbClr val="576063"/>
              </a:buClr>
              <a:buSzPct val="129999"/>
              <a:buFont typeface="Georgia"/>
              <a:buChar char="*"/>
              <a:defRPr sz="2000" b="0" i="0" u="none" strike="noStrike" cap="none">
                <a:solidFill>
                  <a:srgbClr val="3F3F3F"/>
                </a:solidFill>
                <a:latin typeface="Trebuchet MS"/>
                <a:ea typeface="Trebuchet MS"/>
                <a:cs typeface="Trebuchet MS"/>
                <a:sym typeface="Trebuchet MS"/>
              </a:defRPr>
            </a:lvl2pPr>
            <a:lvl3pPr marL="822960" marR="0" lvl="2" indent="-39370" algn="l" rtl="0">
              <a:spcBef>
                <a:spcPts val="360"/>
              </a:spcBef>
              <a:spcAft>
                <a:spcPts val="300"/>
              </a:spcAft>
              <a:buClr>
                <a:srgbClr val="576063"/>
              </a:buClr>
              <a:buSzPct val="129999"/>
              <a:buFont typeface="Georgia"/>
              <a:buChar char="*"/>
              <a:defRPr sz="1800" b="0" i="0" u="none" strike="noStrike" cap="none">
                <a:solidFill>
                  <a:srgbClr val="3F3F3F"/>
                </a:solidFill>
                <a:latin typeface="Trebuchet MS"/>
                <a:ea typeface="Trebuchet MS"/>
                <a:cs typeface="Trebuchet MS"/>
                <a:sym typeface="Trebuchet MS"/>
              </a:defRPr>
            </a:lvl3pPr>
            <a:lvl4pPr marL="1097280" marR="0" lvl="3" indent="-50800"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4pPr>
            <a:lvl5pPr marL="1389888" marR="0" lvl="4" indent="-67818"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5pPr>
            <a:lvl6pPr marL="1664207" marR="0" lvl="5" indent="-75437"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6pPr>
            <a:lvl7pPr marL="1965960" marR="0" lvl="6" indent="-72389"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7pPr>
            <a:lvl8pPr marL="2286000" marR="0" lvl="7" indent="-74929"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8pPr>
            <a:lvl9pPr marL="2587752" marR="0" lvl="8" indent="-71881"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6380A0-A3B1-4A16-8BF6-5981CB28AD67}" type="datetime1">
              <a:rPr lang="en-US" smtClean="0"/>
              <a:pPr/>
              <a:t>3/5/2017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F6AAFD61-AA8F-4A2A-BD84-1D5EE234892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649992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79949B-F279-40FF-A384-C9C7EE3C49F2}" type="datetime1">
              <a:rPr lang="en-US" smtClean="0"/>
              <a:pPr/>
              <a:t>3/5/2017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1D41435-D7E4-41EA-8BE7-D614D7645FCC}" type="slidenum">
              <a:rPr lang="en-US" smtClean="0"/>
              <a:pPr/>
              <a:t>‹#›</a:t>
            </a:fld>
            <a:endParaRPr lang="en-US"/>
          </a:p>
        </p:txBody>
      </p:sp>
    </p:spTree>
    <p:extLst>
      <p:ext uri="{BB962C8B-B14F-4D97-AF65-F5344CB8AC3E}">
        <p14:creationId xmlns="" xmlns:p14="http://schemas.microsoft.com/office/powerpoint/2010/main" val="38177479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3F5CBD-42BB-40C7-A8B4-5CCCC2DDAEA5}" type="datetime1">
              <a:rPr lang="en-US" smtClean="0"/>
              <a:pPr/>
              <a:t>3/5/2017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D5A2174-F8DF-4D29-AD8B-D55F172F5646}" type="slidenum">
              <a:rPr lang="en-US" smtClean="0"/>
              <a:pPr/>
              <a:t>‹#›</a:t>
            </a:fld>
            <a:endParaRPr lang="en-US"/>
          </a:p>
        </p:txBody>
      </p:sp>
    </p:spTree>
    <p:extLst>
      <p:ext uri="{BB962C8B-B14F-4D97-AF65-F5344CB8AC3E}">
        <p14:creationId xmlns="" xmlns:p14="http://schemas.microsoft.com/office/powerpoint/2010/main" val="7709866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922AEEC-1479-454C-A793-9FD2AF63A8D1}" type="datetime1">
              <a:rPr lang="en-US" smtClean="0"/>
              <a:pPr/>
              <a:t>3/5/2017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624F798-EC8D-41EB-AEAF-749E4490D2CC}" type="slidenum">
              <a:rPr lang="en-US" smtClean="0"/>
              <a:pPr/>
              <a:t>‹#›</a:t>
            </a:fld>
            <a:endParaRPr lang="en-US"/>
          </a:p>
        </p:txBody>
      </p:sp>
    </p:spTree>
    <p:extLst>
      <p:ext uri="{BB962C8B-B14F-4D97-AF65-F5344CB8AC3E}">
        <p14:creationId xmlns="" xmlns:p14="http://schemas.microsoft.com/office/powerpoint/2010/main" val="9310237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76472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684657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915173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5877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7926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23320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1143000" y="731520"/>
            <a:ext cx="3346704" cy="639762"/>
          </a:xfrm>
          <a:prstGeom prst="rect">
            <a:avLst/>
          </a:prstGeom>
          <a:noFill/>
          <a:ln>
            <a:noFill/>
          </a:ln>
        </p:spPr>
        <p:txBody>
          <a:bodyPr lIns="91425" tIns="91425" rIns="91425" bIns="91425" anchor="b" anchorCtr="0"/>
          <a:lstStyle>
            <a:lvl1pPr marL="0" marR="0" lvl="0" indent="0" algn="ctr" rtl="0">
              <a:spcBef>
                <a:spcPts val="480"/>
              </a:spcBef>
              <a:spcAft>
                <a:spcPts val="300"/>
              </a:spcAft>
              <a:buClr>
                <a:srgbClr val="576063"/>
              </a:buClr>
              <a:buFont typeface="Georgia"/>
              <a:buNone/>
              <a:defRPr sz="2400" b="1" i="0" u="none" strike="noStrike" cap="none">
                <a:solidFill>
                  <a:schemeClr val="dk1"/>
                </a:solidFill>
                <a:latin typeface="Trebuchet MS"/>
                <a:ea typeface="Trebuchet MS"/>
                <a:cs typeface="Trebuchet MS"/>
                <a:sym typeface="Trebuchet MS"/>
              </a:defRPr>
            </a:lvl1pPr>
            <a:lvl2pPr marL="457200" marR="0" lvl="1" indent="0" algn="l" rtl="0">
              <a:spcBef>
                <a:spcPts val="400"/>
              </a:spcBef>
              <a:spcAft>
                <a:spcPts val="300"/>
              </a:spcAft>
              <a:buClr>
                <a:srgbClr val="576063"/>
              </a:buClr>
              <a:buFont typeface="Georgia"/>
              <a:buNone/>
              <a:defRPr sz="2000" b="1" i="0" u="none" strike="noStrike" cap="none">
                <a:solidFill>
                  <a:srgbClr val="3F3F3F"/>
                </a:solidFill>
                <a:latin typeface="Trebuchet MS"/>
                <a:ea typeface="Trebuchet MS"/>
                <a:cs typeface="Trebuchet MS"/>
                <a:sym typeface="Trebuchet MS"/>
              </a:defRPr>
            </a:lvl2pPr>
            <a:lvl3pPr marL="914400" marR="0" lvl="2" indent="0" algn="l" rtl="0">
              <a:spcBef>
                <a:spcPts val="360"/>
              </a:spcBef>
              <a:spcAft>
                <a:spcPts val="300"/>
              </a:spcAft>
              <a:buClr>
                <a:srgbClr val="576063"/>
              </a:buClr>
              <a:buFont typeface="Georgia"/>
              <a:buNone/>
              <a:defRPr sz="1800" b="1" i="0" u="none" strike="noStrike" cap="none">
                <a:solidFill>
                  <a:srgbClr val="3F3F3F"/>
                </a:solidFill>
                <a:latin typeface="Trebuchet MS"/>
                <a:ea typeface="Trebuchet MS"/>
                <a:cs typeface="Trebuchet MS"/>
                <a:sym typeface="Trebuchet MS"/>
              </a:defRPr>
            </a:lvl3pPr>
            <a:lvl4pPr marL="1371600" marR="0" lvl="3" indent="0" algn="l" rtl="0">
              <a:spcBef>
                <a:spcPts val="320"/>
              </a:spcBef>
              <a:spcAft>
                <a:spcPts val="300"/>
              </a:spcAft>
              <a:buClr>
                <a:srgbClr val="576063"/>
              </a:buClr>
              <a:buFont typeface="Georgia"/>
              <a:buNone/>
              <a:defRPr sz="1600" b="1" i="0" u="none" strike="noStrike" cap="none">
                <a:solidFill>
                  <a:srgbClr val="3F3F3F"/>
                </a:solidFill>
                <a:latin typeface="Trebuchet MS"/>
                <a:ea typeface="Trebuchet MS"/>
                <a:cs typeface="Trebuchet MS"/>
                <a:sym typeface="Trebuchet MS"/>
              </a:defRPr>
            </a:lvl4pPr>
            <a:lvl5pPr marL="1828800" marR="0" lvl="4" indent="0" algn="l" rtl="0">
              <a:spcBef>
                <a:spcPts val="320"/>
              </a:spcBef>
              <a:spcAft>
                <a:spcPts val="300"/>
              </a:spcAft>
              <a:buClr>
                <a:srgbClr val="576063"/>
              </a:buClr>
              <a:buFont typeface="Georgia"/>
              <a:buNone/>
              <a:defRPr sz="1600" b="1" i="0" u="none" strike="noStrike" cap="none">
                <a:solidFill>
                  <a:srgbClr val="3F3F3F"/>
                </a:solidFill>
                <a:latin typeface="Trebuchet MS"/>
                <a:ea typeface="Trebuchet MS"/>
                <a:cs typeface="Trebuchet MS"/>
                <a:sym typeface="Trebuchet MS"/>
              </a:defRPr>
            </a:lvl5pPr>
            <a:lvl6pPr marL="2286000" marR="0" lvl="5" indent="0" algn="l" rtl="0">
              <a:spcBef>
                <a:spcPts val="320"/>
              </a:spcBef>
              <a:spcAft>
                <a:spcPts val="300"/>
              </a:spcAft>
              <a:buClr>
                <a:srgbClr val="576063"/>
              </a:buClr>
              <a:buFont typeface="Georgia"/>
              <a:buNone/>
              <a:defRPr sz="1600" b="1" i="0" u="none" strike="noStrike" cap="none">
                <a:solidFill>
                  <a:srgbClr val="3F3F3F"/>
                </a:solidFill>
                <a:latin typeface="Trebuchet MS"/>
                <a:ea typeface="Trebuchet MS"/>
                <a:cs typeface="Trebuchet MS"/>
                <a:sym typeface="Trebuchet MS"/>
              </a:defRPr>
            </a:lvl6pPr>
            <a:lvl7pPr marL="2743200" marR="0" lvl="6" indent="0" algn="l" rtl="0">
              <a:spcBef>
                <a:spcPts val="320"/>
              </a:spcBef>
              <a:spcAft>
                <a:spcPts val="300"/>
              </a:spcAft>
              <a:buClr>
                <a:srgbClr val="576063"/>
              </a:buClr>
              <a:buFont typeface="Georgia"/>
              <a:buNone/>
              <a:defRPr sz="1600" b="1" i="0" u="none" strike="noStrike" cap="none">
                <a:solidFill>
                  <a:srgbClr val="3F3F3F"/>
                </a:solidFill>
                <a:latin typeface="Trebuchet MS"/>
                <a:ea typeface="Trebuchet MS"/>
                <a:cs typeface="Trebuchet MS"/>
                <a:sym typeface="Trebuchet MS"/>
              </a:defRPr>
            </a:lvl7pPr>
            <a:lvl8pPr marL="3200400" marR="0" lvl="7" indent="0" algn="l" rtl="0">
              <a:spcBef>
                <a:spcPts val="320"/>
              </a:spcBef>
              <a:spcAft>
                <a:spcPts val="300"/>
              </a:spcAft>
              <a:buClr>
                <a:srgbClr val="576063"/>
              </a:buClr>
              <a:buFont typeface="Georgia"/>
              <a:buNone/>
              <a:defRPr sz="1600" b="1" i="0" u="none" strike="noStrike" cap="none">
                <a:solidFill>
                  <a:srgbClr val="3F3F3F"/>
                </a:solidFill>
                <a:latin typeface="Trebuchet MS"/>
                <a:ea typeface="Trebuchet MS"/>
                <a:cs typeface="Trebuchet MS"/>
                <a:sym typeface="Trebuchet MS"/>
              </a:defRPr>
            </a:lvl8pPr>
            <a:lvl9pPr marL="3657600" marR="0" lvl="8" indent="0" algn="l" rtl="0">
              <a:spcBef>
                <a:spcPts val="320"/>
              </a:spcBef>
              <a:spcAft>
                <a:spcPts val="300"/>
              </a:spcAft>
              <a:buClr>
                <a:srgbClr val="576063"/>
              </a:buClr>
              <a:buFont typeface="Georgia"/>
              <a:buNone/>
              <a:defRPr sz="1600" b="1" i="0" u="none" strike="noStrike" cap="none">
                <a:solidFill>
                  <a:srgbClr val="3F3F3F"/>
                </a:solidFill>
                <a:latin typeface="Trebuchet MS"/>
                <a:ea typeface="Trebuchet MS"/>
                <a:cs typeface="Trebuchet MS"/>
                <a:sym typeface="Trebuchet MS"/>
              </a:defRPr>
            </a:lvl9pPr>
          </a:lstStyle>
          <a:p>
            <a:endParaRPr/>
          </a:p>
        </p:txBody>
      </p:sp>
      <p:sp>
        <p:nvSpPr>
          <p:cNvPr id="54" name="Shape 54"/>
          <p:cNvSpPr txBox="1">
            <a:spLocks noGrp="1"/>
          </p:cNvSpPr>
          <p:nvPr>
            <p:ph type="body" idx="2"/>
          </p:nvPr>
        </p:nvSpPr>
        <p:spPr>
          <a:xfrm>
            <a:off x="1156446" y="1400326"/>
            <a:ext cx="3346704" cy="2743199"/>
          </a:xfrm>
          <a:prstGeom prst="rect">
            <a:avLst/>
          </a:prstGeom>
          <a:noFill/>
          <a:ln>
            <a:noFill/>
          </a:ln>
        </p:spPr>
        <p:txBody>
          <a:bodyPr lIns="91425" tIns="91425" rIns="91425" bIns="91425" anchor="t" anchorCtr="0"/>
          <a:lstStyle>
            <a:lvl1pPr marL="228600" marR="0" lvl="0" indent="-41910" algn="l" rtl="0">
              <a:spcBef>
                <a:spcPts val="360"/>
              </a:spcBef>
              <a:spcAft>
                <a:spcPts val="300"/>
              </a:spcAft>
              <a:buClr>
                <a:srgbClr val="576063"/>
              </a:buClr>
              <a:buSzPct val="129999"/>
              <a:buFont typeface="Georgia"/>
              <a:buChar char="*"/>
              <a:defRPr sz="1800" b="0" i="0" u="none" strike="noStrike" cap="none">
                <a:solidFill>
                  <a:srgbClr val="3F3F3F"/>
                </a:solidFill>
                <a:latin typeface="Trebuchet MS"/>
                <a:ea typeface="Trebuchet MS"/>
                <a:cs typeface="Trebuchet MS"/>
                <a:sym typeface="Trebuchet MS"/>
              </a:defRPr>
            </a:lvl1pPr>
            <a:lvl2pPr marL="548640" marR="0" lvl="1" indent="-44450" algn="l" rtl="0">
              <a:spcBef>
                <a:spcPts val="360"/>
              </a:spcBef>
              <a:spcAft>
                <a:spcPts val="300"/>
              </a:spcAft>
              <a:buClr>
                <a:srgbClr val="576063"/>
              </a:buClr>
              <a:buSzPct val="129999"/>
              <a:buFont typeface="Georgia"/>
              <a:buChar char="*"/>
              <a:defRPr sz="1800" b="0" i="0" u="none" strike="noStrike" cap="none">
                <a:solidFill>
                  <a:srgbClr val="3F3F3F"/>
                </a:solidFill>
                <a:latin typeface="Trebuchet MS"/>
                <a:ea typeface="Trebuchet MS"/>
                <a:cs typeface="Trebuchet MS"/>
                <a:sym typeface="Trebuchet MS"/>
              </a:defRPr>
            </a:lvl2pPr>
            <a:lvl3pPr marL="822960" marR="0" lvl="2" indent="-55880"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3pPr>
            <a:lvl4pPr marL="1097280" marR="0" lvl="3" indent="-50800"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4pPr>
            <a:lvl5pPr marL="1389888" marR="0" lvl="4" indent="-51308"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5pPr>
            <a:lvl6pPr marL="1664207" marR="0" lvl="5" indent="-58927"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6pPr>
            <a:lvl7pPr marL="1965960" marR="0" lvl="6" indent="-55880"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7pPr>
            <a:lvl8pPr marL="2286000" marR="0" lvl="7" indent="-58420"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8pPr>
            <a:lvl9pPr marL="2587752" marR="0" lvl="8" indent="-55372"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9pPr>
          </a:lstStyle>
          <a:p>
            <a:endParaRPr/>
          </a:p>
        </p:txBody>
      </p:sp>
      <p:sp>
        <p:nvSpPr>
          <p:cNvPr id="55" name="Shape 55"/>
          <p:cNvSpPr txBox="1">
            <a:spLocks noGrp="1"/>
          </p:cNvSpPr>
          <p:nvPr>
            <p:ph type="body" idx="3"/>
          </p:nvPr>
        </p:nvSpPr>
        <p:spPr>
          <a:xfrm>
            <a:off x="4647301" y="731520"/>
            <a:ext cx="3346704" cy="639762"/>
          </a:xfrm>
          <a:prstGeom prst="rect">
            <a:avLst/>
          </a:prstGeom>
          <a:noFill/>
          <a:ln>
            <a:noFill/>
          </a:ln>
        </p:spPr>
        <p:txBody>
          <a:bodyPr lIns="91425" tIns="91425" rIns="91425" bIns="91425" anchor="b" anchorCtr="0"/>
          <a:lstStyle>
            <a:lvl1pPr marL="0" marR="0" lvl="0" indent="0" algn="ctr" rtl="0">
              <a:spcBef>
                <a:spcPts val="480"/>
              </a:spcBef>
              <a:spcAft>
                <a:spcPts val="300"/>
              </a:spcAft>
              <a:buClr>
                <a:srgbClr val="576063"/>
              </a:buClr>
              <a:buFont typeface="Georgia"/>
              <a:buNone/>
              <a:defRPr sz="2400" b="1" i="0" u="none" strike="noStrike" cap="none">
                <a:solidFill>
                  <a:schemeClr val="dk1"/>
                </a:solidFill>
                <a:latin typeface="Trebuchet MS"/>
                <a:ea typeface="Trebuchet MS"/>
                <a:cs typeface="Trebuchet MS"/>
                <a:sym typeface="Trebuchet MS"/>
              </a:defRPr>
            </a:lvl1pPr>
            <a:lvl2pPr marL="457200" marR="0" lvl="1" indent="0" algn="l" rtl="0">
              <a:spcBef>
                <a:spcPts val="400"/>
              </a:spcBef>
              <a:spcAft>
                <a:spcPts val="300"/>
              </a:spcAft>
              <a:buClr>
                <a:srgbClr val="576063"/>
              </a:buClr>
              <a:buFont typeface="Georgia"/>
              <a:buNone/>
              <a:defRPr sz="2000" b="1" i="0" u="none" strike="noStrike" cap="none">
                <a:solidFill>
                  <a:srgbClr val="3F3F3F"/>
                </a:solidFill>
                <a:latin typeface="Trebuchet MS"/>
                <a:ea typeface="Trebuchet MS"/>
                <a:cs typeface="Trebuchet MS"/>
                <a:sym typeface="Trebuchet MS"/>
              </a:defRPr>
            </a:lvl2pPr>
            <a:lvl3pPr marL="914400" marR="0" lvl="2" indent="0" algn="l" rtl="0">
              <a:spcBef>
                <a:spcPts val="360"/>
              </a:spcBef>
              <a:spcAft>
                <a:spcPts val="300"/>
              </a:spcAft>
              <a:buClr>
                <a:srgbClr val="576063"/>
              </a:buClr>
              <a:buFont typeface="Georgia"/>
              <a:buNone/>
              <a:defRPr sz="1800" b="1" i="0" u="none" strike="noStrike" cap="none">
                <a:solidFill>
                  <a:srgbClr val="3F3F3F"/>
                </a:solidFill>
                <a:latin typeface="Trebuchet MS"/>
                <a:ea typeface="Trebuchet MS"/>
                <a:cs typeface="Trebuchet MS"/>
                <a:sym typeface="Trebuchet MS"/>
              </a:defRPr>
            </a:lvl3pPr>
            <a:lvl4pPr marL="1371600" marR="0" lvl="3" indent="0" algn="l" rtl="0">
              <a:spcBef>
                <a:spcPts val="320"/>
              </a:spcBef>
              <a:spcAft>
                <a:spcPts val="300"/>
              </a:spcAft>
              <a:buClr>
                <a:srgbClr val="576063"/>
              </a:buClr>
              <a:buFont typeface="Georgia"/>
              <a:buNone/>
              <a:defRPr sz="1600" b="1" i="0" u="none" strike="noStrike" cap="none">
                <a:solidFill>
                  <a:srgbClr val="3F3F3F"/>
                </a:solidFill>
                <a:latin typeface="Trebuchet MS"/>
                <a:ea typeface="Trebuchet MS"/>
                <a:cs typeface="Trebuchet MS"/>
                <a:sym typeface="Trebuchet MS"/>
              </a:defRPr>
            </a:lvl4pPr>
            <a:lvl5pPr marL="1828800" marR="0" lvl="4" indent="0" algn="l" rtl="0">
              <a:spcBef>
                <a:spcPts val="320"/>
              </a:spcBef>
              <a:spcAft>
                <a:spcPts val="300"/>
              </a:spcAft>
              <a:buClr>
                <a:srgbClr val="576063"/>
              </a:buClr>
              <a:buFont typeface="Georgia"/>
              <a:buNone/>
              <a:defRPr sz="1600" b="1" i="0" u="none" strike="noStrike" cap="none">
                <a:solidFill>
                  <a:srgbClr val="3F3F3F"/>
                </a:solidFill>
                <a:latin typeface="Trebuchet MS"/>
                <a:ea typeface="Trebuchet MS"/>
                <a:cs typeface="Trebuchet MS"/>
                <a:sym typeface="Trebuchet MS"/>
              </a:defRPr>
            </a:lvl5pPr>
            <a:lvl6pPr marL="2286000" marR="0" lvl="5" indent="0" algn="l" rtl="0">
              <a:spcBef>
                <a:spcPts val="320"/>
              </a:spcBef>
              <a:spcAft>
                <a:spcPts val="300"/>
              </a:spcAft>
              <a:buClr>
                <a:srgbClr val="576063"/>
              </a:buClr>
              <a:buFont typeface="Georgia"/>
              <a:buNone/>
              <a:defRPr sz="1600" b="1" i="0" u="none" strike="noStrike" cap="none">
                <a:solidFill>
                  <a:srgbClr val="3F3F3F"/>
                </a:solidFill>
                <a:latin typeface="Trebuchet MS"/>
                <a:ea typeface="Trebuchet MS"/>
                <a:cs typeface="Trebuchet MS"/>
                <a:sym typeface="Trebuchet MS"/>
              </a:defRPr>
            </a:lvl6pPr>
            <a:lvl7pPr marL="2743200" marR="0" lvl="6" indent="0" algn="l" rtl="0">
              <a:spcBef>
                <a:spcPts val="320"/>
              </a:spcBef>
              <a:spcAft>
                <a:spcPts val="300"/>
              </a:spcAft>
              <a:buClr>
                <a:srgbClr val="576063"/>
              </a:buClr>
              <a:buFont typeface="Georgia"/>
              <a:buNone/>
              <a:defRPr sz="1600" b="1" i="0" u="none" strike="noStrike" cap="none">
                <a:solidFill>
                  <a:srgbClr val="3F3F3F"/>
                </a:solidFill>
                <a:latin typeface="Trebuchet MS"/>
                <a:ea typeface="Trebuchet MS"/>
                <a:cs typeface="Trebuchet MS"/>
                <a:sym typeface="Trebuchet MS"/>
              </a:defRPr>
            </a:lvl7pPr>
            <a:lvl8pPr marL="3200400" marR="0" lvl="7" indent="0" algn="l" rtl="0">
              <a:spcBef>
                <a:spcPts val="320"/>
              </a:spcBef>
              <a:spcAft>
                <a:spcPts val="300"/>
              </a:spcAft>
              <a:buClr>
                <a:srgbClr val="576063"/>
              </a:buClr>
              <a:buFont typeface="Georgia"/>
              <a:buNone/>
              <a:defRPr sz="1600" b="1" i="0" u="none" strike="noStrike" cap="none">
                <a:solidFill>
                  <a:srgbClr val="3F3F3F"/>
                </a:solidFill>
                <a:latin typeface="Trebuchet MS"/>
                <a:ea typeface="Trebuchet MS"/>
                <a:cs typeface="Trebuchet MS"/>
                <a:sym typeface="Trebuchet MS"/>
              </a:defRPr>
            </a:lvl8pPr>
            <a:lvl9pPr marL="3657600" marR="0" lvl="8" indent="0" algn="l" rtl="0">
              <a:spcBef>
                <a:spcPts val="320"/>
              </a:spcBef>
              <a:spcAft>
                <a:spcPts val="300"/>
              </a:spcAft>
              <a:buClr>
                <a:srgbClr val="576063"/>
              </a:buClr>
              <a:buFont typeface="Georgia"/>
              <a:buNone/>
              <a:defRPr sz="1600" b="1" i="0" u="none" strike="noStrike" cap="none">
                <a:solidFill>
                  <a:srgbClr val="3F3F3F"/>
                </a:solidFill>
                <a:latin typeface="Trebuchet MS"/>
                <a:ea typeface="Trebuchet MS"/>
                <a:cs typeface="Trebuchet MS"/>
                <a:sym typeface="Trebuchet MS"/>
              </a:defRPr>
            </a:lvl9pPr>
          </a:lstStyle>
          <a:p>
            <a:endParaRPr/>
          </a:p>
        </p:txBody>
      </p:sp>
      <p:sp>
        <p:nvSpPr>
          <p:cNvPr id="56" name="Shape 56"/>
          <p:cNvSpPr txBox="1">
            <a:spLocks noGrp="1"/>
          </p:cNvSpPr>
          <p:nvPr>
            <p:ph type="body" idx="4"/>
          </p:nvPr>
        </p:nvSpPr>
        <p:spPr>
          <a:xfrm>
            <a:off x="4645025" y="1399032"/>
            <a:ext cx="3346704" cy="2743199"/>
          </a:xfrm>
          <a:prstGeom prst="rect">
            <a:avLst/>
          </a:prstGeom>
          <a:noFill/>
          <a:ln>
            <a:noFill/>
          </a:ln>
        </p:spPr>
        <p:txBody>
          <a:bodyPr lIns="91425" tIns="91425" rIns="91425" bIns="91425" anchor="t" anchorCtr="0"/>
          <a:lstStyle>
            <a:lvl1pPr marL="228600" marR="0" lvl="0" indent="-41910" algn="l" rtl="0">
              <a:spcBef>
                <a:spcPts val="360"/>
              </a:spcBef>
              <a:spcAft>
                <a:spcPts val="300"/>
              </a:spcAft>
              <a:buClr>
                <a:srgbClr val="576063"/>
              </a:buClr>
              <a:buSzPct val="129999"/>
              <a:buFont typeface="Georgia"/>
              <a:buChar char="*"/>
              <a:defRPr sz="1800" b="0" i="0" u="none" strike="noStrike" cap="none">
                <a:solidFill>
                  <a:srgbClr val="3F3F3F"/>
                </a:solidFill>
                <a:latin typeface="Trebuchet MS"/>
                <a:ea typeface="Trebuchet MS"/>
                <a:cs typeface="Trebuchet MS"/>
                <a:sym typeface="Trebuchet MS"/>
              </a:defRPr>
            </a:lvl1pPr>
            <a:lvl2pPr marL="548640" marR="0" lvl="1" indent="-44450" algn="l" rtl="0">
              <a:spcBef>
                <a:spcPts val="360"/>
              </a:spcBef>
              <a:spcAft>
                <a:spcPts val="300"/>
              </a:spcAft>
              <a:buClr>
                <a:srgbClr val="576063"/>
              </a:buClr>
              <a:buSzPct val="129999"/>
              <a:buFont typeface="Georgia"/>
              <a:buChar char="*"/>
              <a:defRPr sz="1800" b="0" i="0" u="none" strike="noStrike" cap="none">
                <a:solidFill>
                  <a:srgbClr val="3F3F3F"/>
                </a:solidFill>
                <a:latin typeface="Trebuchet MS"/>
                <a:ea typeface="Trebuchet MS"/>
                <a:cs typeface="Trebuchet MS"/>
                <a:sym typeface="Trebuchet MS"/>
              </a:defRPr>
            </a:lvl2pPr>
            <a:lvl3pPr marL="822960" marR="0" lvl="2" indent="-55880"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3pPr>
            <a:lvl4pPr marL="1097280" marR="0" lvl="3" indent="-50800"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4pPr>
            <a:lvl5pPr marL="1389888" marR="0" lvl="4" indent="-51308"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5pPr>
            <a:lvl6pPr marL="1664207" marR="0" lvl="5" indent="-58927"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6pPr>
            <a:lvl7pPr marL="1965960" marR="0" lvl="6" indent="-55880"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7pPr>
            <a:lvl8pPr marL="2286000" marR="0" lvl="7" indent="-58420"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8pPr>
            <a:lvl9pPr marL="2587752" marR="0" lvl="8" indent="-55372"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9pPr>
          </a:lstStyle>
          <a:p>
            <a:endParaRPr/>
          </a:p>
        </p:txBody>
      </p:sp>
      <p:sp>
        <p:nvSpPr>
          <p:cNvPr id="57" name="Shape 57"/>
          <p:cNvSpPr txBox="1">
            <a:spLocks noGrp="1"/>
          </p:cNvSpPr>
          <p:nvPr>
            <p:ph type="dt" idx="10"/>
          </p:nvPr>
        </p:nvSpPr>
        <p:spPr>
          <a:xfrm>
            <a:off x="6172200" y="6172200"/>
            <a:ext cx="25145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100" b="1">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ftr" idx="11"/>
          </p:nvPr>
        </p:nvSpPr>
        <p:spPr>
          <a:xfrm>
            <a:off x="457199" y="6172200"/>
            <a:ext cx="3352800"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100" b="1">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sldNum" idx="12"/>
          </p:nvPr>
        </p:nvSpPr>
        <p:spPr>
          <a:xfrm>
            <a:off x="3810000" y="6172200"/>
            <a:ext cx="1828800" cy="365125"/>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fld id="{00000000-1234-1234-1234-123412341234}" type="slidenum">
              <a:rPr lang="en-US" sz="1200" b="1">
                <a:solidFill>
                  <a:srgbClr val="7F7F7F"/>
                </a:solidFill>
                <a:latin typeface="Arial"/>
                <a:ea typeface="Arial"/>
                <a:cs typeface="Arial"/>
                <a:sym typeface="Arial"/>
              </a:rPr>
              <a:pPr marL="0" marR="0" lvl="0" indent="0" algn="ctr" rtl="0">
                <a:spcBef>
                  <a:spcPts val="0"/>
                </a:spcBef>
                <a:spcAft>
                  <a:spcPts val="0"/>
                </a:spcAft>
                <a:buSzPct val="25000"/>
                <a:buNone/>
              </a:pPr>
              <a:t>‹#›</a:t>
            </a:fld>
            <a:endParaRPr lang="en-US" sz="1200" b="1">
              <a:solidFill>
                <a:srgbClr val="7F7F7F"/>
              </a:solidFill>
              <a:latin typeface="Arial"/>
              <a:ea typeface="Arial"/>
              <a:cs typeface="Arial"/>
              <a:sym typeface="Arial"/>
            </a:endParaRPr>
          </a:p>
        </p:txBody>
      </p:sp>
      <p:sp>
        <p:nvSpPr>
          <p:cNvPr id="60" name="Shape 60"/>
          <p:cNvSpPr txBox="1">
            <a:spLocks noGrp="1"/>
          </p:cNvSpPr>
          <p:nvPr>
            <p:ph type="title"/>
          </p:nvPr>
        </p:nvSpPr>
        <p:spPr>
          <a:xfrm>
            <a:off x="1793289" y="4372167"/>
            <a:ext cx="6512510" cy="1143000"/>
          </a:xfrm>
          <a:prstGeom prst="rect">
            <a:avLst/>
          </a:prstGeom>
          <a:noFill/>
          <a:ln>
            <a:noFill/>
          </a:ln>
        </p:spPr>
        <p:txBody>
          <a:bodyPr lIns="91425" tIns="91425" rIns="91425" bIns="91425" anchor="t" anchorCtr="0"/>
          <a:lstStyle>
            <a:lvl1pPr marL="320040" marR="0" lvl="0" indent="53847" algn="r" rtl="0">
              <a:spcBef>
                <a:spcPts val="0"/>
              </a:spcBef>
              <a:buClr>
                <a:srgbClr val="576063"/>
              </a:buClr>
              <a:buSzPct val="128000"/>
              <a:buFont typeface="Georgia"/>
              <a:buChar char="*"/>
              <a:defRPr sz="4600" b="1" i="0" u="none" strike="noStrike" cap="none">
                <a:solidFill>
                  <a:schemeClr val="dk1"/>
                </a:solidFill>
                <a:latin typeface="Trebuchet MS"/>
                <a:ea typeface="Trebuchet MS"/>
                <a:cs typeface="Trebuchet MS"/>
                <a:sym typeface="Trebuchet MS"/>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497820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504237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610508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885688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46503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584683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931121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611750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887044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3413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793289" y="4372167"/>
            <a:ext cx="6512510" cy="1143000"/>
          </a:xfrm>
          <a:prstGeom prst="rect">
            <a:avLst/>
          </a:prstGeom>
          <a:noFill/>
          <a:ln>
            <a:noFill/>
          </a:ln>
        </p:spPr>
        <p:txBody>
          <a:bodyPr lIns="91425" tIns="91425" rIns="91425" bIns="91425" anchor="t" anchorCtr="0"/>
          <a:lstStyle>
            <a:lvl1pPr marL="320040" marR="0" lvl="0" indent="53847" algn="r" rtl="0">
              <a:spcBef>
                <a:spcPts val="0"/>
              </a:spcBef>
              <a:buClr>
                <a:srgbClr val="576063"/>
              </a:buClr>
              <a:buSzPct val="128000"/>
              <a:buFont typeface="Georgia"/>
              <a:buChar char="*"/>
              <a:defRPr sz="4600" b="1" i="0" u="none" strike="noStrike" cap="none">
                <a:solidFill>
                  <a:schemeClr val="dk1"/>
                </a:solidFill>
                <a:latin typeface="Trebuchet MS"/>
                <a:ea typeface="Trebuchet MS"/>
                <a:cs typeface="Trebuchet MS"/>
                <a:sym typeface="Trebuchet MS"/>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63" name="Shape 63"/>
          <p:cNvSpPr txBox="1">
            <a:spLocks noGrp="1"/>
          </p:cNvSpPr>
          <p:nvPr>
            <p:ph type="dt" idx="10"/>
          </p:nvPr>
        </p:nvSpPr>
        <p:spPr>
          <a:xfrm>
            <a:off x="6172200" y="6172200"/>
            <a:ext cx="25145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100" b="1">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ftr" idx="11"/>
          </p:nvPr>
        </p:nvSpPr>
        <p:spPr>
          <a:xfrm>
            <a:off x="457199" y="6172200"/>
            <a:ext cx="3352800"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100" b="1">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5" name="Shape 65"/>
          <p:cNvSpPr txBox="1">
            <a:spLocks noGrp="1"/>
          </p:cNvSpPr>
          <p:nvPr>
            <p:ph type="sldNum" idx="12"/>
          </p:nvPr>
        </p:nvSpPr>
        <p:spPr>
          <a:xfrm>
            <a:off x="3810000" y="6172200"/>
            <a:ext cx="1828800" cy="365125"/>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fld id="{00000000-1234-1234-1234-123412341234}" type="slidenum">
              <a:rPr lang="en-US" sz="1200" b="1">
                <a:solidFill>
                  <a:srgbClr val="7F7F7F"/>
                </a:solidFill>
                <a:latin typeface="Arial"/>
                <a:ea typeface="Arial"/>
                <a:cs typeface="Arial"/>
                <a:sym typeface="Arial"/>
              </a:rPr>
              <a:pPr marL="0" marR="0" lvl="0" indent="0" algn="ctr" rtl="0">
                <a:spcBef>
                  <a:spcPts val="0"/>
                </a:spcBef>
                <a:spcAft>
                  <a:spcPts val="0"/>
                </a:spcAft>
                <a:buSzPct val="25000"/>
                <a:buNone/>
              </a:pPr>
              <a:t>‹#›</a:t>
            </a:fld>
            <a:endParaRPr lang="en-US" sz="1200" b="1">
              <a:solidFill>
                <a:srgbClr val="7F7F7F"/>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296290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720315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525635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617050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015207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707146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678097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512618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401486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599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6"/>
        <p:cNvGrpSpPr/>
        <p:nvPr/>
      </p:nvGrpSpPr>
      <p:grpSpPr>
        <a:xfrm>
          <a:off x="0" y="0"/>
          <a:ext cx="0" cy="0"/>
          <a:chOff x="0" y="0"/>
          <a:chExt cx="0" cy="0"/>
        </a:xfrm>
      </p:grpSpPr>
      <p:sp>
        <p:nvSpPr>
          <p:cNvPr id="67" name="Shape 67"/>
          <p:cNvSpPr txBox="1">
            <a:spLocks noGrp="1"/>
          </p:cNvSpPr>
          <p:nvPr>
            <p:ph type="dt" idx="10"/>
          </p:nvPr>
        </p:nvSpPr>
        <p:spPr>
          <a:xfrm>
            <a:off x="6172200" y="6172200"/>
            <a:ext cx="25145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100" b="1">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8" name="Shape 68"/>
          <p:cNvSpPr txBox="1">
            <a:spLocks noGrp="1"/>
          </p:cNvSpPr>
          <p:nvPr>
            <p:ph type="ftr" idx="11"/>
          </p:nvPr>
        </p:nvSpPr>
        <p:spPr>
          <a:xfrm>
            <a:off x="457199" y="6172200"/>
            <a:ext cx="3352800"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100" b="1">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9" name="Shape 69"/>
          <p:cNvSpPr txBox="1">
            <a:spLocks noGrp="1"/>
          </p:cNvSpPr>
          <p:nvPr>
            <p:ph type="sldNum" idx="12"/>
          </p:nvPr>
        </p:nvSpPr>
        <p:spPr>
          <a:xfrm>
            <a:off x="3810000" y="6172200"/>
            <a:ext cx="1828800" cy="365125"/>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fld id="{00000000-1234-1234-1234-123412341234}" type="slidenum">
              <a:rPr lang="en-US" sz="1200" b="1">
                <a:solidFill>
                  <a:srgbClr val="7F7F7F"/>
                </a:solidFill>
                <a:latin typeface="Arial"/>
                <a:ea typeface="Arial"/>
                <a:cs typeface="Arial"/>
                <a:sym typeface="Arial"/>
              </a:rPr>
              <a:pPr marL="0" marR="0" lvl="0" indent="0" algn="ctr" rtl="0">
                <a:spcBef>
                  <a:spcPts val="0"/>
                </a:spcBef>
                <a:spcAft>
                  <a:spcPts val="0"/>
                </a:spcAft>
                <a:buSzPct val="25000"/>
                <a:buNone/>
              </a:pPr>
              <a:t>‹#›</a:t>
            </a:fld>
            <a:endParaRPr lang="en-US" sz="1200" b="1">
              <a:solidFill>
                <a:srgbClr val="7F7F7F"/>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991425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604772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677791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075892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233534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448326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871888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1AE043-D3A7-FE48-BC4E-30106B6BA61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FA83A-A78A-1D4E-AC1D-29528C0FB7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229937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1AE043-D3A7-FE48-BC4E-30106B6BA61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FA83A-A78A-1D4E-AC1D-29528C0FB7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956117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1AE043-D3A7-FE48-BC4E-30106B6BA61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FA83A-A78A-1D4E-AC1D-29528C0FB7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77587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839095" y="2209800"/>
            <a:ext cx="3636085" cy="1258493"/>
          </a:xfrm>
          <a:prstGeom prst="rect">
            <a:avLst/>
          </a:prstGeom>
          <a:noFill/>
          <a:ln>
            <a:noFill/>
          </a:ln>
        </p:spPr>
        <p:txBody>
          <a:bodyPr lIns="91425" tIns="91425" rIns="91425" bIns="91425" anchor="b" anchorCtr="0"/>
          <a:lstStyle>
            <a:lvl1pPr marL="228600" marR="0" lvl="0" indent="-1015" algn="l" rtl="0">
              <a:spcBef>
                <a:spcPts val="0"/>
              </a:spcBef>
              <a:buClr>
                <a:srgbClr val="576063"/>
              </a:buClr>
              <a:buSzPct val="128000"/>
              <a:buFont typeface="Georgia"/>
              <a:buChar char="*"/>
              <a:defRPr sz="2800" b="1" i="0" u="none" strike="noStrike" cap="none">
                <a:solidFill>
                  <a:schemeClr val="dk1"/>
                </a:solidFill>
                <a:latin typeface="Trebuchet MS"/>
                <a:ea typeface="Trebuchet MS"/>
                <a:cs typeface="Trebuchet MS"/>
                <a:sym typeface="Trebuchet MS"/>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72" name="Shape 72"/>
          <p:cNvSpPr txBox="1">
            <a:spLocks noGrp="1"/>
          </p:cNvSpPr>
          <p:nvPr>
            <p:ph type="body" idx="1"/>
          </p:nvPr>
        </p:nvSpPr>
        <p:spPr>
          <a:xfrm>
            <a:off x="4593514" y="731520"/>
            <a:ext cx="4017085" cy="4894729"/>
          </a:xfrm>
          <a:prstGeom prst="rect">
            <a:avLst/>
          </a:prstGeom>
          <a:noFill/>
          <a:ln>
            <a:noFill/>
          </a:ln>
        </p:spPr>
        <p:txBody>
          <a:bodyPr lIns="91425" tIns="91425" rIns="91425" bIns="91425" anchor="ctr" anchorCtr="0"/>
          <a:lstStyle>
            <a:lvl1pPr marL="228600" marR="0" lvl="0" indent="-8890" algn="l" rtl="0">
              <a:spcBef>
                <a:spcPts val="440"/>
              </a:spcBef>
              <a:spcAft>
                <a:spcPts val="300"/>
              </a:spcAft>
              <a:buClr>
                <a:srgbClr val="576063"/>
              </a:buClr>
              <a:buSzPct val="130000"/>
              <a:buFont typeface="Georgia"/>
              <a:buChar char="*"/>
              <a:defRPr sz="2200" b="0" i="0" u="none" strike="noStrike" cap="none">
                <a:solidFill>
                  <a:srgbClr val="3F3F3F"/>
                </a:solidFill>
                <a:latin typeface="Trebuchet MS"/>
                <a:ea typeface="Trebuchet MS"/>
                <a:cs typeface="Trebuchet MS"/>
                <a:sym typeface="Trebuchet MS"/>
              </a:defRPr>
            </a:lvl1pPr>
            <a:lvl2pPr marL="548640" marR="0" lvl="1" indent="-27940" algn="l" rtl="0">
              <a:spcBef>
                <a:spcPts val="400"/>
              </a:spcBef>
              <a:spcAft>
                <a:spcPts val="300"/>
              </a:spcAft>
              <a:buClr>
                <a:srgbClr val="576063"/>
              </a:buClr>
              <a:buSzPct val="129999"/>
              <a:buFont typeface="Georgia"/>
              <a:buChar char="*"/>
              <a:defRPr sz="2000" b="0" i="0" u="none" strike="noStrike" cap="none">
                <a:solidFill>
                  <a:srgbClr val="3F3F3F"/>
                </a:solidFill>
                <a:latin typeface="Trebuchet MS"/>
                <a:ea typeface="Trebuchet MS"/>
                <a:cs typeface="Trebuchet MS"/>
                <a:sym typeface="Trebuchet MS"/>
              </a:defRPr>
            </a:lvl2pPr>
            <a:lvl3pPr marL="822960" marR="0" lvl="2" indent="-39370" algn="l" rtl="0">
              <a:spcBef>
                <a:spcPts val="360"/>
              </a:spcBef>
              <a:spcAft>
                <a:spcPts val="300"/>
              </a:spcAft>
              <a:buClr>
                <a:srgbClr val="576063"/>
              </a:buClr>
              <a:buSzPct val="129999"/>
              <a:buFont typeface="Georgia"/>
              <a:buChar char="*"/>
              <a:defRPr sz="1800" b="0" i="0" u="none" strike="noStrike" cap="none">
                <a:solidFill>
                  <a:srgbClr val="3F3F3F"/>
                </a:solidFill>
                <a:latin typeface="Trebuchet MS"/>
                <a:ea typeface="Trebuchet MS"/>
                <a:cs typeface="Trebuchet MS"/>
                <a:sym typeface="Trebuchet MS"/>
              </a:defRPr>
            </a:lvl3pPr>
            <a:lvl4pPr marL="1097280" marR="0" lvl="3" indent="-50800"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4pPr>
            <a:lvl5pPr marL="1389888" marR="0" lvl="4" indent="-67818"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5pPr>
            <a:lvl6pPr marL="1664207" marR="0" lvl="5" indent="-25907" algn="l" rtl="0">
              <a:spcBef>
                <a:spcPts val="400"/>
              </a:spcBef>
              <a:spcAft>
                <a:spcPts val="300"/>
              </a:spcAft>
              <a:buClr>
                <a:srgbClr val="576063"/>
              </a:buClr>
              <a:buSzPct val="129999"/>
              <a:buFont typeface="Georgia"/>
              <a:buChar char="*"/>
              <a:defRPr sz="2000" b="0" i="0" u="none" strike="noStrike" cap="none">
                <a:solidFill>
                  <a:srgbClr val="3F3F3F"/>
                </a:solidFill>
                <a:latin typeface="Trebuchet MS"/>
                <a:ea typeface="Trebuchet MS"/>
                <a:cs typeface="Trebuchet MS"/>
                <a:sym typeface="Trebuchet MS"/>
              </a:defRPr>
            </a:lvl6pPr>
            <a:lvl7pPr marL="1965960" marR="0" lvl="6" indent="-22860" algn="l" rtl="0">
              <a:spcBef>
                <a:spcPts val="400"/>
              </a:spcBef>
              <a:spcAft>
                <a:spcPts val="300"/>
              </a:spcAft>
              <a:buClr>
                <a:srgbClr val="576063"/>
              </a:buClr>
              <a:buSzPct val="129999"/>
              <a:buFont typeface="Georgia"/>
              <a:buChar char="*"/>
              <a:defRPr sz="2000" b="0" i="0" u="none" strike="noStrike" cap="none">
                <a:solidFill>
                  <a:srgbClr val="3F3F3F"/>
                </a:solidFill>
                <a:latin typeface="Trebuchet MS"/>
                <a:ea typeface="Trebuchet MS"/>
                <a:cs typeface="Trebuchet MS"/>
                <a:sym typeface="Trebuchet MS"/>
              </a:defRPr>
            </a:lvl7pPr>
            <a:lvl8pPr marL="2286000" marR="0" lvl="7" indent="-25400" algn="l" rtl="0">
              <a:spcBef>
                <a:spcPts val="400"/>
              </a:spcBef>
              <a:spcAft>
                <a:spcPts val="300"/>
              </a:spcAft>
              <a:buClr>
                <a:srgbClr val="576063"/>
              </a:buClr>
              <a:buSzPct val="129999"/>
              <a:buFont typeface="Georgia"/>
              <a:buChar char="*"/>
              <a:defRPr sz="2000" b="0" i="0" u="none" strike="noStrike" cap="none">
                <a:solidFill>
                  <a:srgbClr val="3F3F3F"/>
                </a:solidFill>
                <a:latin typeface="Trebuchet MS"/>
                <a:ea typeface="Trebuchet MS"/>
                <a:cs typeface="Trebuchet MS"/>
                <a:sym typeface="Trebuchet MS"/>
              </a:defRPr>
            </a:lvl8pPr>
            <a:lvl9pPr marL="2587752" marR="0" lvl="8" indent="-22351" algn="l" rtl="0">
              <a:spcBef>
                <a:spcPts val="400"/>
              </a:spcBef>
              <a:spcAft>
                <a:spcPts val="300"/>
              </a:spcAft>
              <a:buClr>
                <a:srgbClr val="576063"/>
              </a:buClr>
              <a:buSzPct val="129999"/>
              <a:buFont typeface="Georgia"/>
              <a:buChar char="*"/>
              <a:defRPr sz="2000" b="0" i="0" u="none" strike="noStrike" cap="none">
                <a:solidFill>
                  <a:srgbClr val="3F3F3F"/>
                </a:solidFill>
                <a:latin typeface="Trebuchet MS"/>
                <a:ea typeface="Trebuchet MS"/>
                <a:cs typeface="Trebuchet MS"/>
                <a:sym typeface="Trebuchet MS"/>
              </a:defRPr>
            </a:lvl9pPr>
          </a:lstStyle>
          <a:p>
            <a:endParaRPr/>
          </a:p>
        </p:txBody>
      </p:sp>
      <p:sp>
        <p:nvSpPr>
          <p:cNvPr id="73" name="Shape 73"/>
          <p:cNvSpPr txBox="1">
            <a:spLocks noGrp="1"/>
          </p:cNvSpPr>
          <p:nvPr>
            <p:ph type="body" idx="2"/>
          </p:nvPr>
        </p:nvSpPr>
        <p:spPr>
          <a:xfrm>
            <a:off x="1075765" y="3497801"/>
            <a:ext cx="3388659" cy="2139518"/>
          </a:xfrm>
          <a:prstGeom prst="rect">
            <a:avLst/>
          </a:prstGeom>
          <a:noFill/>
          <a:ln>
            <a:noFill/>
          </a:ln>
        </p:spPr>
        <p:txBody>
          <a:bodyPr lIns="91425" tIns="91425" rIns="91425" bIns="91425" anchor="t" anchorCtr="0"/>
          <a:lstStyle>
            <a:lvl1pPr marL="0" marR="0" lvl="0" indent="0" algn="l" rtl="0">
              <a:spcBef>
                <a:spcPts val="280"/>
              </a:spcBef>
              <a:spcAft>
                <a:spcPts val="300"/>
              </a:spcAft>
              <a:buClr>
                <a:srgbClr val="576063"/>
              </a:buClr>
              <a:buFont typeface="Georgia"/>
              <a:buNone/>
              <a:defRPr sz="1400" b="0" i="0" u="none" strike="noStrike" cap="none">
                <a:solidFill>
                  <a:srgbClr val="3F3F3F"/>
                </a:solidFill>
                <a:latin typeface="Trebuchet MS"/>
                <a:ea typeface="Trebuchet MS"/>
                <a:cs typeface="Trebuchet MS"/>
                <a:sym typeface="Trebuchet MS"/>
              </a:defRPr>
            </a:lvl1pPr>
            <a:lvl2pPr marL="457200" marR="0" lvl="1" indent="0" algn="l" rtl="0">
              <a:spcBef>
                <a:spcPts val="240"/>
              </a:spcBef>
              <a:spcAft>
                <a:spcPts val="300"/>
              </a:spcAft>
              <a:buClr>
                <a:srgbClr val="576063"/>
              </a:buClr>
              <a:buFont typeface="Georgia"/>
              <a:buNone/>
              <a:defRPr sz="1200" b="0" i="0" u="none" strike="noStrike" cap="none">
                <a:solidFill>
                  <a:srgbClr val="3F3F3F"/>
                </a:solidFill>
                <a:latin typeface="Trebuchet MS"/>
                <a:ea typeface="Trebuchet MS"/>
                <a:cs typeface="Trebuchet MS"/>
                <a:sym typeface="Trebuchet MS"/>
              </a:defRPr>
            </a:lvl2pPr>
            <a:lvl3pPr marL="914400" marR="0" lvl="2" indent="0" algn="l" rtl="0">
              <a:spcBef>
                <a:spcPts val="200"/>
              </a:spcBef>
              <a:spcAft>
                <a:spcPts val="300"/>
              </a:spcAft>
              <a:buClr>
                <a:srgbClr val="576063"/>
              </a:buClr>
              <a:buFont typeface="Georgia"/>
              <a:buNone/>
              <a:defRPr sz="1000" b="0" i="0" u="none" strike="noStrike" cap="none">
                <a:solidFill>
                  <a:srgbClr val="3F3F3F"/>
                </a:solidFill>
                <a:latin typeface="Trebuchet MS"/>
                <a:ea typeface="Trebuchet MS"/>
                <a:cs typeface="Trebuchet MS"/>
                <a:sym typeface="Trebuchet MS"/>
              </a:defRPr>
            </a:lvl3pPr>
            <a:lvl4pPr marL="1371600" marR="0" lvl="3" indent="0" algn="l" rtl="0">
              <a:spcBef>
                <a:spcPts val="180"/>
              </a:spcBef>
              <a:spcAft>
                <a:spcPts val="300"/>
              </a:spcAft>
              <a:buClr>
                <a:srgbClr val="576063"/>
              </a:buClr>
              <a:buFont typeface="Georgia"/>
              <a:buNone/>
              <a:defRPr sz="900" b="0" i="0" u="none" strike="noStrike" cap="none">
                <a:solidFill>
                  <a:srgbClr val="3F3F3F"/>
                </a:solidFill>
                <a:latin typeface="Trebuchet MS"/>
                <a:ea typeface="Trebuchet MS"/>
                <a:cs typeface="Trebuchet MS"/>
                <a:sym typeface="Trebuchet MS"/>
              </a:defRPr>
            </a:lvl4pPr>
            <a:lvl5pPr marL="1828800" marR="0" lvl="4" indent="0" algn="l" rtl="0">
              <a:spcBef>
                <a:spcPts val="180"/>
              </a:spcBef>
              <a:spcAft>
                <a:spcPts val="300"/>
              </a:spcAft>
              <a:buClr>
                <a:srgbClr val="576063"/>
              </a:buClr>
              <a:buFont typeface="Georgia"/>
              <a:buNone/>
              <a:defRPr sz="900" b="0" i="0" u="none" strike="noStrike" cap="none">
                <a:solidFill>
                  <a:srgbClr val="3F3F3F"/>
                </a:solidFill>
                <a:latin typeface="Trebuchet MS"/>
                <a:ea typeface="Trebuchet MS"/>
                <a:cs typeface="Trebuchet MS"/>
                <a:sym typeface="Trebuchet MS"/>
              </a:defRPr>
            </a:lvl5pPr>
            <a:lvl6pPr marL="2286000" marR="0" lvl="5" indent="0" algn="l" rtl="0">
              <a:spcBef>
                <a:spcPts val="180"/>
              </a:spcBef>
              <a:spcAft>
                <a:spcPts val="300"/>
              </a:spcAft>
              <a:buClr>
                <a:srgbClr val="576063"/>
              </a:buClr>
              <a:buFont typeface="Georgia"/>
              <a:buNone/>
              <a:defRPr sz="900" b="0" i="0" u="none" strike="noStrike" cap="none">
                <a:solidFill>
                  <a:srgbClr val="3F3F3F"/>
                </a:solidFill>
                <a:latin typeface="Trebuchet MS"/>
                <a:ea typeface="Trebuchet MS"/>
                <a:cs typeface="Trebuchet MS"/>
                <a:sym typeface="Trebuchet MS"/>
              </a:defRPr>
            </a:lvl6pPr>
            <a:lvl7pPr marL="2743200" marR="0" lvl="6" indent="0" algn="l" rtl="0">
              <a:spcBef>
                <a:spcPts val="180"/>
              </a:spcBef>
              <a:spcAft>
                <a:spcPts val="300"/>
              </a:spcAft>
              <a:buClr>
                <a:srgbClr val="576063"/>
              </a:buClr>
              <a:buFont typeface="Georgia"/>
              <a:buNone/>
              <a:defRPr sz="900" b="0" i="0" u="none" strike="noStrike" cap="none">
                <a:solidFill>
                  <a:srgbClr val="3F3F3F"/>
                </a:solidFill>
                <a:latin typeface="Trebuchet MS"/>
                <a:ea typeface="Trebuchet MS"/>
                <a:cs typeface="Trebuchet MS"/>
                <a:sym typeface="Trebuchet MS"/>
              </a:defRPr>
            </a:lvl7pPr>
            <a:lvl8pPr marL="3200400" marR="0" lvl="7" indent="0" algn="l" rtl="0">
              <a:spcBef>
                <a:spcPts val="180"/>
              </a:spcBef>
              <a:spcAft>
                <a:spcPts val="300"/>
              </a:spcAft>
              <a:buClr>
                <a:srgbClr val="576063"/>
              </a:buClr>
              <a:buFont typeface="Georgia"/>
              <a:buNone/>
              <a:defRPr sz="900" b="0" i="0" u="none" strike="noStrike" cap="none">
                <a:solidFill>
                  <a:srgbClr val="3F3F3F"/>
                </a:solidFill>
                <a:latin typeface="Trebuchet MS"/>
                <a:ea typeface="Trebuchet MS"/>
                <a:cs typeface="Trebuchet MS"/>
                <a:sym typeface="Trebuchet MS"/>
              </a:defRPr>
            </a:lvl8pPr>
            <a:lvl9pPr marL="3657600" marR="0" lvl="8" indent="0" algn="l" rtl="0">
              <a:spcBef>
                <a:spcPts val="180"/>
              </a:spcBef>
              <a:spcAft>
                <a:spcPts val="300"/>
              </a:spcAft>
              <a:buClr>
                <a:srgbClr val="576063"/>
              </a:buClr>
              <a:buFont typeface="Georgia"/>
              <a:buNone/>
              <a:defRPr sz="900" b="0" i="0" u="none" strike="noStrike" cap="none">
                <a:solidFill>
                  <a:srgbClr val="3F3F3F"/>
                </a:solidFill>
                <a:latin typeface="Trebuchet MS"/>
                <a:ea typeface="Trebuchet MS"/>
                <a:cs typeface="Trebuchet MS"/>
                <a:sym typeface="Trebuchet MS"/>
              </a:defRPr>
            </a:lvl9pPr>
          </a:lstStyle>
          <a:p>
            <a:endParaRPr/>
          </a:p>
        </p:txBody>
      </p:sp>
      <p:sp>
        <p:nvSpPr>
          <p:cNvPr id="74" name="Shape 74"/>
          <p:cNvSpPr txBox="1">
            <a:spLocks noGrp="1"/>
          </p:cNvSpPr>
          <p:nvPr>
            <p:ph type="dt" idx="10"/>
          </p:nvPr>
        </p:nvSpPr>
        <p:spPr>
          <a:xfrm>
            <a:off x="6172200" y="6172200"/>
            <a:ext cx="25145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100" b="1">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ftr" idx="11"/>
          </p:nvPr>
        </p:nvSpPr>
        <p:spPr>
          <a:xfrm>
            <a:off x="457199" y="6172200"/>
            <a:ext cx="3352800"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100" b="1">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6" name="Shape 76"/>
          <p:cNvSpPr txBox="1">
            <a:spLocks noGrp="1"/>
          </p:cNvSpPr>
          <p:nvPr>
            <p:ph type="sldNum" idx="12"/>
          </p:nvPr>
        </p:nvSpPr>
        <p:spPr>
          <a:xfrm>
            <a:off x="3810000" y="6172200"/>
            <a:ext cx="1828800" cy="365125"/>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fld id="{00000000-1234-1234-1234-123412341234}" type="slidenum">
              <a:rPr lang="en-US" sz="1200" b="1">
                <a:solidFill>
                  <a:srgbClr val="7F7F7F"/>
                </a:solidFill>
                <a:latin typeface="Arial"/>
                <a:ea typeface="Arial"/>
                <a:cs typeface="Arial"/>
                <a:sym typeface="Arial"/>
              </a:rPr>
              <a:pPr marL="0" marR="0" lvl="0" indent="0" algn="ctr" rtl="0">
                <a:spcBef>
                  <a:spcPts val="0"/>
                </a:spcBef>
                <a:spcAft>
                  <a:spcPts val="0"/>
                </a:spcAft>
                <a:buSzPct val="25000"/>
                <a:buNone/>
              </a:pPr>
              <a:t>‹#›</a:t>
            </a:fld>
            <a:endParaRPr lang="en-US" sz="1200" b="1">
              <a:solidFill>
                <a:srgbClr val="7F7F7F"/>
              </a:solidFill>
              <a:latin typeface="Arial"/>
              <a:ea typeface="Arial"/>
              <a:cs typeface="Arial"/>
              <a:sym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1AE043-D3A7-FE48-BC4E-30106B6BA61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FA83A-A78A-1D4E-AC1D-29528C0FB7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861281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1AE043-D3A7-FE48-BC4E-30106B6BA614}" type="datetimeFigureOut">
              <a:rPr lang="en-US" smtClean="0">
                <a:solidFill>
                  <a:prstClr val="black">
                    <a:tint val="75000"/>
                  </a:prstClr>
                </a:solidFill>
              </a:rPr>
              <a:pPr/>
              <a:t>3/5/2017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DFA83A-A78A-1D4E-AC1D-29528C0FB7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950451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1AE043-D3A7-FE48-BC4E-30106B6BA614}" type="datetimeFigureOut">
              <a:rPr lang="en-US" smtClean="0">
                <a:solidFill>
                  <a:prstClr val="black">
                    <a:tint val="75000"/>
                  </a:prstClr>
                </a:solidFill>
              </a:rPr>
              <a:pPr/>
              <a:t>3/5/2017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DFA83A-A78A-1D4E-AC1D-29528C0FB7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6075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1AE043-D3A7-FE48-BC4E-30106B6BA614}" type="datetimeFigureOut">
              <a:rPr lang="en-US" smtClean="0">
                <a:solidFill>
                  <a:prstClr val="black">
                    <a:tint val="75000"/>
                  </a:prstClr>
                </a:solidFill>
              </a:rPr>
              <a:pPr/>
              <a:t>3/5/2017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DFA83A-A78A-1D4E-AC1D-29528C0FB7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869183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1AE043-D3A7-FE48-BC4E-30106B6BA61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FA83A-A78A-1D4E-AC1D-29528C0FB7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938967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1AE043-D3A7-FE48-BC4E-30106B6BA614}" type="datetimeFigureOut">
              <a:rPr lang="en-US" smtClean="0">
                <a:solidFill>
                  <a:prstClr val="black">
                    <a:tint val="75000"/>
                  </a:prstClr>
                </a:solidFill>
              </a:rPr>
              <a:pPr/>
              <a:t>3/5/2017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FA83A-A78A-1D4E-AC1D-29528C0FB7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046590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1AE043-D3A7-FE48-BC4E-30106B6BA61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FA83A-A78A-1D4E-AC1D-29528C0FB7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448759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1AE043-D3A7-FE48-BC4E-30106B6BA61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FA83A-A78A-1D4E-AC1D-29528C0FB7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356370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0EA4C6D-3701-4E6F-B014-C5047E917D21}" type="datetime1">
              <a:rPr lang="en-US" smtClean="0"/>
              <a:pPr/>
              <a:t>3/5/2017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3293A67-B314-4A2B-89E4-3EA323414132}"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634996304"/>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95E862-5263-455B-9CAE-4BF07ECE3022}" type="datetime1">
              <a:rPr lang="en-US" smtClean="0"/>
              <a:pPr/>
              <a:t>3/5/2017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CF8FDC0-31DA-4F04-84C7-7B95A2E8F504}" type="slidenum">
              <a:rPr lang="en-US" smtClean="0"/>
              <a:pPr/>
              <a:t>‹#›</a:t>
            </a:fld>
            <a:endParaRPr lang="en-US"/>
          </a:p>
        </p:txBody>
      </p:sp>
    </p:spTree>
    <p:extLst>
      <p:ext uri="{BB962C8B-B14F-4D97-AF65-F5344CB8AC3E}">
        <p14:creationId xmlns="" xmlns:p14="http://schemas.microsoft.com/office/powerpoint/2010/main" val="2802650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7"/>
        <p:cNvGrpSpPr/>
        <p:nvPr/>
      </p:nvGrpSpPr>
      <p:grpSpPr>
        <a:xfrm>
          <a:off x="0" y="0"/>
          <a:ext cx="0" cy="0"/>
          <a:chOff x="0" y="0"/>
          <a:chExt cx="0" cy="0"/>
        </a:xfrm>
      </p:grpSpPr>
      <p:sp>
        <p:nvSpPr>
          <p:cNvPr id="78" name="Shape 78"/>
          <p:cNvSpPr/>
          <p:nvPr/>
        </p:nvSpPr>
        <p:spPr>
          <a:xfrm>
            <a:off x="0" y="3866919"/>
            <a:ext cx="9144000" cy="2991080"/>
          </a:xfrm>
          <a:prstGeom prst="rect">
            <a:avLst/>
          </a:prstGeom>
          <a:gradFill>
            <a:gsLst>
              <a:gs pos="0">
                <a:srgbClr val="FFFFFF">
                  <a:alpha val="91764"/>
                </a:srgbClr>
              </a:gs>
              <a:gs pos="37000">
                <a:srgbClr val="FFFFFF">
                  <a:alpha val="76862"/>
                </a:srgbClr>
              </a:gs>
              <a:gs pos="100000">
                <a:srgbClr val="E4E9EF">
                  <a:alpha val="80000"/>
                </a:srgbClr>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79" name="Shape 79"/>
          <p:cNvSpPr/>
          <p:nvPr/>
        </p:nvSpPr>
        <p:spPr>
          <a:xfrm>
            <a:off x="0" y="0"/>
            <a:ext cx="9144000" cy="3866919"/>
          </a:xfrm>
          <a:prstGeom prst="rect">
            <a:avLst/>
          </a:prstGeom>
          <a:gradFill>
            <a:gsLst>
              <a:gs pos="0">
                <a:srgbClr val="FFFFFF">
                  <a:alpha val="89803"/>
                </a:srgbClr>
              </a:gs>
              <a:gs pos="48000">
                <a:srgbClr val="FFFFFF">
                  <a:alpha val="62745"/>
                </a:srgbClr>
              </a:gs>
              <a:gs pos="100000">
                <a:srgbClr val="E4E9EF">
                  <a:alpha val="80000"/>
                </a:srgbClr>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80" name="Shape 80"/>
          <p:cNvSpPr/>
          <p:nvPr/>
        </p:nvSpPr>
        <p:spPr>
          <a:xfrm>
            <a:off x="0" y="2652310"/>
            <a:ext cx="9144000" cy="2286000"/>
          </a:xfrm>
          <a:prstGeom prst="rect">
            <a:avLst/>
          </a:prstGeom>
          <a:gradFill>
            <a:gsLst>
              <a:gs pos="0">
                <a:srgbClr val="FFFFFF">
                  <a:alpha val="0"/>
                </a:srgbClr>
              </a:gs>
              <a:gs pos="29000">
                <a:srgbClr val="FFFFFF">
                  <a:alpha val="29803"/>
                </a:srgbClr>
              </a:gs>
              <a:gs pos="45000">
                <a:srgbClr val="E4E9EF">
                  <a:alpha val="40000"/>
                </a:srgbClr>
              </a:gs>
              <a:gs pos="55000">
                <a:srgbClr val="FFFFFF">
                  <a:alpha val="25882"/>
                </a:srgbClr>
              </a:gs>
              <a:gs pos="65000">
                <a:srgbClr val="E4E9EF">
                  <a:alpha val="60000"/>
                </a:srgbClr>
              </a:gs>
              <a:gs pos="100000">
                <a:srgbClr val="FFFFFF">
                  <a:alpha val="0"/>
                </a:srgbClr>
              </a:gs>
            </a:gsLst>
            <a:lin ang="5400000" scaled="0"/>
          </a:gra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81" name="Shape 81"/>
          <p:cNvSpPr/>
          <p:nvPr/>
        </p:nvSpPr>
        <p:spPr>
          <a:xfrm>
            <a:off x="0" y="1600200"/>
            <a:ext cx="9144000" cy="5105399"/>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82" name="Shape 82"/>
          <p:cNvSpPr>
            <a:spLocks noGrp="1"/>
          </p:cNvSpPr>
          <p:nvPr>
            <p:ph type="pic" idx="2"/>
          </p:nvPr>
        </p:nvSpPr>
        <p:spPr>
          <a:xfrm>
            <a:off x="4475175" y="1143000"/>
            <a:ext cx="4114800" cy="3127805"/>
          </a:xfrm>
          <a:prstGeom prst="roundRect">
            <a:avLst>
              <a:gd name="adj" fmla="val 4230"/>
            </a:avLst>
          </a:prstGeom>
          <a:solidFill>
            <a:srgbClr val="C6D1DD"/>
          </a:solidFill>
          <a:ln>
            <a:noFill/>
          </a:ln>
          <a:effectLst>
            <a:reflection stA="23000" endA="300" endPos="28000" sy="-100000" algn="bl" rotWithShape="0"/>
          </a:effectLst>
        </p:spPr>
        <p:txBody>
          <a:bodyPr lIns="91425" tIns="91425" rIns="91425" bIns="91425" anchor="t" anchorCtr="0"/>
          <a:lstStyle>
            <a:lvl1pPr marL="0" marR="0" lvl="0" indent="0" algn="ctr" rtl="0">
              <a:spcBef>
                <a:spcPts val="400"/>
              </a:spcBef>
              <a:spcAft>
                <a:spcPts val="300"/>
              </a:spcAft>
              <a:buClr>
                <a:srgbClr val="576063"/>
              </a:buClr>
              <a:buFont typeface="Georgia"/>
              <a:buNone/>
              <a:defRPr sz="2000" b="0" i="0" u="none" strike="noStrike" cap="none">
                <a:solidFill>
                  <a:srgbClr val="3F3F3F"/>
                </a:solidFill>
                <a:latin typeface="Trebuchet MS"/>
                <a:ea typeface="Trebuchet MS"/>
                <a:cs typeface="Trebuchet MS"/>
                <a:sym typeface="Trebuchet MS"/>
              </a:defRPr>
            </a:lvl1pPr>
            <a:lvl2pPr marL="457200" marR="0" lvl="1" indent="0" algn="l" rtl="0">
              <a:spcBef>
                <a:spcPts val="560"/>
              </a:spcBef>
              <a:spcAft>
                <a:spcPts val="300"/>
              </a:spcAft>
              <a:buClr>
                <a:srgbClr val="576063"/>
              </a:buClr>
              <a:buFont typeface="Georgia"/>
              <a:buNone/>
              <a:defRPr sz="2800" b="0" i="0" u="none" strike="noStrike" cap="none">
                <a:solidFill>
                  <a:srgbClr val="3F3F3F"/>
                </a:solidFill>
                <a:latin typeface="Trebuchet MS"/>
                <a:ea typeface="Trebuchet MS"/>
                <a:cs typeface="Trebuchet MS"/>
                <a:sym typeface="Trebuchet MS"/>
              </a:defRPr>
            </a:lvl2pPr>
            <a:lvl3pPr marL="914400" marR="0" lvl="2" indent="0" algn="l" rtl="0">
              <a:spcBef>
                <a:spcPts val="480"/>
              </a:spcBef>
              <a:spcAft>
                <a:spcPts val="300"/>
              </a:spcAft>
              <a:buClr>
                <a:srgbClr val="576063"/>
              </a:buClr>
              <a:buFont typeface="Georgia"/>
              <a:buNone/>
              <a:defRPr sz="2400" b="0" i="0" u="none" strike="noStrike" cap="none">
                <a:solidFill>
                  <a:srgbClr val="3F3F3F"/>
                </a:solidFill>
                <a:latin typeface="Trebuchet MS"/>
                <a:ea typeface="Trebuchet MS"/>
                <a:cs typeface="Trebuchet MS"/>
                <a:sym typeface="Trebuchet MS"/>
              </a:defRPr>
            </a:lvl3pPr>
            <a:lvl4pPr marL="1371600" marR="0" lvl="3" indent="0" algn="l" rtl="0">
              <a:spcBef>
                <a:spcPts val="400"/>
              </a:spcBef>
              <a:spcAft>
                <a:spcPts val="300"/>
              </a:spcAft>
              <a:buClr>
                <a:srgbClr val="576063"/>
              </a:buClr>
              <a:buFont typeface="Georgia"/>
              <a:buNone/>
              <a:defRPr sz="2000" b="0" i="0" u="none" strike="noStrike" cap="none">
                <a:solidFill>
                  <a:srgbClr val="3F3F3F"/>
                </a:solidFill>
                <a:latin typeface="Trebuchet MS"/>
                <a:ea typeface="Trebuchet MS"/>
                <a:cs typeface="Trebuchet MS"/>
                <a:sym typeface="Trebuchet MS"/>
              </a:defRPr>
            </a:lvl4pPr>
            <a:lvl5pPr marL="1828800" marR="0" lvl="4" indent="0" algn="l" rtl="0">
              <a:spcBef>
                <a:spcPts val="400"/>
              </a:spcBef>
              <a:spcAft>
                <a:spcPts val="300"/>
              </a:spcAft>
              <a:buClr>
                <a:srgbClr val="576063"/>
              </a:buClr>
              <a:buFont typeface="Georgia"/>
              <a:buNone/>
              <a:defRPr sz="2000" b="0" i="0" u="none" strike="noStrike" cap="none">
                <a:solidFill>
                  <a:srgbClr val="3F3F3F"/>
                </a:solidFill>
                <a:latin typeface="Trebuchet MS"/>
                <a:ea typeface="Trebuchet MS"/>
                <a:cs typeface="Trebuchet MS"/>
                <a:sym typeface="Trebuchet MS"/>
              </a:defRPr>
            </a:lvl5pPr>
            <a:lvl6pPr marL="2286000" marR="0" lvl="5" indent="0" algn="l" rtl="0">
              <a:spcBef>
                <a:spcPts val="400"/>
              </a:spcBef>
              <a:spcAft>
                <a:spcPts val="300"/>
              </a:spcAft>
              <a:buClr>
                <a:srgbClr val="576063"/>
              </a:buClr>
              <a:buFont typeface="Georgia"/>
              <a:buNone/>
              <a:defRPr sz="2000" b="0" i="0" u="none" strike="noStrike" cap="none">
                <a:solidFill>
                  <a:srgbClr val="3F3F3F"/>
                </a:solidFill>
                <a:latin typeface="Trebuchet MS"/>
                <a:ea typeface="Trebuchet MS"/>
                <a:cs typeface="Trebuchet MS"/>
                <a:sym typeface="Trebuchet MS"/>
              </a:defRPr>
            </a:lvl6pPr>
            <a:lvl7pPr marL="2743200" marR="0" lvl="6" indent="0" algn="l" rtl="0">
              <a:spcBef>
                <a:spcPts val="400"/>
              </a:spcBef>
              <a:spcAft>
                <a:spcPts val="300"/>
              </a:spcAft>
              <a:buClr>
                <a:srgbClr val="576063"/>
              </a:buClr>
              <a:buFont typeface="Georgia"/>
              <a:buNone/>
              <a:defRPr sz="2000" b="0" i="0" u="none" strike="noStrike" cap="none">
                <a:solidFill>
                  <a:srgbClr val="3F3F3F"/>
                </a:solidFill>
                <a:latin typeface="Trebuchet MS"/>
                <a:ea typeface="Trebuchet MS"/>
                <a:cs typeface="Trebuchet MS"/>
                <a:sym typeface="Trebuchet MS"/>
              </a:defRPr>
            </a:lvl7pPr>
            <a:lvl8pPr marL="3200400" marR="0" lvl="7" indent="0" algn="l" rtl="0">
              <a:spcBef>
                <a:spcPts val="400"/>
              </a:spcBef>
              <a:spcAft>
                <a:spcPts val="300"/>
              </a:spcAft>
              <a:buClr>
                <a:srgbClr val="576063"/>
              </a:buClr>
              <a:buFont typeface="Georgia"/>
              <a:buNone/>
              <a:defRPr sz="2000" b="0" i="0" u="none" strike="noStrike" cap="none">
                <a:solidFill>
                  <a:srgbClr val="3F3F3F"/>
                </a:solidFill>
                <a:latin typeface="Trebuchet MS"/>
                <a:ea typeface="Trebuchet MS"/>
                <a:cs typeface="Trebuchet MS"/>
                <a:sym typeface="Trebuchet MS"/>
              </a:defRPr>
            </a:lvl8pPr>
            <a:lvl9pPr marL="3657600" marR="0" lvl="8" indent="0" algn="l" rtl="0">
              <a:spcBef>
                <a:spcPts val="400"/>
              </a:spcBef>
              <a:spcAft>
                <a:spcPts val="300"/>
              </a:spcAft>
              <a:buClr>
                <a:srgbClr val="576063"/>
              </a:buClr>
              <a:buFont typeface="Georgia"/>
              <a:buNone/>
              <a:defRPr sz="2000" b="0" i="0" u="none" strike="noStrike" cap="none">
                <a:solidFill>
                  <a:srgbClr val="3F3F3F"/>
                </a:solidFill>
                <a:latin typeface="Trebuchet MS"/>
                <a:ea typeface="Trebuchet MS"/>
                <a:cs typeface="Trebuchet MS"/>
                <a:sym typeface="Trebuchet MS"/>
              </a:defRPr>
            </a:lvl9pPr>
          </a:lstStyle>
          <a:p>
            <a:endParaRPr/>
          </a:p>
        </p:txBody>
      </p:sp>
      <p:sp>
        <p:nvSpPr>
          <p:cNvPr id="83" name="Shape 83"/>
          <p:cNvSpPr txBox="1">
            <a:spLocks noGrp="1"/>
          </p:cNvSpPr>
          <p:nvPr>
            <p:ph type="body" idx="1"/>
          </p:nvPr>
        </p:nvSpPr>
        <p:spPr>
          <a:xfrm>
            <a:off x="877887" y="1010486"/>
            <a:ext cx="3694113" cy="2163020"/>
          </a:xfrm>
          <a:prstGeom prst="rect">
            <a:avLst/>
          </a:prstGeom>
          <a:noFill/>
          <a:ln>
            <a:noFill/>
          </a:ln>
        </p:spPr>
        <p:txBody>
          <a:bodyPr lIns="91425" tIns="91425" rIns="91425" bIns="91425" anchor="b" anchorCtr="0"/>
          <a:lstStyle>
            <a:lvl1pPr marL="182880" marR="0" lvl="0" indent="-50800"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1pPr>
            <a:lvl2pPr marL="457200" marR="0" lvl="1" indent="0" algn="l" rtl="0">
              <a:spcBef>
                <a:spcPts val="240"/>
              </a:spcBef>
              <a:spcAft>
                <a:spcPts val="300"/>
              </a:spcAft>
              <a:buClr>
                <a:srgbClr val="576063"/>
              </a:buClr>
              <a:buFont typeface="Georgia"/>
              <a:buNone/>
              <a:defRPr sz="1200" b="0" i="0" u="none" strike="noStrike" cap="none">
                <a:solidFill>
                  <a:srgbClr val="3F3F3F"/>
                </a:solidFill>
                <a:latin typeface="Trebuchet MS"/>
                <a:ea typeface="Trebuchet MS"/>
                <a:cs typeface="Trebuchet MS"/>
                <a:sym typeface="Trebuchet MS"/>
              </a:defRPr>
            </a:lvl2pPr>
            <a:lvl3pPr marL="914400" marR="0" lvl="2" indent="0" algn="l" rtl="0">
              <a:spcBef>
                <a:spcPts val="200"/>
              </a:spcBef>
              <a:spcAft>
                <a:spcPts val="300"/>
              </a:spcAft>
              <a:buClr>
                <a:srgbClr val="576063"/>
              </a:buClr>
              <a:buFont typeface="Georgia"/>
              <a:buNone/>
              <a:defRPr sz="1000" b="0" i="0" u="none" strike="noStrike" cap="none">
                <a:solidFill>
                  <a:srgbClr val="3F3F3F"/>
                </a:solidFill>
                <a:latin typeface="Trebuchet MS"/>
                <a:ea typeface="Trebuchet MS"/>
                <a:cs typeface="Trebuchet MS"/>
                <a:sym typeface="Trebuchet MS"/>
              </a:defRPr>
            </a:lvl3pPr>
            <a:lvl4pPr marL="1371600" marR="0" lvl="3" indent="0" algn="l" rtl="0">
              <a:spcBef>
                <a:spcPts val="180"/>
              </a:spcBef>
              <a:spcAft>
                <a:spcPts val="300"/>
              </a:spcAft>
              <a:buClr>
                <a:srgbClr val="576063"/>
              </a:buClr>
              <a:buFont typeface="Georgia"/>
              <a:buNone/>
              <a:defRPr sz="900" b="0" i="0" u="none" strike="noStrike" cap="none">
                <a:solidFill>
                  <a:srgbClr val="3F3F3F"/>
                </a:solidFill>
                <a:latin typeface="Trebuchet MS"/>
                <a:ea typeface="Trebuchet MS"/>
                <a:cs typeface="Trebuchet MS"/>
                <a:sym typeface="Trebuchet MS"/>
              </a:defRPr>
            </a:lvl4pPr>
            <a:lvl5pPr marL="1828800" marR="0" lvl="4" indent="0" algn="l" rtl="0">
              <a:spcBef>
                <a:spcPts val="180"/>
              </a:spcBef>
              <a:spcAft>
                <a:spcPts val="300"/>
              </a:spcAft>
              <a:buClr>
                <a:srgbClr val="576063"/>
              </a:buClr>
              <a:buFont typeface="Georgia"/>
              <a:buNone/>
              <a:defRPr sz="900" b="0" i="0" u="none" strike="noStrike" cap="none">
                <a:solidFill>
                  <a:srgbClr val="3F3F3F"/>
                </a:solidFill>
                <a:latin typeface="Trebuchet MS"/>
                <a:ea typeface="Trebuchet MS"/>
                <a:cs typeface="Trebuchet MS"/>
                <a:sym typeface="Trebuchet MS"/>
              </a:defRPr>
            </a:lvl5pPr>
            <a:lvl6pPr marL="2286000" marR="0" lvl="5" indent="0" algn="l" rtl="0">
              <a:spcBef>
                <a:spcPts val="180"/>
              </a:spcBef>
              <a:spcAft>
                <a:spcPts val="300"/>
              </a:spcAft>
              <a:buClr>
                <a:srgbClr val="576063"/>
              </a:buClr>
              <a:buFont typeface="Georgia"/>
              <a:buNone/>
              <a:defRPr sz="900" b="0" i="0" u="none" strike="noStrike" cap="none">
                <a:solidFill>
                  <a:srgbClr val="3F3F3F"/>
                </a:solidFill>
                <a:latin typeface="Trebuchet MS"/>
                <a:ea typeface="Trebuchet MS"/>
                <a:cs typeface="Trebuchet MS"/>
                <a:sym typeface="Trebuchet MS"/>
              </a:defRPr>
            </a:lvl6pPr>
            <a:lvl7pPr marL="2743200" marR="0" lvl="6" indent="0" algn="l" rtl="0">
              <a:spcBef>
                <a:spcPts val="180"/>
              </a:spcBef>
              <a:spcAft>
                <a:spcPts val="300"/>
              </a:spcAft>
              <a:buClr>
                <a:srgbClr val="576063"/>
              </a:buClr>
              <a:buFont typeface="Georgia"/>
              <a:buNone/>
              <a:defRPr sz="900" b="0" i="0" u="none" strike="noStrike" cap="none">
                <a:solidFill>
                  <a:srgbClr val="3F3F3F"/>
                </a:solidFill>
                <a:latin typeface="Trebuchet MS"/>
                <a:ea typeface="Trebuchet MS"/>
                <a:cs typeface="Trebuchet MS"/>
                <a:sym typeface="Trebuchet MS"/>
              </a:defRPr>
            </a:lvl7pPr>
            <a:lvl8pPr marL="3200400" marR="0" lvl="7" indent="0" algn="l" rtl="0">
              <a:spcBef>
                <a:spcPts val="180"/>
              </a:spcBef>
              <a:spcAft>
                <a:spcPts val="300"/>
              </a:spcAft>
              <a:buClr>
                <a:srgbClr val="576063"/>
              </a:buClr>
              <a:buFont typeface="Georgia"/>
              <a:buNone/>
              <a:defRPr sz="900" b="0" i="0" u="none" strike="noStrike" cap="none">
                <a:solidFill>
                  <a:srgbClr val="3F3F3F"/>
                </a:solidFill>
                <a:latin typeface="Trebuchet MS"/>
                <a:ea typeface="Trebuchet MS"/>
                <a:cs typeface="Trebuchet MS"/>
                <a:sym typeface="Trebuchet MS"/>
              </a:defRPr>
            </a:lvl8pPr>
            <a:lvl9pPr marL="3657600" marR="0" lvl="8" indent="0" algn="l" rtl="0">
              <a:spcBef>
                <a:spcPts val="180"/>
              </a:spcBef>
              <a:spcAft>
                <a:spcPts val="300"/>
              </a:spcAft>
              <a:buClr>
                <a:srgbClr val="576063"/>
              </a:buClr>
              <a:buFont typeface="Georgia"/>
              <a:buNone/>
              <a:defRPr sz="900" b="0" i="0" u="none" strike="noStrike" cap="none">
                <a:solidFill>
                  <a:srgbClr val="3F3F3F"/>
                </a:solidFill>
                <a:latin typeface="Trebuchet MS"/>
                <a:ea typeface="Trebuchet MS"/>
                <a:cs typeface="Trebuchet MS"/>
                <a:sym typeface="Trebuchet MS"/>
              </a:defRPr>
            </a:lvl9pPr>
          </a:lstStyle>
          <a:p>
            <a:endParaRPr/>
          </a:p>
        </p:txBody>
      </p:sp>
      <p:sp>
        <p:nvSpPr>
          <p:cNvPr id="84" name="Shape 84"/>
          <p:cNvSpPr txBox="1">
            <a:spLocks noGrp="1"/>
          </p:cNvSpPr>
          <p:nvPr>
            <p:ph type="dt" idx="10"/>
          </p:nvPr>
        </p:nvSpPr>
        <p:spPr>
          <a:xfrm>
            <a:off x="6172200" y="6172200"/>
            <a:ext cx="25145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100" b="1">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5" name="Shape 85"/>
          <p:cNvSpPr txBox="1">
            <a:spLocks noGrp="1"/>
          </p:cNvSpPr>
          <p:nvPr>
            <p:ph type="ftr" idx="11"/>
          </p:nvPr>
        </p:nvSpPr>
        <p:spPr>
          <a:xfrm>
            <a:off x="457199" y="6172200"/>
            <a:ext cx="3352800"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100" b="1">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6" name="Shape 86"/>
          <p:cNvSpPr txBox="1">
            <a:spLocks noGrp="1"/>
          </p:cNvSpPr>
          <p:nvPr>
            <p:ph type="sldNum" idx="12"/>
          </p:nvPr>
        </p:nvSpPr>
        <p:spPr>
          <a:xfrm>
            <a:off x="3810000" y="6172200"/>
            <a:ext cx="1828800" cy="365125"/>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fld id="{00000000-1234-1234-1234-123412341234}" type="slidenum">
              <a:rPr lang="en-US" sz="1200" b="1">
                <a:solidFill>
                  <a:srgbClr val="7F7F7F"/>
                </a:solidFill>
                <a:latin typeface="Arial"/>
                <a:ea typeface="Arial"/>
                <a:cs typeface="Arial"/>
                <a:sym typeface="Arial"/>
              </a:rPr>
              <a:pPr marL="0" marR="0" lvl="0" indent="0" algn="ctr" rtl="0">
                <a:spcBef>
                  <a:spcPts val="0"/>
                </a:spcBef>
                <a:spcAft>
                  <a:spcPts val="0"/>
                </a:spcAft>
                <a:buSzPct val="25000"/>
                <a:buNone/>
              </a:pPr>
              <a:t>‹#›</a:t>
            </a:fld>
            <a:endParaRPr lang="en-US" sz="1200" b="1">
              <a:solidFill>
                <a:srgbClr val="7F7F7F"/>
              </a:solidFill>
              <a:latin typeface="Arial"/>
              <a:ea typeface="Arial"/>
              <a:cs typeface="Arial"/>
              <a:sym typeface="Arial"/>
            </a:endParaRPr>
          </a:p>
        </p:txBody>
      </p:sp>
      <p:sp>
        <p:nvSpPr>
          <p:cNvPr id="87" name="Shape 87"/>
          <p:cNvSpPr txBox="1">
            <a:spLocks noGrp="1"/>
          </p:cNvSpPr>
          <p:nvPr>
            <p:ph type="title"/>
          </p:nvPr>
        </p:nvSpPr>
        <p:spPr>
          <a:xfrm>
            <a:off x="727268" y="4464421"/>
            <a:ext cx="6383538" cy="1143000"/>
          </a:xfrm>
          <a:prstGeom prst="rect">
            <a:avLst/>
          </a:prstGeom>
          <a:noFill/>
          <a:ln>
            <a:noFill/>
          </a:ln>
        </p:spPr>
        <p:txBody>
          <a:bodyPr lIns="91425" tIns="91425" rIns="91425" bIns="91425" anchor="b" anchorCtr="0"/>
          <a:lstStyle>
            <a:lvl1pPr marL="320040" marR="0" lvl="0" indent="53847" algn="l" rtl="0">
              <a:spcBef>
                <a:spcPts val="0"/>
              </a:spcBef>
              <a:buClr>
                <a:srgbClr val="576063"/>
              </a:buClr>
              <a:buSzPct val="128000"/>
              <a:buFont typeface="Georgia"/>
              <a:buChar char="*"/>
              <a:defRPr sz="4600" b="1" i="0" u="none" strike="noStrike" cap="none">
                <a:solidFill>
                  <a:schemeClr val="dk1"/>
                </a:solidFill>
                <a:latin typeface="Trebuchet MS"/>
                <a:ea typeface="Trebuchet MS"/>
                <a:cs typeface="Trebuchet MS"/>
                <a:sym typeface="Trebuchet MS"/>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C8490-0B46-4ACB-BD5A-52940B36DB23}" type="datetime1">
              <a:rPr lang="en-US" smtClean="0"/>
              <a:pPr/>
              <a:t>3/5/2017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FC0B5E1-2FBA-474F-BA98-7E6A343C27B5}"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710206571"/>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E33B01E-08A4-42F8-996F-DD442EFA724D}" type="datetime1">
              <a:rPr lang="en-US" smtClean="0"/>
              <a:pPr/>
              <a:t>3/5/2017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A7BD0786-420D-44CA-A6CF-BCBBA26B076A}" type="slidenum">
              <a:rPr lang="en-US" smtClean="0"/>
              <a:pPr/>
              <a:t>‹#›</a:t>
            </a:fld>
            <a:endParaRPr lang="en-US"/>
          </a:p>
        </p:txBody>
      </p:sp>
    </p:spTree>
    <p:extLst>
      <p:ext uri="{BB962C8B-B14F-4D97-AF65-F5344CB8AC3E}">
        <p14:creationId xmlns="" xmlns:p14="http://schemas.microsoft.com/office/powerpoint/2010/main" val="15776877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EBBCC0-658B-4ED8-B2FD-59BF35AB3784}" type="datetime1">
              <a:rPr lang="en-US" smtClean="0"/>
              <a:pPr/>
              <a:t>3/5/2017</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0050C6DB-F289-4DDC-9D92-B0F7F5131195}"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3273444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8C9ADF-427C-43A3-90E9-F5DF8E8DC5C1}" type="datetime1">
              <a:rPr lang="en-US" smtClean="0"/>
              <a:pPr/>
              <a:t>3/5/2017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841D27ED-FF79-4A08-BA25-FE0CE78376DB}" type="slidenum">
              <a:rPr lang="en-US" smtClean="0"/>
              <a:pPr/>
              <a:t>‹#›</a:t>
            </a:fld>
            <a:endParaRPr lang="en-US"/>
          </a:p>
        </p:txBody>
      </p:sp>
    </p:spTree>
    <p:extLst>
      <p:ext uri="{BB962C8B-B14F-4D97-AF65-F5344CB8AC3E}">
        <p14:creationId xmlns="" xmlns:p14="http://schemas.microsoft.com/office/powerpoint/2010/main" val="24279545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5B8C41-1A77-4F83-8DC4-8071856C858C}" type="datetime1">
              <a:rPr lang="en-US" smtClean="0"/>
              <a:pPr/>
              <a:t>3/5/2017</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ABB2EBF4-3BCE-4519-9317-0CFBB5E46361}" type="slidenum">
              <a:rPr lang="en-US" smtClean="0"/>
              <a:pPr/>
              <a:t>‹#›</a:t>
            </a:fld>
            <a:endParaRPr lang="en-US"/>
          </a:p>
        </p:txBody>
      </p:sp>
    </p:spTree>
    <p:extLst>
      <p:ext uri="{BB962C8B-B14F-4D97-AF65-F5344CB8AC3E}">
        <p14:creationId xmlns="" xmlns:p14="http://schemas.microsoft.com/office/powerpoint/2010/main" val="40440437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6380A0-A3B1-4A16-8BF6-5981CB28AD67}" type="datetime1">
              <a:rPr lang="en-US" smtClean="0"/>
              <a:pPr/>
              <a:t>3/5/2017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F6AAFD61-AA8F-4A2A-BD84-1D5EE234892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8019706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79949B-F279-40FF-A384-C9C7EE3C49F2}" type="datetime1">
              <a:rPr lang="en-US" smtClean="0"/>
              <a:pPr/>
              <a:t>3/5/2017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1D41435-D7E4-41EA-8BE7-D614D7645FCC}" type="slidenum">
              <a:rPr lang="en-US" smtClean="0"/>
              <a:pPr/>
              <a:t>‹#›</a:t>
            </a:fld>
            <a:endParaRPr lang="en-US"/>
          </a:p>
        </p:txBody>
      </p:sp>
    </p:spTree>
    <p:extLst>
      <p:ext uri="{BB962C8B-B14F-4D97-AF65-F5344CB8AC3E}">
        <p14:creationId xmlns="" xmlns:p14="http://schemas.microsoft.com/office/powerpoint/2010/main" val="37485689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3F5CBD-42BB-40C7-A8B4-5CCCC2DDAEA5}" type="datetime1">
              <a:rPr lang="en-US" smtClean="0"/>
              <a:pPr/>
              <a:t>3/5/2017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D5A2174-F8DF-4D29-AD8B-D55F172F5646}" type="slidenum">
              <a:rPr lang="en-US" smtClean="0"/>
              <a:pPr/>
              <a:t>‹#›</a:t>
            </a:fld>
            <a:endParaRPr lang="en-US"/>
          </a:p>
        </p:txBody>
      </p:sp>
    </p:spTree>
    <p:extLst>
      <p:ext uri="{BB962C8B-B14F-4D97-AF65-F5344CB8AC3E}">
        <p14:creationId xmlns="" xmlns:p14="http://schemas.microsoft.com/office/powerpoint/2010/main" val="40637895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922AEEC-1479-454C-A793-9FD2AF63A8D1}" type="datetime1">
              <a:rPr lang="en-US" smtClean="0"/>
              <a:pPr/>
              <a:t>3/5/2017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624F798-EC8D-41EB-AEAF-749E4490D2CC}" type="slidenum">
              <a:rPr lang="en-US" smtClean="0"/>
              <a:pPr/>
              <a:t>‹#›</a:t>
            </a:fld>
            <a:endParaRPr lang="en-US"/>
          </a:p>
        </p:txBody>
      </p:sp>
    </p:spTree>
    <p:extLst>
      <p:ext uri="{BB962C8B-B14F-4D97-AF65-F5344CB8AC3E}">
        <p14:creationId xmlns="" xmlns:p14="http://schemas.microsoft.com/office/powerpoint/2010/main" val="34653697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8DD8B7-AEE6-6946-A616-6CDD6A05A5A4}" type="datetimeFigureOut">
              <a:rPr lang="en-US" smtClean="0">
                <a:solidFill>
                  <a:prstClr val="black">
                    <a:tint val="75000"/>
                  </a:prstClr>
                </a:solidFill>
              </a:rPr>
              <a:pPr/>
              <a:t>3/5/2017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9175E9-21F0-2945-B7FA-4802FE5016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493081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D7DDE5"/>
            </a:gs>
            <a:gs pos="60000">
              <a:srgbClr val="FFFFFF"/>
            </a:gs>
            <a:gs pos="100000">
              <a:srgbClr val="A4BBD1"/>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Shape 10"/>
          <p:cNvSpPr/>
          <p:nvPr/>
        </p:nvSpPr>
        <p:spPr>
          <a:xfrm>
            <a:off x="0" y="5105400"/>
            <a:ext cx="9144000" cy="1752600"/>
          </a:xfrm>
          <a:prstGeom prst="rect">
            <a:avLst/>
          </a:prstGeom>
          <a:gradFill>
            <a:gsLst>
              <a:gs pos="0">
                <a:srgbClr val="FFFFFF">
                  <a:alpha val="90980"/>
                </a:srgbClr>
              </a:gs>
              <a:gs pos="37000">
                <a:srgbClr val="FFFFFF">
                  <a:alpha val="75686"/>
                </a:srgbClr>
              </a:gs>
              <a:gs pos="100000">
                <a:srgbClr val="E4E9EF">
                  <a:alpha val="78823"/>
                </a:srgbClr>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 name="Shape 11"/>
          <p:cNvSpPr/>
          <p:nvPr/>
        </p:nvSpPr>
        <p:spPr>
          <a:xfrm>
            <a:off x="0" y="0"/>
            <a:ext cx="9144000" cy="5105399"/>
          </a:xfrm>
          <a:prstGeom prst="rect">
            <a:avLst/>
          </a:prstGeom>
          <a:gradFill>
            <a:gsLst>
              <a:gs pos="0">
                <a:srgbClr val="FFFFFF">
                  <a:alpha val="88627"/>
                </a:srgbClr>
              </a:gs>
              <a:gs pos="48000">
                <a:srgbClr val="FFFFFF">
                  <a:alpha val="61960"/>
                </a:srgbClr>
              </a:gs>
              <a:gs pos="100000">
                <a:srgbClr val="E4E9EF">
                  <a:alpha val="78823"/>
                </a:srgbClr>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 name="Shape 12"/>
          <p:cNvSpPr/>
          <p:nvPr/>
        </p:nvSpPr>
        <p:spPr>
          <a:xfrm>
            <a:off x="0" y="3768303"/>
            <a:ext cx="9144000" cy="2286000"/>
          </a:xfrm>
          <a:prstGeom prst="rect">
            <a:avLst/>
          </a:prstGeom>
          <a:gradFill>
            <a:gsLst>
              <a:gs pos="0">
                <a:srgbClr val="FFFFFF">
                  <a:alpha val="0"/>
                </a:srgbClr>
              </a:gs>
              <a:gs pos="29000">
                <a:srgbClr val="FFFFFF">
                  <a:alpha val="29803"/>
                </a:srgbClr>
              </a:gs>
              <a:gs pos="45000">
                <a:srgbClr val="E4E9EF">
                  <a:alpha val="40000"/>
                </a:srgbClr>
              </a:gs>
              <a:gs pos="55000">
                <a:srgbClr val="FFFFFF">
                  <a:alpha val="25882"/>
                </a:srgbClr>
              </a:gs>
              <a:gs pos="65000">
                <a:srgbClr val="E4E9EF">
                  <a:alpha val="60000"/>
                </a:srgbClr>
              </a:gs>
              <a:gs pos="100000">
                <a:srgbClr val="FFFFFF">
                  <a:alpha val="0"/>
                </a:srgbClr>
              </a:gs>
            </a:gsLst>
            <a:lin ang="5400000" scaled="0"/>
          </a:gra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 name="Shape 13"/>
          <p:cNvSpPr/>
          <p:nvPr/>
        </p:nvSpPr>
        <p:spPr>
          <a:xfrm>
            <a:off x="0" y="1600200"/>
            <a:ext cx="9144000" cy="5105399"/>
          </a:xfrm>
          <a:prstGeom prst="ellipse">
            <a:avLst/>
          </a:prstGeom>
          <a:gradFill>
            <a:gsLst>
              <a:gs pos="0">
                <a:schemeClr val="lt1"/>
              </a:gs>
              <a:gs pos="56000">
                <a:srgbClr val="FFFFFF">
                  <a:alpha val="0"/>
                </a:srgbClr>
              </a:gs>
              <a:gs pos="100000">
                <a:srgbClr val="FFFFFF">
                  <a:alpha val="0"/>
                </a:srgbClr>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 name="Shape 14"/>
          <p:cNvSpPr txBox="1">
            <a:spLocks noGrp="1"/>
          </p:cNvSpPr>
          <p:nvPr>
            <p:ph type="title"/>
          </p:nvPr>
        </p:nvSpPr>
        <p:spPr>
          <a:xfrm>
            <a:off x="1793289" y="4372167"/>
            <a:ext cx="6512510" cy="1143000"/>
          </a:xfrm>
          <a:prstGeom prst="rect">
            <a:avLst/>
          </a:prstGeom>
          <a:noFill/>
          <a:ln>
            <a:noFill/>
          </a:ln>
        </p:spPr>
        <p:txBody>
          <a:bodyPr lIns="91425" tIns="91425" rIns="91425" bIns="91425" anchor="t" anchorCtr="0"/>
          <a:lstStyle>
            <a:lvl1pPr marL="320040" marR="0" lvl="0" indent="53847" algn="r" rtl="0">
              <a:spcBef>
                <a:spcPts val="0"/>
              </a:spcBef>
              <a:buClr>
                <a:srgbClr val="576063"/>
              </a:buClr>
              <a:buSzPct val="128000"/>
              <a:buFont typeface="Georgia"/>
              <a:buChar char="*"/>
              <a:defRPr sz="4600" b="1" i="0" u="none" strike="noStrike" cap="none">
                <a:solidFill>
                  <a:schemeClr val="dk1"/>
                </a:solidFill>
                <a:latin typeface="Trebuchet MS"/>
                <a:ea typeface="Trebuchet MS"/>
                <a:cs typeface="Trebuchet MS"/>
                <a:sym typeface="Trebuchet MS"/>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5" name="Shape 15"/>
          <p:cNvSpPr txBox="1">
            <a:spLocks noGrp="1"/>
          </p:cNvSpPr>
          <p:nvPr>
            <p:ph type="body" idx="1"/>
          </p:nvPr>
        </p:nvSpPr>
        <p:spPr>
          <a:xfrm>
            <a:off x="1143000" y="732260"/>
            <a:ext cx="6400799" cy="3474719"/>
          </a:xfrm>
          <a:prstGeom prst="rect">
            <a:avLst/>
          </a:prstGeom>
          <a:noFill/>
          <a:ln>
            <a:noFill/>
          </a:ln>
        </p:spPr>
        <p:txBody>
          <a:bodyPr lIns="91425" tIns="91425" rIns="91425" bIns="91425" anchor="t" anchorCtr="0"/>
          <a:lstStyle>
            <a:lvl1pPr marL="228600" marR="0" lvl="0" indent="-8890" algn="l" rtl="0">
              <a:spcBef>
                <a:spcPts val="440"/>
              </a:spcBef>
              <a:spcAft>
                <a:spcPts val="300"/>
              </a:spcAft>
              <a:buClr>
                <a:srgbClr val="576063"/>
              </a:buClr>
              <a:buSzPct val="130000"/>
              <a:buFont typeface="Georgia"/>
              <a:buChar char="*"/>
              <a:defRPr sz="2200" b="0" i="0" u="none" strike="noStrike" cap="none">
                <a:solidFill>
                  <a:srgbClr val="3F3F3F"/>
                </a:solidFill>
                <a:latin typeface="Trebuchet MS"/>
                <a:ea typeface="Trebuchet MS"/>
                <a:cs typeface="Trebuchet MS"/>
                <a:sym typeface="Trebuchet MS"/>
              </a:defRPr>
            </a:lvl1pPr>
            <a:lvl2pPr marL="548640" marR="0" lvl="1" indent="-27940" algn="l" rtl="0">
              <a:spcBef>
                <a:spcPts val="400"/>
              </a:spcBef>
              <a:spcAft>
                <a:spcPts val="300"/>
              </a:spcAft>
              <a:buClr>
                <a:srgbClr val="576063"/>
              </a:buClr>
              <a:buSzPct val="129999"/>
              <a:buFont typeface="Georgia"/>
              <a:buChar char="*"/>
              <a:defRPr sz="2000" b="0" i="0" u="none" strike="noStrike" cap="none">
                <a:solidFill>
                  <a:srgbClr val="3F3F3F"/>
                </a:solidFill>
                <a:latin typeface="Trebuchet MS"/>
                <a:ea typeface="Trebuchet MS"/>
                <a:cs typeface="Trebuchet MS"/>
                <a:sym typeface="Trebuchet MS"/>
              </a:defRPr>
            </a:lvl2pPr>
            <a:lvl3pPr marL="822960" marR="0" lvl="2" indent="-39370" algn="l" rtl="0">
              <a:spcBef>
                <a:spcPts val="360"/>
              </a:spcBef>
              <a:spcAft>
                <a:spcPts val="300"/>
              </a:spcAft>
              <a:buClr>
                <a:srgbClr val="576063"/>
              </a:buClr>
              <a:buSzPct val="129999"/>
              <a:buFont typeface="Georgia"/>
              <a:buChar char="*"/>
              <a:defRPr sz="1800" b="0" i="0" u="none" strike="noStrike" cap="none">
                <a:solidFill>
                  <a:srgbClr val="3F3F3F"/>
                </a:solidFill>
                <a:latin typeface="Trebuchet MS"/>
                <a:ea typeface="Trebuchet MS"/>
                <a:cs typeface="Trebuchet MS"/>
                <a:sym typeface="Trebuchet MS"/>
              </a:defRPr>
            </a:lvl3pPr>
            <a:lvl4pPr marL="1097280" marR="0" lvl="3" indent="-50800" algn="l" rtl="0">
              <a:spcBef>
                <a:spcPts val="320"/>
              </a:spcBef>
              <a:spcAft>
                <a:spcPts val="300"/>
              </a:spcAft>
              <a:buClr>
                <a:srgbClr val="576063"/>
              </a:buClr>
              <a:buSzPct val="129999"/>
              <a:buFont typeface="Georgia"/>
              <a:buChar char="*"/>
              <a:defRPr sz="1600" b="0" i="0" u="none" strike="noStrike" cap="none">
                <a:solidFill>
                  <a:srgbClr val="3F3F3F"/>
                </a:solidFill>
                <a:latin typeface="Trebuchet MS"/>
                <a:ea typeface="Trebuchet MS"/>
                <a:cs typeface="Trebuchet MS"/>
                <a:sym typeface="Trebuchet MS"/>
              </a:defRPr>
            </a:lvl4pPr>
            <a:lvl5pPr marL="1389888" marR="0" lvl="4" indent="-67818"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5pPr>
            <a:lvl6pPr marL="1664207" marR="0" lvl="5" indent="-75437"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6pPr>
            <a:lvl7pPr marL="1965960" marR="0" lvl="6" indent="-72389"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7pPr>
            <a:lvl8pPr marL="2286000" marR="0" lvl="7" indent="-74929"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8pPr>
            <a:lvl9pPr marL="2587752" marR="0" lvl="8" indent="-71881" algn="l" rtl="0">
              <a:spcBef>
                <a:spcPts val="280"/>
              </a:spcBef>
              <a:spcAft>
                <a:spcPts val="300"/>
              </a:spcAft>
              <a:buClr>
                <a:srgbClr val="576063"/>
              </a:buClr>
              <a:buSzPct val="130000"/>
              <a:buFont typeface="Georgia"/>
              <a:buChar char="*"/>
              <a:defRPr sz="1400" b="0" i="0" u="none" strike="noStrike" cap="none">
                <a:solidFill>
                  <a:srgbClr val="3F3F3F"/>
                </a:solidFill>
                <a:latin typeface="Trebuchet MS"/>
                <a:ea typeface="Trebuchet MS"/>
                <a:cs typeface="Trebuchet MS"/>
                <a:sym typeface="Trebuchet MS"/>
              </a:defRPr>
            </a:lvl9pPr>
          </a:lstStyle>
          <a:p>
            <a:endParaRPr/>
          </a:p>
        </p:txBody>
      </p:sp>
      <p:sp>
        <p:nvSpPr>
          <p:cNvPr id="16" name="Shape 16"/>
          <p:cNvSpPr txBox="1">
            <a:spLocks noGrp="1"/>
          </p:cNvSpPr>
          <p:nvPr>
            <p:ph type="dt" idx="10"/>
          </p:nvPr>
        </p:nvSpPr>
        <p:spPr>
          <a:xfrm>
            <a:off x="6172200" y="6172200"/>
            <a:ext cx="25145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100" b="1" i="0" u="none" strike="noStrike" cap="none">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7" name="Shape 17"/>
          <p:cNvSpPr txBox="1">
            <a:spLocks noGrp="1"/>
          </p:cNvSpPr>
          <p:nvPr>
            <p:ph type="ftr" idx="11"/>
          </p:nvPr>
        </p:nvSpPr>
        <p:spPr>
          <a:xfrm>
            <a:off x="457199" y="6172200"/>
            <a:ext cx="3352800"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100" b="1" i="0" u="none" strike="noStrike" cap="none">
                <a:solidFill>
                  <a:srgbClr val="7F7F7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8" name="Shape 18"/>
          <p:cNvSpPr txBox="1">
            <a:spLocks noGrp="1"/>
          </p:cNvSpPr>
          <p:nvPr>
            <p:ph type="sldNum" idx="12"/>
          </p:nvPr>
        </p:nvSpPr>
        <p:spPr>
          <a:xfrm>
            <a:off x="3810000" y="6172200"/>
            <a:ext cx="1828800" cy="365125"/>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fld id="{00000000-1234-1234-1234-123412341234}" type="slidenum">
              <a:rPr lang="en-US" sz="1200" b="1" i="0" u="none" strike="noStrike" cap="none">
                <a:solidFill>
                  <a:srgbClr val="7F7F7F"/>
                </a:solidFill>
                <a:latin typeface="Trebuchet MS"/>
                <a:ea typeface="Trebuchet MS"/>
                <a:cs typeface="Trebuchet MS"/>
                <a:sym typeface="Trebuchet MS"/>
              </a:rPr>
              <a:pPr marL="0" marR="0" lvl="0" indent="0" algn="ctr" rtl="0">
                <a:spcBef>
                  <a:spcPts val="0"/>
                </a:spcBef>
                <a:spcAft>
                  <a:spcPts val="0"/>
                </a:spcAft>
                <a:buSzPct val="25000"/>
                <a:buNone/>
              </a:pPr>
              <a:t>‹#›</a:t>
            </a:fld>
            <a:endParaRPr lang="en-US" sz="1200" b="1" i="0" u="none" strike="noStrike" cap="none">
              <a:solidFill>
                <a:srgbClr val="7F7F7F"/>
              </a:solidFill>
              <a:latin typeface="Trebuchet MS"/>
              <a:ea typeface="Trebuchet MS"/>
              <a:cs typeface="Trebuchet MS"/>
              <a:sym typeface="Trebuchet M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D8DD8B7-AEE6-6946-A616-6CDD6A05A5A4}" type="datetimeFigureOut">
              <a:rPr lang="en-US" kern="1200" smtClean="0">
                <a:solidFill>
                  <a:prstClr val="black">
                    <a:tint val="75000"/>
                  </a:prstClr>
                </a:solidFill>
                <a:latin typeface="Calibri"/>
                <a:ea typeface="+mn-ea"/>
                <a:cs typeface="+mn-cs"/>
              </a:rPr>
              <a:pPr defTabSz="457200"/>
              <a:t>3/5/2017</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39175E9-21F0-2945-B7FA-4802FE50164C}" type="slidenum">
              <a:rPr lang="en-US" kern="1200" smtClean="0">
                <a:solidFill>
                  <a:prstClr val="black">
                    <a:tint val="75000"/>
                  </a:prstClr>
                </a:solidFill>
                <a:latin typeface="Calibri"/>
                <a:ea typeface="+mn-ea"/>
                <a:cs typeface="+mn-cs"/>
              </a:rPr>
              <a:pPr defTabSz="457200"/>
              <a:t>‹#›</a:t>
            </a:fld>
            <a:endParaRPr lang="en-US" kern="1200">
              <a:solidFill>
                <a:prstClr val="black">
                  <a:tint val="75000"/>
                </a:prstClr>
              </a:solidFill>
              <a:latin typeface="Calibri"/>
              <a:ea typeface="+mn-ea"/>
              <a:cs typeface="+mn-cs"/>
            </a:endParaRPr>
          </a:p>
        </p:txBody>
      </p:sp>
    </p:spTree>
    <p:extLst>
      <p:ext uri="{BB962C8B-B14F-4D97-AF65-F5344CB8AC3E}">
        <p14:creationId xmlns="" xmlns:p14="http://schemas.microsoft.com/office/powerpoint/2010/main" val="279697192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D8DD8B7-AEE6-6946-A616-6CDD6A05A5A4}" type="datetimeFigureOut">
              <a:rPr lang="en-US" kern="1200" smtClean="0">
                <a:solidFill>
                  <a:prstClr val="black">
                    <a:tint val="75000"/>
                  </a:prstClr>
                </a:solidFill>
                <a:latin typeface="Calibri"/>
                <a:ea typeface="+mn-ea"/>
              </a:rPr>
              <a:pPr defTabSz="457200"/>
              <a:t>3/5/2017</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39175E9-21F0-2945-B7FA-4802FE50164C}" type="slidenum">
              <a:rPr lang="en-US" kern="1200" smtClean="0">
                <a:solidFill>
                  <a:prstClr val="black">
                    <a:tint val="75000"/>
                  </a:prstClr>
                </a:solidFill>
                <a:latin typeface="Calibri"/>
                <a:ea typeface="+mn-ea"/>
              </a:rPr>
              <a:pPr defTabSz="457200"/>
              <a:t>‹#›</a:t>
            </a:fld>
            <a:endParaRPr lang="en-US" kern="1200">
              <a:solidFill>
                <a:prstClr val="black">
                  <a:tint val="75000"/>
                </a:prstClr>
              </a:solidFill>
              <a:latin typeface="Calibri"/>
              <a:ea typeface="+mn-ea"/>
            </a:endParaRPr>
          </a:p>
        </p:txBody>
      </p:sp>
    </p:spTree>
    <p:extLst>
      <p:ext uri="{BB962C8B-B14F-4D97-AF65-F5344CB8AC3E}">
        <p14:creationId xmlns="" xmlns:p14="http://schemas.microsoft.com/office/powerpoint/2010/main" val="176118408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D8DD8B7-AEE6-6946-A616-6CDD6A05A5A4}" type="datetimeFigureOut">
              <a:rPr lang="en-US" kern="1200" smtClean="0">
                <a:solidFill>
                  <a:prstClr val="black">
                    <a:tint val="75000"/>
                  </a:prstClr>
                </a:solidFill>
                <a:latin typeface="Calibri"/>
                <a:ea typeface="+mn-ea"/>
              </a:rPr>
              <a:pPr defTabSz="457200"/>
              <a:t>3/5/2017</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39175E9-21F0-2945-B7FA-4802FE50164C}" type="slidenum">
              <a:rPr lang="en-US" kern="1200" smtClean="0">
                <a:solidFill>
                  <a:prstClr val="black">
                    <a:tint val="75000"/>
                  </a:prstClr>
                </a:solidFill>
                <a:latin typeface="Calibri"/>
                <a:ea typeface="+mn-ea"/>
              </a:rPr>
              <a:pPr defTabSz="457200"/>
              <a:t>‹#›</a:t>
            </a:fld>
            <a:endParaRPr lang="en-US" kern="1200">
              <a:solidFill>
                <a:prstClr val="black">
                  <a:tint val="75000"/>
                </a:prstClr>
              </a:solidFill>
              <a:latin typeface="Calibri"/>
              <a:ea typeface="+mn-ea"/>
            </a:endParaRPr>
          </a:p>
        </p:txBody>
      </p:sp>
    </p:spTree>
    <p:extLst>
      <p:ext uri="{BB962C8B-B14F-4D97-AF65-F5344CB8AC3E}">
        <p14:creationId xmlns="" xmlns:p14="http://schemas.microsoft.com/office/powerpoint/2010/main" val="120095171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D8DD8B7-AEE6-6946-A616-6CDD6A05A5A4}" type="datetimeFigureOut">
              <a:rPr lang="en-US" kern="1200" smtClean="0">
                <a:solidFill>
                  <a:prstClr val="black">
                    <a:tint val="75000"/>
                  </a:prstClr>
                </a:solidFill>
                <a:latin typeface="Calibri"/>
                <a:ea typeface="+mn-ea"/>
              </a:rPr>
              <a:pPr defTabSz="457200"/>
              <a:t>3/5/2017</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39175E9-21F0-2945-B7FA-4802FE50164C}" type="slidenum">
              <a:rPr lang="en-US" kern="1200" smtClean="0">
                <a:solidFill>
                  <a:prstClr val="black">
                    <a:tint val="75000"/>
                  </a:prstClr>
                </a:solidFill>
                <a:latin typeface="Calibri"/>
                <a:ea typeface="+mn-ea"/>
              </a:rPr>
              <a:pPr defTabSz="457200"/>
              <a:t>‹#›</a:t>
            </a:fld>
            <a:endParaRPr lang="en-US" kern="1200">
              <a:solidFill>
                <a:prstClr val="black">
                  <a:tint val="75000"/>
                </a:prstClr>
              </a:solidFill>
              <a:latin typeface="Calibri"/>
              <a:ea typeface="+mn-ea"/>
            </a:endParaRPr>
          </a:p>
        </p:txBody>
      </p:sp>
    </p:spTree>
    <p:extLst>
      <p:ext uri="{BB962C8B-B14F-4D97-AF65-F5344CB8AC3E}">
        <p14:creationId xmlns="" xmlns:p14="http://schemas.microsoft.com/office/powerpoint/2010/main" val="238781353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Shape 101"/>
          <p:cNvSpPr/>
          <p:nvPr/>
        </p:nvSpPr>
        <p:spPr>
          <a:xfrm>
            <a:off x="0" y="220786"/>
            <a:ext cx="9144000" cy="2286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2" name="Shape 102"/>
          <p:cNvSpPr txBox="1">
            <a:spLocks noGrp="1"/>
          </p:cNvSpPr>
          <p:nvPr>
            <p:ph type="title"/>
          </p:nvPr>
        </p:nvSpPr>
        <p:spPr>
          <a:xfrm>
            <a:off x="457200" y="533400"/>
            <a:ext cx="8229600" cy="990599"/>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Arial"/>
              <a:buNone/>
              <a:defRPr sz="4000" b="0"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3" name="Shape 103"/>
          <p:cNvSpPr txBox="1">
            <a:spLocks noGrp="1"/>
          </p:cNvSpPr>
          <p:nvPr>
            <p:ph type="body" idx="1"/>
          </p:nvPr>
        </p:nvSpPr>
        <p:spPr>
          <a:xfrm>
            <a:off x="457200" y="1600200"/>
            <a:ext cx="8229600" cy="4876799"/>
          </a:xfrm>
          <a:prstGeom prst="rect">
            <a:avLst/>
          </a:prstGeom>
          <a:noFill/>
          <a:ln>
            <a:noFill/>
          </a:ln>
        </p:spPr>
        <p:txBody>
          <a:bodyPr lIns="91425" tIns="91425" rIns="91425" bIns="91425" anchor="t" anchorCtr="0"/>
          <a:lstStyle>
            <a:lvl1pPr marL="182880" marR="0" lvl="0" indent="-53339" algn="l" rtl="0">
              <a:spcBef>
                <a:spcPts val="480"/>
              </a:spcBef>
              <a:buClr>
                <a:schemeClr val="accent1"/>
              </a:buClr>
              <a:buSzPct val="85000"/>
              <a:buFont typeface="Arial"/>
              <a:buChar char="•"/>
              <a:defRPr sz="2400" b="0" i="0" u="none" strike="noStrike" cap="none">
                <a:solidFill>
                  <a:schemeClr val="dk1"/>
                </a:solidFill>
                <a:latin typeface="Arial"/>
                <a:ea typeface="Arial"/>
                <a:cs typeface="Arial"/>
                <a:sym typeface="Arial"/>
              </a:defRPr>
            </a:lvl1pPr>
            <a:lvl2pPr marL="457200" marR="0" lvl="1" indent="-82550" algn="l" rtl="0">
              <a:spcBef>
                <a:spcPts val="400"/>
              </a:spcBef>
              <a:buClr>
                <a:schemeClr val="accent1"/>
              </a:buClr>
              <a:buSzPct val="85000"/>
              <a:buFont typeface="Arial"/>
              <a:buChar char="•"/>
              <a:defRPr sz="2000" b="0" i="0" u="none" strike="noStrike" cap="none">
                <a:solidFill>
                  <a:schemeClr val="dk1"/>
                </a:solidFill>
                <a:latin typeface="Arial"/>
                <a:ea typeface="Arial"/>
                <a:cs typeface="Arial"/>
                <a:sym typeface="Arial"/>
              </a:defRPr>
            </a:lvl2pPr>
            <a:lvl3pPr marL="731520" marR="0" lvl="2" indent="-82550" algn="l" rtl="0">
              <a:spcBef>
                <a:spcPts val="360"/>
              </a:spcBef>
              <a:buClr>
                <a:schemeClr val="accent1"/>
              </a:buClr>
              <a:buSzPct val="90000"/>
              <a:buFont typeface="Arial"/>
              <a:buChar char="•"/>
              <a:defRPr sz="1800" b="0" i="0" u="none" strike="noStrike" cap="none">
                <a:solidFill>
                  <a:schemeClr val="dk1"/>
                </a:solidFill>
                <a:latin typeface="Arial"/>
                <a:ea typeface="Arial"/>
                <a:cs typeface="Arial"/>
                <a:sym typeface="Arial"/>
              </a:defRPr>
            </a:lvl3pPr>
            <a:lvl4pPr marL="1005839" marR="0" lvl="3" indent="-91439" algn="l" rtl="0">
              <a:spcBef>
                <a:spcPts val="320"/>
              </a:spcBef>
              <a:buClr>
                <a:schemeClr val="accent1"/>
              </a:buClr>
              <a:buSzPct val="100000"/>
              <a:buFont typeface="Arial"/>
              <a:buChar char="•"/>
              <a:defRPr sz="1600" b="0" i="0" u="none" strike="noStrike" cap="none">
                <a:solidFill>
                  <a:schemeClr val="dk1"/>
                </a:solidFill>
                <a:latin typeface="Arial"/>
                <a:ea typeface="Arial"/>
                <a:cs typeface="Arial"/>
                <a:sym typeface="Arial"/>
              </a:defRPr>
            </a:lvl4pPr>
            <a:lvl5pPr marL="1188720" marR="0" lvl="4" indent="-58419" algn="l" rtl="0">
              <a:spcBef>
                <a:spcPts val="280"/>
              </a:spcBef>
              <a:buClr>
                <a:schemeClr val="accent1"/>
              </a:buClr>
              <a:buSzPct val="100000"/>
              <a:buFont typeface="Arial"/>
              <a:buChar char="•"/>
              <a:defRPr sz="1400" b="0" i="0" u="none" strike="noStrike" cap="none">
                <a:solidFill>
                  <a:schemeClr val="dk1"/>
                </a:solidFill>
                <a:latin typeface="Arial"/>
                <a:ea typeface="Arial"/>
                <a:cs typeface="Arial"/>
                <a:sym typeface="Arial"/>
              </a:defRPr>
            </a:lvl5pPr>
            <a:lvl6pPr marL="1371600" marR="0" lvl="5" indent="-107950" algn="l" rtl="0">
              <a:spcBef>
                <a:spcPts val="260"/>
              </a:spcBef>
              <a:buClr>
                <a:schemeClr val="accent1"/>
              </a:buClr>
              <a:buSzPct val="100000"/>
              <a:buFont typeface="Arial"/>
              <a:buChar char="•"/>
              <a:defRPr sz="1300" b="0" i="0" u="none" strike="noStrike" cap="none">
                <a:solidFill>
                  <a:schemeClr val="dk1"/>
                </a:solidFill>
                <a:latin typeface="Arial"/>
                <a:ea typeface="Arial"/>
                <a:cs typeface="Arial"/>
                <a:sym typeface="Arial"/>
              </a:defRPr>
            </a:lvl6pPr>
            <a:lvl7pPr marL="1554480" marR="0" lvl="6" indent="-100330" algn="l" rtl="0">
              <a:spcBef>
                <a:spcPts val="260"/>
              </a:spcBef>
              <a:buClr>
                <a:schemeClr val="accent1"/>
              </a:buClr>
              <a:buSzPct val="100000"/>
              <a:buFont typeface="Arial"/>
              <a:buChar char="•"/>
              <a:defRPr sz="1300" b="0" i="0" u="none" strike="noStrike" cap="none">
                <a:solidFill>
                  <a:schemeClr val="dk1"/>
                </a:solidFill>
                <a:latin typeface="Arial"/>
                <a:ea typeface="Arial"/>
                <a:cs typeface="Arial"/>
                <a:sym typeface="Arial"/>
              </a:defRPr>
            </a:lvl7pPr>
            <a:lvl8pPr marL="1737360" marR="0" lvl="7" indent="-105410" algn="l" rtl="0">
              <a:spcBef>
                <a:spcPts val="260"/>
              </a:spcBef>
              <a:buClr>
                <a:schemeClr val="accent1"/>
              </a:buClr>
              <a:buSzPct val="100000"/>
              <a:buFont typeface="Arial"/>
              <a:buChar char="•"/>
              <a:defRPr sz="1300" b="0" i="0" u="none" strike="noStrike" cap="none">
                <a:solidFill>
                  <a:schemeClr val="dk1"/>
                </a:solidFill>
                <a:latin typeface="Arial"/>
                <a:ea typeface="Arial"/>
                <a:cs typeface="Arial"/>
                <a:sym typeface="Arial"/>
              </a:defRPr>
            </a:lvl8pPr>
            <a:lvl9pPr marL="1920240" marR="0" lvl="8" indent="-110489" algn="l" rtl="0">
              <a:spcBef>
                <a:spcPts val="260"/>
              </a:spcBef>
              <a:buClr>
                <a:schemeClr val="accent1"/>
              </a:buClr>
              <a:buSzPct val="1000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104" name="Shape 104"/>
          <p:cNvSpPr/>
          <p:nvPr/>
        </p:nvSpPr>
        <p:spPr>
          <a:xfrm>
            <a:off x="0" y="0"/>
            <a:ext cx="9144000" cy="36575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5" name="Shape 105"/>
          <p:cNvSpPr txBox="1">
            <a:spLocks noGrp="1"/>
          </p:cNvSpPr>
          <p:nvPr>
            <p:ph type="dt" idx="10"/>
          </p:nvPr>
        </p:nvSpPr>
        <p:spPr>
          <a:xfrm>
            <a:off x="457200" y="18288"/>
            <a:ext cx="2895600" cy="329184"/>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06" name="Shape 106"/>
          <p:cNvSpPr txBox="1">
            <a:spLocks noGrp="1"/>
          </p:cNvSpPr>
          <p:nvPr>
            <p:ph type="ftr" idx="11"/>
          </p:nvPr>
        </p:nvSpPr>
        <p:spPr>
          <a:xfrm>
            <a:off x="3429000" y="18288"/>
            <a:ext cx="4114800" cy="32918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FFFFFF"/>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07" name="Shape 107"/>
          <p:cNvSpPr txBox="1">
            <a:spLocks noGrp="1"/>
          </p:cNvSpPr>
          <p:nvPr>
            <p:ph type="sldNum" idx="12"/>
          </p:nvPr>
        </p:nvSpPr>
        <p:spPr>
          <a:xfrm>
            <a:off x="7620000" y="18288"/>
            <a:ext cx="1066799" cy="32918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fld id="{00000000-1234-1234-1234-123412341234}" type="slidenum">
              <a:rPr lang="en-US" sz="1400" b="1" i="0" u="none" strike="noStrike" cap="none">
                <a:solidFill>
                  <a:srgbClr val="FFFFFF"/>
                </a:solidFill>
                <a:latin typeface="Arial"/>
                <a:ea typeface="Arial"/>
                <a:cs typeface="Arial"/>
                <a:sym typeface="Arial"/>
              </a:rPr>
              <a:pPr marL="0" marR="0" lvl="0" indent="0" algn="l" rtl="0">
                <a:spcBef>
                  <a:spcPts val="0"/>
                </a:spcBef>
                <a:spcAft>
                  <a:spcPts val="0"/>
                </a:spcAft>
                <a:buSzPct val="25000"/>
                <a:buNone/>
              </a:pPr>
              <a:t>‹#›</a:t>
            </a:fld>
            <a:endParaRPr lang="en-US" sz="1400" b="1" i="0" u="none" strike="noStrike" cap="none">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D8DD8B7-AEE6-6946-A616-6CDD6A05A5A4}" type="datetimeFigureOut">
              <a:rPr lang="en-US" kern="1200" smtClean="0">
                <a:solidFill>
                  <a:prstClr val="black">
                    <a:tint val="75000"/>
                  </a:prstClr>
                </a:solidFill>
                <a:latin typeface="Calibri"/>
                <a:ea typeface="+mn-ea"/>
                <a:cs typeface="+mn-cs"/>
              </a:rPr>
              <a:pPr defTabSz="457200"/>
              <a:t>3/5/2017</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39175E9-21F0-2945-B7FA-4802FE50164C}" type="slidenum">
              <a:rPr lang="en-US" kern="1200" smtClean="0">
                <a:solidFill>
                  <a:prstClr val="black">
                    <a:tint val="75000"/>
                  </a:prstClr>
                </a:solidFill>
                <a:latin typeface="Calibri"/>
                <a:ea typeface="+mn-ea"/>
                <a:cs typeface="+mn-cs"/>
              </a:rPr>
              <a:pPr defTabSz="457200"/>
              <a:t>‹#›</a:t>
            </a:fld>
            <a:endParaRPr lang="en-US" kern="1200">
              <a:solidFill>
                <a:prstClr val="black">
                  <a:tint val="75000"/>
                </a:prstClr>
              </a:solidFill>
              <a:latin typeface="Calibri"/>
              <a:ea typeface="+mn-ea"/>
              <a:cs typeface="+mn-cs"/>
            </a:endParaRPr>
          </a:p>
        </p:txBody>
      </p:sp>
    </p:spTree>
    <p:extLst>
      <p:ext uri="{BB962C8B-B14F-4D97-AF65-F5344CB8AC3E}">
        <p14:creationId xmlns="" xmlns:p14="http://schemas.microsoft.com/office/powerpoint/2010/main" val="8101609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800" kern="1200">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800" kern="1200">
              <a:solidFill>
                <a:srgbClr val="FFFFFF"/>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defTabSz="457200" fontAlgn="base">
              <a:spcBef>
                <a:spcPct val="0"/>
              </a:spcBef>
              <a:spcAft>
                <a:spcPct val="0"/>
              </a:spcAft>
            </a:pPr>
            <a:fld id="{FC169F9A-D041-4E73-8DBE-80937A6DFA94}" type="datetime1">
              <a:rPr lang="en-US" kern="1200" smtClean="0">
                <a:latin typeface="Arial" pitchFamily="34" charset="0"/>
                <a:ea typeface="ＭＳ Ｐゴシック" pitchFamily="34" charset="-128"/>
                <a:cs typeface="+mn-cs"/>
              </a:rPr>
              <a:pPr defTabSz="457200" fontAlgn="base">
                <a:spcBef>
                  <a:spcPct val="0"/>
                </a:spcBef>
                <a:spcAft>
                  <a:spcPct val="0"/>
                </a:spcAft>
              </a:pPr>
              <a:t>3/5/2017</a:t>
            </a:fld>
            <a:endParaRPr lang="en-US" kern="1200">
              <a:latin typeface="Arial" pitchFamily="34" charset="0"/>
              <a:ea typeface="ＭＳ Ｐゴシック" pitchFamily="34" charset="-128"/>
              <a:cs typeface="+mn-cs"/>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defTabSz="457200" fontAlgn="base">
              <a:spcBef>
                <a:spcPct val="0"/>
              </a:spcBef>
              <a:spcAft>
                <a:spcPct val="0"/>
              </a:spcAft>
              <a:defRPr/>
            </a:pPr>
            <a:endParaRPr lang="en-US" kern="1200">
              <a:latin typeface="Arial" pitchFamily="34" charset="0"/>
              <a:ea typeface="ＭＳ Ｐゴシック" pitchFamily="34" charset="-128"/>
              <a:cs typeface="+mn-cs"/>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defTabSz="457200" fontAlgn="base">
              <a:spcBef>
                <a:spcPct val="0"/>
              </a:spcBef>
              <a:spcAft>
                <a:spcPct val="0"/>
              </a:spcAft>
            </a:pPr>
            <a:fld id="{CD3356FE-B844-4C20-8547-7EA637C78CE3}" type="slidenum">
              <a:rPr lang="en-US" kern="1200" smtClean="0">
                <a:latin typeface="Arial" pitchFamily="34" charset="0"/>
                <a:ea typeface="ＭＳ Ｐゴシック" pitchFamily="34" charset="-128"/>
                <a:cs typeface="+mn-cs"/>
              </a:rPr>
              <a:pPr defTabSz="457200" fontAlgn="base">
                <a:spcBef>
                  <a:spcPct val="0"/>
                </a:spcBef>
                <a:spcAft>
                  <a:spcPct val="0"/>
                </a:spcAft>
              </a:pPr>
              <a:t>‹#›</a:t>
            </a:fld>
            <a:endParaRPr lang="en-US" kern="1200">
              <a:latin typeface="Arial" pitchFamily="34" charset="0"/>
              <a:ea typeface="ＭＳ Ｐゴシック" pitchFamily="34" charset="-128"/>
              <a:cs typeface="+mn-cs"/>
            </a:endParaRPr>
          </a:p>
        </p:txBody>
      </p:sp>
    </p:spTree>
    <p:extLst>
      <p:ext uri="{BB962C8B-B14F-4D97-AF65-F5344CB8AC3E}">
        <p14:creationId xmlns="" xmlns:p14="http://schemas.microsoft.com/office/powerpoint/2010/main" val="1370792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D8DD8B7-AEE6-6946-A616-6CDD6A05A5A4}" type="datetimeFigureOut">
              <a:rPr lang="en-US" kern="1200" smtClean="0">
                <a:solidFill>
                  <a:prstClr val="black">
                    <a:tint val="75000"/>
                  </a:prstClr>
                </a:solidFill>
                <a:latin typeface="Calibri"/>
                <a:ea typeface="+mn-ea"/>
                <a:cs typeface="+mn-cs"/>
              </a:rPr>
              <a:pPr defTabSz="457200"/>
              <a:t>3/5/2017</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39175E9-21F0-2945-B7FA-4802FE50164C}" type="slidenum">
              <a:rPr lang="en-US" kern="1200" smtClean="0">
                <a:solidFill>
                  <a:prstClr val="black">
                    <a:tint val="75000"/>
                  </a:prstClr>
                </a:solidFill>
                <a:latin typeface="Calibri"/>
                <a:ea typeface="+mn-ea"/>
                <a:cs typeface="+mn-cs"/>
              </a:rPr>
              <a:pPr defTabSz="457200"/>
              <a:t>‹#›</a:t>
            </a:fld>
            <a:endParaRPr lang="en-US" kern="1200">
              <a:solidFill>
                <a:prstClr val="black">
                  <a:tint val="75000"/>
                </a:prstClr>
              </a:solidFill>
              <a:latin typeface="Calibri"/>
              <a:ea typeface="+mn-ea"/>
              <a:cs typeface="+mn-cs"/>
            </a:endParaRPr>
          </a:p>
        </p:txBody>
      </p:sp>
    </p:spTree>
    <p:extLst>
      <p:ext uri="{BB962C8B-B14F-4D97-AF65-F5344CB8AC3E}">
        <p14:creationId xmlns="" xmlns:p14="http://schemas.microsoft.com/office/powerpoint/2010/main" val="105945856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D8DD8B7-AEE6-6946-A616-6CDD6A05A5A4}" type="datetimeFigureOut">
              <a:rPr lang="en-US" kern="1200" smtClean="0">
                <a:solidFill>
                  <a:prstClr val="black">
                    <a:tint val="75000"/>
                  </a:prstClr>
                </a:solidFill>
                <a:latin typeface="Calibri"/>
                <a:ea typeface="+mn-ea"/>
                <a:cs typeface="+mn-cs"/>
              </a:rPr>
              <a:pPr defTabSz="457200"/>
              <a:t>3/5/2017</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39175E9-21F0-2945-B7FA-4802FE50164C}" type="slidenum">
              <a:rPr lang="en-US" kern="1200" smtClean="0">
                <a:solidFill>
                  <a:prstClr val="black">
                    <a:tint val="75000"/>
                  </a:prstClr>
                </a:solidFill>
                <a:latin typeface="Calibri"/>
                <a:ea typeface="+mn-ea"/>
                <a:cs typeface="+mn-cs"/>
              </a:rPr>
              <a:pPr defTabSz="457200"/>
              <a:t>‹#›</a:t>
            </a:fld>
            <a:endParaRPr lang="en-US" kern="1200">
              <a:solidFill>
                <a:prstClr val="black">
                  <a:tint val="75000"/>
                </a:prstClr>
              </a:solidFill>
              <a:latin typeface="Calibri"/>
              <a:ea typeface="+mn-ea"/>
              <a:cs typeface="+mn-cs"/>
            </a:endParaRPr>
          </a:p>
        </p:txBody>
      </p:sp>
    </p:spTree>
    <p:extLst>
      <p:ext uri="{BB962C8B-B14F-4D97-AF65-F5344CB8AC3E}">
        <p14:creationId xmlns="" xmlns:p14="http://schemas.microsoft.com/office/powerpoint/2010/main" val="212764766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D8DD8B7-AEE6-6946-A616-6CDD6A05A5A4}" type="datetimeFigureOut">
              <a:rPr lang="en-US" kern="1200" smtClean="0">
                <a:solidFill>
                  <a:prstClr val="black">
                    <a:tint val="75000"/>
                  </a:prstClr>
                </a:solidFill>
                <a:latin typeface="Calibri"/>
                <a:ea typeface="+mn-ea"/>
                <a:cs typeface="+mn-cs"/>
              </a:rPr>
              <a:pPr defTabSz="457200"/>
              <a:t>3/5/2017</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39175E9-21F0-2945-B7FA-4802FE50164C}" type="slidenum">
              <a:rPr lang="en-US" kern="1200" smtClean="0">
                <a:solidFill>
                  <a:prstClr val="black">
                    <a:tint val="75000"/>
                  </a:prstClr>
                </a:solidFill>
                <a:latin typeface="Calibri"/>
                <a:ea typeface="+mn-ea"/>
                <a:cs typeface="+mn-cs"/>
              </a:rPr>
              <a:pPr defTabSz="457200"/>
              <a:t>‹#›</a:t>
            </a:fld>
            <a:endParaRPr lang="en-US" kern="1200">
              <a:solidFill>
                <a:prstClr val="black">
                  <a:tint val="75000"/>
                </a:prstClr>
              </a:solidFill>
              <a:latin typeface="Calibri"/>
              <a:ea typeface="+mn-ea"/>
              <a:cs typeface="+mn-cs"/>
            </a:endParaRPr>
          </a:p>
        </p:txBody>
      </p:sp>
    </p:spTree>
    <p:extLst>
      <p:ext uri="{BB962C8B-B14F-4D97-AF65-F5344CB8AC3E}">
        <p14:creationId xmlns="" xmlns:p14="http://schemas.microsoft.com/office/powerpoint/2010/main" val="113407575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F1AE043-D3A7-FE48-BC4E-30106B6BA614}" type="datetimeFigureOut">
              <a:rPr lang="en-US" kern="1200" smtClean="0">
                <a:solidFill>
                  <a:prstClr val="black">
                    <a:tint val="75000"/>
                  </a:prstClr>
                </a:solidFill>
                <a:latin typeface="Calibri"/>
                <a:ea typeface="+mn-ea"/>
                <a:cs typeface="+mn-cs"/>
              </a:rPr>
              <a:pPr defTabSz="457200"/>
              <a:t>3/5/2017</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EDFA83A-A78A-1D4E-AC1D-29528C0FB700}" type="slidenum">
              <a:rPr lang="en-US" kern="1200" smtClean="0">
                <a:solidFill>
                  <a:prstClr val="black">
                    <a:tint val="75000"/>
                  </a:prstClr>
                </a:solidFill>
                <a:latin typeface="Calibri"/>
                <a:ea typeface="+mn-ea"/>
                <a:cs typeface="+mn-cs"/>
              </a:rPr>
              <a:pPr defTabSz="457200"/>
              <a:t>‹#›</a:t>
            </a:fld>
            <a:endParaRPr lang="en-US" kern="1200">
              <a:solidFill>
                <a:prstClr val="black">
                  <a:tint val="75000"/>
                </a:prstClr>
              </a:solidFill>
              <a:latin typeface="Calibri"/>
              <a:ea typeface="+mn-ea"/>
              <a:cs typeface="+mn-cs"/>
            </a:endParaRPr>
          </a:p>
        </p:txBody>
      </p:sp>
    </p:spTree>
    <p:extLst>
      <p:ext uri="{BB962C8B-B14F-4D97-AF65-F5344CB8AC3E}">
        <p14:creationId xmlns="" xmlns:p14="http://schemas.microsoft.com/office/powerpoint/2010/main" val="292067972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800" kern="1200">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800" kern="1200">
              <a:solidFill>
                <a:srgbClr val="FFFFFF"/>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defTabSz="457200" fontAlgn="base">
              <a:spcBef>
                <a:spcPct val="0"/>
              </a:spcBef>
              <a:spcAft>
                <a:spcPct val="0"/>
              </a:spcAft>
            </a:pPr>
            <a:fld id="{FC169F9A-D041-4E73-8DBE-80937A6DFA94}" type="datetime1">
              <a:rPr lang="en-US" kern="1200" smtClean="0">
                <a:latin typeface="Arial" pitchFamily="34" charset="0"/>
                <a:ea typeface="ＭＳ Ｐゴシック" pitchFamily="34" charset="-128"/>
                <a:cs typeface="+mn-cs"/>
              </a:rPr>
              <a:pPr defTabSz="457200" fontAlgn="base">
                <a:spcBef>
                  <a:spcPct val="0"/>
                </a:spcBef>
                <a:spcAft>
                  <a:spcPct val="0"/>
                </a:spcAft>
              </a:pPr>
              <a:t>3/5/2017</a:t>
            </a:fld>
            <a:endParaRPr lang="en-US" kern="1200">
              <a:latin typeface="Arial" pitchFamily="34" charset="0"/>
              <a:ea typeface="ＭＳ Ｐゴシック" pitchFamily="34" charset="-128"/>
              <a:cs typeface="+mn-cs"/>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defTabSz="457200" fontAlgn="base">
              <a:spcBef>
                <a:spcPct val="0"/>
              </a:spcBef>
              <a:spcAft>
                <a:spcPct val="0"/>
              </a:spcAft>
              <a:defRPr/>
            </a:pPr>
            <a:endParaRPr lang="en-US" kern="1200">
              <a:latin typeface="Arial" pitchFamily="34" charset="0"/>
              <a:ea typeface="ＭＳ Ｐゴシック" pitchFamily="34" charset="-128"/>
              <a:cs typeface="+mn-cs"/>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defTabSz="457200" fontAlgn="base">
              <a:spcBef>
                <a:spcPct val="0"/>
              </a:spcBef>
              <a:spcAft>
                <a:spcPct val="0"/>
              </a:spcAft>
            </a:pPr>
            <a:fld id="{CD3356FE-B844-4C20-8547-7EA637C78CE3}" type="slidenum">
              <a:rPr lang="en-US" kern="1200" smtClean="0">
                <a:latin typeface="Arial" pitchFamily="34" charset="0"/>
                <a:ea typeface="ＭＳ Ｐゴシック" pitchFamily="34" charset="-128"/>
                <a:cs typeface="+mn-cs"/>
              </a:rPr>
              <a:pPr defTabSz="457200" fontAlgn="base">
                <a:spcBef>
                  <a:spcPct val="0"/>
                </a:spcBef>
                <a:spcAft>
                  <a:spcPct val="0"/>
                </a:spcAft>
              </a:pPr>
              <a:t>‹#›</a:t>
            </a:fld>
            <a:endParaRPr lang="en-US" kern="1200">
              <a:latin typeface="Arial" pitchFamily="34" charset="0"/>
              <a:ea typeface="ＭＳ Ｐゴシック" pitchFamily="34" charset="-128"/>
              <a:cs typeface="+mn-cs"/>
            </a:endParaRPr>
          </a:p>
        </p:txBody>
      </p:sp>
    </p:spTree>
    <p:extLst>
      <p:ext uri="{BB962C8B-B14F-4D97-AF65-F5344CB8AC3E}">
        <p14:creationId xmlns="" xmlns:p14="http://schemas.microsoft.com/office/powerpoint/2010/main" val="251896842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subTitle" idx="1"/>
          </p:nvPr>
        </p:nvSpPr>
        <p:spPr>
          <a:xfrm>
            <a:off x="375010" y="4337617"/>
            <a:ext cx="8406384" cy="1952823"/>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576063"/>
              </a:buClr>
              <a:buSzPct val="25000"/>
              <a:buFont typeface="Georgia"/>
              <a:buNone/>
            </a:pPr>
            <a:r>
              <a:rPr lang="en-US" sz="2400" b="1" i="0" u="none" strike="noStrike" cap="none" dirty="0">
                <a:solidFill>
                  <a:srgbClr val="423323"/>
                </a:solidFill>
                <a:latin typeface="Calibri"/>
                <a:ea typeface="Calibri"/>
                <a:cs typeface="Calibri"/>
                <a:sym typeface="Calibri"/>
              </a:rPr>
              <a:t>Greater Kansas City Chinese Christian Church</a:t>
            </a:r>
          </a:p>
          <a:p>
            <a:pPr marL="64135" marR="0" lvl="0" indent="-635" algn="ctr" rtl="0">
              <a:lnSpc>
                <a:spcPct val="90000"/>
              </a:lnSpc>
              <a:spcBef>
                <a:spcPts val="695"/>
              </a:spcBef>
              <a:spcAft>
                <a:spcPts val="0"/>
              </a:spcAft>
              <a:buClr>
                <a:srgbClr val="576063"/>
              </a:buClr>
              <a:buSzPct val="25000"/>
              <a:buFont typeface="Georgia"/>
              <a:buNone/>
            </a:pPr>
            <a:r>
              <a:rPr lang="en-US" sz="2400" b="1" i="0" u="none" strike="noStrike" cap="none" dirty="0" err="1">
                <a:solidFill>
                  <a:srgbClr val="423323"/>
                </a:solidFill>
                <a:latin typeface="SimSun" panose="02010600030101010101" pitchFamily="2" charset="-122"/>
                <a:ea typeface="SimSun" panose="02010600030101010101" pitchFamily="2" charset="-122"/>
                <a:cs typeface="Times New Roman"/>
                <a:sym typeface="Times New Roman"/>
              </a:rPr>
              <a:t>堪城华人基督教会</a:t>
            </a:r>
            <a:endParaRPr lang="en-US" sz="2400" b="1" i="0" u="none" strike="noStrike" cap="none" dirty="0">
              <a:solidFill>
                <a:srgbClr val="423323"/>
              </a:solidFill>
              <a:latin typeface="SimSun" panose="02010600030101010101" pitchFamily="2" charset="-122"/>
              <a:ea typeface="SimSun" panose="02010600030101010101" pitchFamily="2" charset="-122"/>
              <a:cs typeface="Times New Roman"/>
              <a:sym typeface="Times New Roman"/>
            </a:endParaRPr>
          </a:p>
          <a:p>
            <a:pPr marL="64135" marR="0" lvl="0" indent="-635" algn="ctr" rtl="0">
              <a:lnSpc>
                <a:spcPct val="90000"/>
              </a:lnSpc>
              <a:spcBef>
                <a:spcPts val="830"/>
              </a:spcBef>
              <a:spcAft>
                <a:spcPts val="0"/>
              </a:spcAft>
              <a:buClr>
                <a:srgbClr val="576063"/>
              </a:buClr>
              <a:buSzPct val="25000"/>
              <a:buFont typeface="Georgia"/>
              <a:buNone/>
            </a:pPr>
            <a:r>
              <a:rPr lang="en-US" sz="1800" b="1" i="0" u="none" strike="noStrike" cap="none" dirty="0">
                <a:solidFill>
                  <a:srgbClr val="423323"/>
                </a:solidFill>
                <a:latin typeface="Calibri"/>
                <a:ea typeface="Calibri"/>
                <a:cs typeface="Calibri"/>
                <a:sym typeface="Calibri"/>
              </a:rPr>
              <a:t>Shawnee, Kansas</a:t>
            </a:r>
          </a:p>
          <a:p>
            <a:pPr marL="64135" marR="0" lvl="0" indent="-635" algn="ctr" rtl="0">
              <a:lnSpc>
                <a:spcPct val="90000"/>
              </a:lnSpc>
              <a:spcBef>
                <a:spcPts val="780"/>
              </a:spcBef>
              <a:spcAft>
                <a:spcPts val="0"/>
              </a:spcAft>
              <a:buClr>
                <a:srgbClr val="576063"/>
              </a:buClr>
              <a:buSzPct val="25000"/>
              <a:buFont typeface="Georgia"/>
              <a:buNone/>
            </a:pPr>
            <a:r>
              <a:rPr lang="en-US" sz="1600" b="1" i="0" u="none" strike="noStrike" cap="none" dirty="0" smtClean="0">
                <a:solidFill>
                  <a:srgbClr val="423323"/>
                </a:solidFill>
                <a:latin typeface="Calibri"/>
                <a:ea typeface="Calibri"/>
                <a:cs typeface="Calibri"/>
                <a:sym typeface="Calibri"/>
              </a:rPr>
              <a:t>March 5, 2017</a:t>
            </a:r>
            <a:endParaRPr lang="en-US" sz="1600" b="1" i="0" u="none" strike="noStrike" cap="none" dirty="0">
              <a:solidFill>
                <a:srgbClr val="423323"/>
              </a:solidFill>
              <a:latin typeface="Calibri"/>
              <a:ea typeface="Calibri"/>
              <a:cs typeface="Calibri"/>
              <a:sym typeface="Calibri"/>
            </a:endParaRPr>
          </a:p>
          <a:p>
            <a:pPr marL="0" marR="0" lvl="0" indent="0" algn="l" rtl="0">
              <a:spcBef>
                <a:spcPts val="740"/>
              </a:spcBef>
              <a:spcAft>
                <a:spcPts val="0"/>
              </a:spcAft>
              <a:buClr>
                <a:srgbClr val="576063"/>
              </a:buClr>
              <a:buSzPct val="25000"/>
              <a:buFont typeface="Georgia"/>
              <a:buNone/>
            </a:pPr>
            <a:endParaRPr sz="2200" b="0" i="0" u="none" strike="noStrike" cap="none" dirty="0">
              <a:solidFill>
                <a:schemeClr val="dk2"/>
              </a:solidFill>
              <a:latin typeface="Trebuchet MS"/>
              <a:ea typeface="Trebuchet MS"/>
              <a:cs typeface="Trebuchet MS"/>
              <a:sym typeface="Trebuchet MS"/>
            </a:endParaRPr>
          </a:p>
        </p:txBody>
      </p:sp>
      <p:sp>
        <p:nvSpPr>
          <p:cNvPr id="186" name="Shape 186"/>
          <p:cNvSpPr txBox="1">
            <a:spLocks noGrp="1"/>
          </p:cNvSpPr>
          <p:nvPr>
            <p:ph type="ctrTitle"/>
          </p:nvPr>
        </p:nvSpPr>
        <p:spPr>
          <a:xfrm>
            <a:off x="362607" y="1895326"/>
            <a:ext cx="8418786" cy="1470024"/>
          </a:xfrm>
          <a:prstGeom prst="rect">
            <a:avLst/>
          </a:prstGeom>
          <a:noFill/>
          <a:ln>
            <a:noFill/>
          </a:ln>
        </p:spPr>
        <p:txBody>
          <a:bodyPr lIns="91425" tIns="45700" rIns="91425" bIns="45700" anchor="t" anchorCtr="0">
            <a:noAutofit/>
          </a:bodyPr>
          <a:lstStyle/>
          <a:p>
            <a:pPr marL="640080" marR="0" lvl="0" indent="-462280" algn="ctr" rtl="0">
              <a:spcBef>
                <a:spcPts val="0"/>
              </a:spcBef>
              <a:buClr>
                <a:srgbClr val="576063"/>
              </a:buClr>
              <a:buSzPct val="128000"/>
              <a:buFont typeface="Georgia"/>
              <a:buChar char="*"/>
            </a:pPr>
            <a:r>
              <a:rPr lang="en-US" sz="4000" b="1" i="0" u="sng" strike="noStrike" cap="none" dirty="0" smtClean="0">
                <a:solidFill>
                  <a:srgbClr val="073C65"/>
                </a:solidFill>
                <a:latin typeface="Trebuchet MS"/>
                <a:ea typeface="Trebuchet MS"/>
                <a:cs typeface="Trebuchet MS"/>
                <a:sym typeface="Trebuchet MS"/>
              </a:rPr>
              <a:t>2017</a:t>
            </a:r>
            <a:r>
              <a:rPr lang="en-US" sz="4000" b="1" i="0" u="sng" strike="noStrike" cap="none" dirty="0" smtClean="0">
                <a:solidFill>
                  <a:srgbClr val="073C65"/>
                </a:solidFill>
                <a:latin typeface="SimSun" panose="02010600030101010101" pitchFamily="2" charset="-122"/>
                <a:ea typeface="SimSun" panose="02010600030101010101" pitchFamily="2" charset="-122"/>
                <a:sym typeface="Trebuchet MS"/>
              </a:rPr>
              <a:t>年堪城华人基督教会年会</a:t>
            </a:r>
            <a:r>
              <a:rPr lang="en-US" sz="4000" b="1" i="0" u="sng" strike="noStrike" cap="none" dirty="0">
                <a:solidFill>
                  <a:srgbClr val="073C65"/>
                </a:solidFill>
                <a:latin typeface="Trebuchet MS"/>
                <a:ea typeface="Trebuchet MS"/>
                <a:cs typeface="Trebuchet MS"/>
                <a:sym typeface="Trebuchet MS"/>
              </a:rPr>
              <a:t/>
            </a:r>
            <a:br>
              <a:rPr lang="en-US" sz="4000" b="1" i="0" u="sng" strike="noStrike" cap="none" dirty="0">
                <a:solidFill>
                  <a:srgbClr val="073C65"/>
                </a:solidFill>
                <a:latin typeface="Trebuchet MS"/>
                <a:ea typeface="Trebuchet MS"/>
                <a:cs typeface="Trebuchet MS"/>
                <a:sym typeface="Trebuchet MS"/>
              </a:rPr>
            </a:br>
            <a:r>
              <a:rPr lang="en-US" sz="4000" b="1" i="0" u="sng" strike="noStrike" cap="none" dirty="0" smtClean="0">
                <a:solidFill>
                  <a:srgbClr val="073C65"/>
                </a:solidFill>
                <a:latin typeface="Trebuchet MS"/>
                <a:ea typeface="Trebuchet MS"/>
                <a:cs typeface="Trebuchet MS"/>
                <a:sym typeface="Trebuchet MS"/>
              </a:rPr>
              <a:t>2017 </a:t>
            </a:r>
            <a:r>
              <a:rPr lang="en-US" sz="4000" b="1" i="0" u="sng" strike="noStrike" cap="none" dirty="0">
                <a:solidFill>
                  <a:srgbClr val="073C65"/>
                </a:solidFill>
                <a:latin typeface="Trebuchet MS"/>
                <a:ea typeface="Trebuchet MS"/>
                <a:cs typeface="Trebuchet MS"/>
                <a:sym typeface="Trebuchet MS"/>
              </a:rPr>
              <a:t>GKCCCC Annual Meeting</a:t>
            </a:r>
            <a:r>
              <a:rPr lang="en-US" sz="3600" b="1" i="0" u="sng" strike="noStrike" cap="none" dirty="0">
                <a:solidFill>
                  <a:srgbClr val="073C65"/>
                </a:solidFill>
                <a:latin typeface="Trebuchet MS"/>
                <a:ea typeface="Trebuchet MS"/>
                <a:cs typeface="Trebuchet MS"/>
                <a:sym typeface="Trebuchet MS"/>
              </a:rPr>
              <a:t> </a:t>
            </a:r>
          </a:p>
        </p:txBody>
      </p:sp>
      <p:pic>
        <p:nvPicPr>
          <p:cNvPr id="187" name="Shape 187"/>
          <p:cNvPicPr preferRelativeResize="0"/>
          <p:nvPr/>
        </p:nvPicPr>
        <p:blipFill rotWithShape="1">
          <a:blip r:embed="rId3">
            <a:alphaModFix/>
          </a:blip>
          <a:srcRect/>
          <a:stretch/>
        </p:blipFill>
        <p:spPr>
          <a:xfrm>
            <a:off x="0" y="0"/>
            <a:ext cx="2495735" cy="1490595"/>
          </a:xfrm>
          <a:prstGeom prst="rect">
            <a:avLst/>
          </a:prstGeom>
          <a:noFill/>
          <a:ln>
            <a:noFill/>
          </a:ln>
        </p:spPr>
      </p:pic>
      <p:sp>
        <p:nvSpPr>
          <p:cNvPr id="188" name="Shape 188" descr="Image result for The Pillar and Ground of the Truth"/>
          <p:cNvSpPr/>
          <p:nvPr/>
        </p:nvSpPr>
        <p:spPr>
          <a:xfrm>
            <a:off x="155575"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Trebuchet MS"/>
              <a:ea typeface="Trebuchet MS"/>
              <a:cs typeface="Trebuchet MS"/>
              <a:sym typeface="Trebuchet MS"/>
            </a:endParaRPr>
          </a:p>
        </p:txBody>
      </p:sp>
      <p:sp>
        <p:nvSpPr>
          <p:cNvPr id="189" name="Shape 189" descr="Image result for The Pillar and Ground of the Truth"/>
          <p:cNvSpPr/>
          <p:nvPr/>
        </p:nvSpPr>
        <p:spPr>
          <a:xfrm>
            <a:off x="307975" y="7937"/>
            <a:ext cx="304799" cy="30480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Trebuchet MS"/>
              <a:ea typeface="Trebuchet MS"/>
              <a:cs typeface="Trebuchet MS"/>
              <a:sym typeface="Trebuchet MS"/>
            </a:endParaRPr>
          </a:p>
        </p:txBody>
      </p:sp>
      <p:sp>
        <p:nvSpPr>
          <p:cNvPr id="190" name="Shape 190" descr="Image result for The Pillar and Ground of the Truth"/>
          <p:cNvSpPr/>
          <p:nvPr/>
        </p:nvSpPr>
        <p:spPr>
          <a:xfrm>
            <a:off x="460375" y="160336"/>
            <a:ext cx="304799" cy="30480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Trebuchet MS"/>
              <a:ea typeface="Trebuchet MS"/>
              <a:cs typeface="Trebuchet MS"/>
              <a:sym typeface="Trebuchet MS"/>
            </a:endParaRPr>
          </a:p>
        </p:txBody>
      </p:sp>
      <p:sp>
        <p:nvSpPr>
          <p:cNvPr id="191" name="Shape 191" descr="Image result for The Pillar and Ground of the Truth"/>
          <p:cNvSpPr/>
          <p:nvPr/>
        </p:nvSpPr>
        <p:spPr>
          <a:xfrm>
            <a:off x="612775" y="312737"/>
            <a:ext cx="304799" cy="30480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Trebuchet MS"/>
              <a:ea typeface="Trebuchet MS"/>
              <a:cs typeface="Trebuchet MS"/>
              <a:sym typeface="Trebuchet MS"/>
            </a:endParaRPr>
          </a:p>
        </p:txBody>
      </p:sp>
      <p:pic>
        <p:nvPicPr>
          <p:cNvPr id="192" name="Shape 192" descr="http://gkcccc.org/openchurch/profiles/openchurch/images/gkcccc_photo.jpg"/>
          <p:cNvPicPr preferRelativeResize="0"/>
          <p:nvPr/>
        </p:nvPicPr>
        <p:blipFill rotWithShape="1">
          <a:blip r:embed="rId4">
            <a:alphaModFix/>
          </a:blip>
          <a:srcRect/>
          <a:stretch/>
        </p:blipFill>
        <p:spPr>
          <a:xfrm>
            <a:off x="1508525" y="0"/>
            <a:ext cx="7635475" cy="1490595"/>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74124" y="894558"/>
            <a:ext cx="4322617" cy="5943598"/>
          </a:xfrm>
          <a:prstGeom prst="rect">
            <a:avLst/>
          </a:prstGeom>
        </p:spPr>
      </p:pic>
      <p:sp>
        <p:nvSpPr>
          <p:cNvPr id="8" name="Rectangle 7"/>
          <p:cNvSpPr/>
          <p:nvPr/>
        </p:nvSpPr>
        <p:spPr>
          <a:xfrm>
            <a:off x="6108422" y="5895378"/>
            <a:ext cx="2703162" cy="830997"/>
          </a:xfrm>
          <a:prstGeom prst="rect">
            <a:avLst/>
          </a:prstGeom>
        </p:spPr>
        <p:txBody>
          <a:bodyPr wrap="square">
            <a:spAutoFit/>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Arial Narrow"/>
              </a:rPr>
              <a:t>郦一明</a:t>
            </a:r>
            <a:endParaRPr lang="en-US" altLang="zh-CN" sz="2400" b="1" dirty="0" smtClean="0">
              <a:solidFill>
                <a:srgbClr val="FF0000"/>
              </a:solidFill>
              <a:latin typeface="SimSun" panose="02010600030101010101" pitchFamily="2" charset="-122"/>
              <a:ea typeface="SimSun" panose="02010600030101010101" pitchFamily="2" charset="-122"/>
              <a:cs typeface="Arial Narrow"/>
            </a:endParaRPr>
          </a:p>
          <a:p>
            <a:pPr algn="ctr"/>
            <a:r>
              <a:rPr lang="en-US" sz="2400" b="1" dirty="0" err="1" smtClean="0">
                <a:latin typeface="Arial Narrow"/>
                <a:cs typeface="Arial Narrow"/>
              </a:rPr>
              <a:t>Yiming</a:t>
            </a:r>
            <a:r>
              <a:rPr lang="en-US" sz="2400" b="1" dirty="0" smtClean="0">
                <a:latin typeface="Arial Narrow"/>
                <a:cs typeface="Arial Narrow"/>
              </a:rPr>
              <a:t> Li</a:t>
            </a:r>
            <a:endParaRPr lang="en-US" sz="2400" b="1" dirty="0">
              <a:latin typeface="Arial Narrow"/>
              <a:cs typeface="Arial Narrow"/>
            </a:endParaRPr>
          </a:p>
        </p:txBody>
      </p:sp>
      <p:sp>
        <p:nvSpPr>
          <p:cNvPr id="9" name="Rectangle 8"/>
          <p:cNvSpPr/>
          <p:nvPr/>
        </p:nvSpPr>
        <p:spPr>
          <a:xfrm>
            <a:off x="6167959" y="83403"/>
            <a:ext cx="2703162" cy="830997"/>
          </a:xfrm>
          <a:prstGeom prst="rect">
            <a:avLst/>
          </a:prstGeom>
        </p:spPr>
        <p:txBody>
          <a:bodyPr wrap="square">
            <a:spAutoFit/>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团契组</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Fellowship Group</a:t>
            </a:r>
            <a:endParaRPr lang="en-US" sz="2400" b="1" dirty="0">
              <a:latin typeface="Arial Narrow"/>
              <a:cs typeface="Arial Narrow"/>
            </a:endParaRPr>
          </a:p>
        </p:txBody>
      </p:sp>
      <p:sp>
        <p:nvSpPr>
          <p:cNvPr id="10" name="Rectangle 9"/>
          <p:cNvSpPr/>
          <p:nvPr/>
        </p:nvSpPr>
        <p:spPr>
          <a:xfrm>
            <a:off x="6207651" y="2854967"/>
            <a:ext cx="2703162" cy="830997"/>
          </a:xfrm>
          <a:prstGeom prst="rect">
            <a:avLst/>
          </a:prstGeom>
        </p:spPr>
        <p:txBody>
          <a:bodyPr wrap="square">
            <a:spAutoFit/>
          </a:bodyPr>
          <a:lstStyle/>
          <a:p>
            <a:pPr algn="ctr"/>
            <a:r>
              <a:rPr lang="en-US" sz="4800" b="1" dirty="0" smtClean="0">
                <a:solidFill>
                  <a:srgbClr val="FFFF00"/>
                </a:solidFill>
                <a:latin typeface="Arial Narrow"/>
                <a:cs typeface="Arial Narrow"/>
              </a:rPr>
              <a:t>(</a:t>
            </a:r>
            <a:r>
              <a:rPr lang="en-US" altLang="zh-CN" sz="4800" b="1" dirty="0">
                <a:solidFill>
                  <a:srgbClr val="FFFF00"/>
                </a:solidFill>
                <a:latin typeface="Arial Narrow"/>
                <a:cs typeface="Arial Narrow"/>
              </a:rPr>
              <a:t>4</a:t>
            </a:r>
            <a:r>
              <a:rPr lang="en-US" sz="4800" b="1" dirty="0" smtClean="0">
                <a:solidFill>
                  <a:srgbClr val="FFFF00"/>
                </a:solidFill>
                <a:latin typeface="Arial Narrow"/>
                <a:cs typeface="Arial Narrow"/>
              </a:rPr>
              <a:t>)</a:t>
            </a:r>
            <a:endParaRPr lang="en-US" sz="4800" b="1" dirty="0">
              <a:solidFill>
                <a:srgbClr val="FFFF00"/>
              </a:solidFill>
              <a:latin typeface="Arial Narrow"/>
              <a:cs typeface="Arial Narrow"/>
            </a:endParaRPr>
          </a:p>
        </p:txBody>
      </p:sp>
      <p:graphicFrame>
        <p:nvGraphicFramePr>
          <p:cNvPr id="11" name="Table 10"/>
          <p:cNvGraphicFramePr>
            <a:graphicFrameLocks noGrp="1"/>
          </p:cNvGraphicFramePr>
          <p:nvPr>
            <p:extLst>
              <p:ext uri="{D42A27DB-BD31-4B8C-83A1-F6EECF244321}">
                <p14:modId xmlns="" xmlns:p14="http://schemas.microsoft.com/office/powerpoint/2010/main" val="3360498051"/>
              </p:ext>
            </p:extLst>
          </p:nvPr>
        </p:nvGraphicFramePr>
        <p:xfrm>
          <a:off x="0" y="0"/>
          <a:ext cx="5755312" cy="6857998"/>
        </p:xfrm>
        <a:graphic>
          <a:graphicData uri="http://schemas.openxmlformats.org/drawingml/2006/table">
            <a:tbl>
              <a:tblPr firstRow="1" bandRow="1">
                <a:tableStyleId>{5940675A-B579-460E-94D1-54222C63F5DA}</a:tableStyleId>
              </a:tblPr>
              <a:tblGrid>
                <a:gridCol w="1567826"/>
                <a:gridCol w="4187486"/>
              </a:tblGrid>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邀请</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Invitation</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来跟基督在一起</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可</a:t>
                      </a:r>
                      <a:r>
                        <a:rPr lang="en-US" altLang="zh-CN" sz="2400" b="1" dirty="0" smtClean="0">
                          <a:solidFill>
                            <a:srgbClr val="FF0000"/>
                          </a:solidFill>
                          <a:latin typeface="华文细黑"/>
                          <a:ea typeface="华文细黑"/>
                          <a:cs typeface="华文细黑"/>
                        </a:rPr>
                        <a:t>3:14</a:t>
                      </a:r>
                      <a:r>
                        <a:rPr lang="zh-CN" altLang="en-US" sz="2400" b="1" dirty="0" smtClean="0">
                          <a:solidFill>
                            <a:srgbClr val="FF0000"/>
                          </a:solidFill>
                          <a:latin typeface="华文细黑"/>
                          <a:ea typeface="华文细黑"/>
                          <a:cs typeface="华文细黑"/>
                        </a:rPr>
                        <a:t>）</a:t>
                      </a:r>
                      <a:endParaRPr lang="en-US" sz="2400" b="1" dirty="0" smtClean="0">
                        <a:solidFill>
                          <a:srgbClr val="FF0000"/>
                        </a:solidFill>
                        <a:latin typeface="华文细黑"/>
                        <a:ea typeface="华文细黑"/>
                        <a:cs typeface="华文细黑"/>
                      </a:endParaRPr>
                    </a:p>
                    <a:p>
                      <a:pPr algn="ctr"/>
                      <a:r>
                        <a:rPr lang="en-US" sz="2400" b="1" dirty="0" smtClean="0">
                          <a:latin typeface="Arial Narrow"/>
                          <a:cs typeface="Arial Narrow"/>
                        </a:rPr>
                        <a:t>“</a:t>
                      </a:r>
                      <a:r>
                        <a:rPr lang="en-US" sz="2400" b="1" dirty="0" err="1" smtClean="0">
                          <a:latin typeface="Arial Narrow"/>
                          <a:cs typeface="Arial Narrow"/>
                        </a:rPr>
                        <a:t>Come+be</a:t>
                      </a:r>
                      <a:r>
                        <a:rPr lang="en-US" sz="2400" b="1" dirty="0" smtClean="0">
                          <a:latin typeface="Arial Narrow"/>
                          <a:cs typeface="Arial Narrow"/>
                        </a:rPr>
                        <a:t> with Christ”(Mk.3:14)</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认同</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Identify</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smtClean="0">
                          <a:solidFill>
                            <a:srgbClr val="FF0000"/>
                          </a:solidFill>
                          <a:latin typeface="华文细黑"/>
                          <a:ea typeface="华文细黑"/>
                          <a:cs typeface="华文细黑"/>
                        </a:rPr>
                        <a:t>“团结者”</a:t>
                      </a:r>
                      <a:endParaRPr lang="en-US" sz="2400" b="1" dirty="0" smtClean="0">
                        <a:latin typeface="Arial Narrow"/>
                        <a:cs typeface="Arial Narrow"/>
                      </a:endParaRPr>
                    </a:p>
                    <a:p>
                      <a:pPr algn="ctr"/>
                      <a:r>
                        <a:rPr lang="en-US" sz="2400" b="1" dirty="0" smtClean="0">
                          <a:latin typeface="Arial Narrow"/>
                          <a:cs typeface="Arial Narrow"/>
                        </a:rPr>
                        <a:t>“</a:t>
                      </a:r>
                      <a:r>
                        <a:rPr lang="en-US" sz="2400" b="1" dirty="0" err="1" smtClean="0">
                          <a:latin typeface="Arial Narrow"/>
                          <a:cs typeface="Arial Narrow"/>
                        </a:rPr>
                        <a:t>Fellowshipper</a:t>
                      </a:r>
                      <a:r>
                        <a:rPr lang="en-US" sz="2400" b="1" dirty="0" smtClean="0">
                          <a:latin typeface="Arial Narrow"/>
                          <a:cs typeface="Arial Narrow"/>
                        </a:rPr>
                        <a:t>”</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步骤</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Step</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跟他们一起做</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“Do it with them”</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教训</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Instruction</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大诫命－爱人</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太</a:t>
                      </a:r>
                      <a:r>
                        <a:rPr lang="en-US" altLang="zh-CN" sz="2400" b="1" dirty="0" smtClean="0">
                          <a:solidFill>
                            <a:srgbClr val="FF0000"/>
                          </a:solidFill>
                          <a:latin typeface="华文细黑"/>
                          <a:ea typeface="华文细黑"/>
                          <a:cs typeface="华文细黑"/>
                        </a:rPr>
                        <a:t>22:39</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000" b="1" dirty="0" smtClean="0">
                          <a:latin typeface="Arial Narrow"/>
                          <a:cs typeface="Arial Narrow"/>
                        </a:rPr>
                        <a:t>Great</a:t>
                      </a:r>
                      <a:r>
                        <a:rPr lang="en-US" sz="2000" b="1" baseline="0" dirty="0" smtClean="0">
                          <a:latin typeface="Arial Narrow"/>
                          <a:cs typeface="Arial Narrow"/>
                        </a:rPr>
                        <a:t> command-love others(Mt.22:39)</a:t>
                      </a:r>
                      <a:r>
                        <a:rPr lang="en-US" sz="2000" b="1" dirty="0" smtClean="0">
                          <a:latin typeface="Arial Narrow"/>
                          <a:cs typeface="Arial Narrow"/>
                        </a:rPr>
                        <a:t> </a:t>
                      </a:r>
                      <a:endParaRPr lang="en-US" sz="20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宗旨</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Purpose</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关爱别人</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Caring for others</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行动</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Actions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男女青年，少年组</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altLang="zh-CN" sz="2400" b="1" dirty="0" err="1" smtClean="0">
                          <a:latin typeface="Arial Narrow"/>
                          <a:cs typeface="Arial Narrow"/>
                        </a:rPr>
                        <a:t>Men,women,youth,children</a:t>
                      </a:r>
                      <a:r>
                        <a:rPr lang="en-US" altLang="zh-CN" sz="2400" b="1" dirty="0" smtClean="0">
                          <a:latin typeface="Arial Narrow"/>
                          <a:cs typeface="Arial Narrow"/>
                        </a:rPr>
                        <a:t> group</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方向指引</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Directions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第十，十一，十二课</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Lessons 10, 11, 12</a:t>
                      </a:r>
                      <a:endParaRPr lang="en-US" sz="2400" b="1" dirty="0">
                        <a:latin typeface="Arial Narrow"/>
                        <a:cs typeface="Arial Narrow"/>
                      </a:endParaRPr>
                    </a:p>
                  </a:txBody>
                  <a:tcPr/>
                </a:tc>
              </a:tr>
            </a:tbl>
          </a:graphicData>
        </a:graphic>
      </p:graphicFrame>
    </p:spTree>
    <p:extLst>
      <p:ext uri="{BB962C8B-B14F-4D97-AF65-F5344CB8AC3E}">
        <p14:creationId xmlns="" xmlns:p14="http://schemas.microsoft.com/office/powerpoint/2010/main" val="19096988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74124" y="894558"/>
            <a:ext cx="4322617" cy="5943598"/>
          </a:xfrm>
          <a:prstGeom prst="rect">
            <a:avLst/>
          </a:prstGeom>
        </p:spPr>
      </p:pic>
      <p:sp>
        <p:nvSpPr>
          <p:cNvPr id="8" name="Rectangle 7"/>
          <p:cNvSpPr/>
          <p:nvPr/>
        </p:nvSpPr>
        <p:spPr>
          <a:xfrm>
            <a:off x="6108422" y="5895378"/>
            <a:ext cx="2703162" cy="830997"/>
          </a:xfrm>
          <a:prstGeom prst="rect">
            <a:avLst/>
          </a:prstGeom>
        </p:spPr>
        <p:txBody>
          <a:bodyPr wrap="square">
            <a:spAutoFit/>
          </a:bodyPr>
          <a:lstStyle/>
          <a:p>
            <a:pPr algn="ctr" defTabSz="457200"/>
            <a:r>
              <a:rPr lang="zh-CN" altLang="en-US" sz="2400" b="1" kern="1200" dirty="0" smtClean="0">
                <a:solidFill>
                  <a:srgbClr val="FF0000"/>
                </a:solidFill>
                <a:latin typeface="SimSun" panose="02010600030101010101" pitchFamily="2" charset="-122"/>
                <a:ea typeface="SimSun" panose="02010600030101010101" pitchFamily="2" charset="-122"/>
                <a:cs typeface="华文细黑"/>
              </a:rPr>
              <a:t>刘金石</a:t>
            </a:r>
            <a:endParaRPr lang="en-US" altLang="zh-CN" sz="2400" b="1" kern="1200" dirty="0" smtClean="0">
              <a:solidFill>
                <a:srgbClr val="FF0000"/>
              </a:solidFill>
              <a:latin typeface="SimSun" panose="02010600030101010101" pitchFamily="2" charset="-122"/>
              <a:ea typeface="SimSun" panose="02010600030101010101" pitchFamily="2" charset="-122"/>
              <a:cs typeface="华文细黑"/>
            </a:endParaRPr>
          </a:p>
          <a:p>
            <a:pPr algn="ctr" defTabSz="457200"/>
            <a:r>
              <a:rPr lang="en-US" sz="2400" b="1" kern="1200" dirty="0" smtClean="0">
                <a:solidFill>
                  <a:prstClr val="black"/>
                </a:solidFill>
                <a:latin typeface="Arial Narrow"/>
                <a:ea typeface="+mn-ea"/>
                <a:cs typeface="Arial Narrow"/>
              </a:rPr>
              <a:t>Jimmy Liu</a:t>
            </a:r>
            <a:endParaRPr lang="en-US" sz="2400" b="1" kern="1200" dirty="0">
              <a:solidFill>
                <a:prstClr val="black"/>
              </a:solidFill>
              <a:latin typeface="Arial Narrow"/>
              <a:ea typeface="+mn-ea"/>
              <a:cs typeface="Arial Narrow"/>
            </a:endParaRPr>
          </a:p>
        </p:txBody>
      </p:sp>
      <p:sp>
        <p:nvSpPr>
          <p:cNvPr id="9" name="Rectangle 8"/>
          <p:cNvSpPr/>
          <p:nvPr/>
        </p:nvSpPr>
        <p:spPr>
          <a:xfrm>
            <a:off x="6167959" y="83403"/>
            <a:ext cx="2703162" cy="830997"/>
          </a:xfrm>
          <a:prstGeom prst="rect">
            <a:avLst/>
          </a:prstGeom>
        </p:spPr>
        <p:txBody>
          <a:bodyPr wrap="square">
            <a:spAutoFit/>
          </a:bodyPr>
          <a:lstStyle/>
          <a:p>
            <a:pPr algn="ctr" defTabSz="457200"/>
            <a:r>
              <a:rPr lang="zh-CN" altLang="en-US" sz="2400" b="1" kern="1200" dirty="0" smtClean="0">
                <a:solidFill>
                  <a:srgbClr val="FF0000"/>
                </a:solidFill>
                <a:latin typeface="SimSun" panose="02010600030101010101" pitchFamily="2" charset="-122"/>
                <a:ea typeface="SimSun" panose="02010600030101010101" pitchFamily="2" charset="-122"/>
                <a:cs typeface="华文细黑"/>
              </a:rPr>
              <a:t>宣教组</a:t>
            </a:r>
            <a:endParaRPr lang="en-US" altLang="zh-CN" sz="2400" b="1" kern="1200" dirty="0" smtClean="0">
              <a:solidFill>
                <a:srgbClr val="FF0000"/>
              </a:solidFill>
              <a:latin typeface="SimSun" panose="02010600030101010101" pitchFamily="2" charset="-122"/>
              <a:ea typeface="SimSun" panose="02010600030101010101" pitchFamily="2" charset="-122"/>
              <a:cs typeface="华文细黑"/>
            </a:endParaRPr>
          </a:p>
          <a:p>
            <a:pPr algn="ctr" defTabSz="457200"/>
            <a:r>
              <a:rPr lang="en-US" sz="2400" b="1" kern="1200" dirty="0" smtClean="0">
                <a:solidFill>
                  <a:prstClr val="black"/>
                </a:solidFill>
                <a:latin typeface="Arial Narrow"/>
                <a:ea typeface="+mn-ea"/>
                <a:cs typeface="Arial Narrow"/>
              </a:rPr>
              <a:t>Mission Group</a:t>
            </a:r>
            <a:endParaRPr lang="en-US" sz="2400" b="1" kern="1200" dirty="0">
              <a:solidFill>
                <a:prstClr val="black"/>
              </a:solidFill>
              <a:latin typeface="Arial Narrow"/>
              <a:ea typeface="+mn-ea"/>
              <a:cs typeface="Arial Narrow"/>
            </a:endParaRPr>
          </a:p>
        </p:txBody>
      </p:sp>
      <p:sp>
        <p:nvSpPr>
          <p:cNvPr id="10" name="Rectangle 9"/>
          <p:cNvSpPr/>
          <p:nvPr/>
        </p:nvSpPr>
        <p:spPr>
          <a:xfrm>
            <a:off x="6207651" y="2854967"/>
            <a:ext cx="2703162" cy="830997"/>
          </a:xfrm>
          <a:prstGeom prst="rect">
            <a:avLst/>
          </a:prstGeom>
        </p:spPr>
        <p:txBody>
          <a:bodyPr wrap="square">
            <a:spAutoFit/>
          </a:bodyPr>
          <a:lstStyle/>
          <a:p>
            <a:pPr algn="ctr" defTabSz="457200"/>
            <a:r>
              <a:rPr lang="en-US" sz="4800" b="1" kern="1200" dirty="0" smtClean="0">
                <a:solidFill>
                  <a:srgbClr val="FFFF00"/>
                </a:solidFill>
                <a:latin typeface="Arial Narrow"/>
                <a:ea typeface="+mn-ea"/>
                <a:cs typeface="Arial Narrow"/>
              </a:rPr>
              <a:t>(5)</a:t>
            </a:r>
            <a:endParaRPr lang="en-US" sz="4800" b="1" kern="1200" dirty="0">
              <a:solidFill>
                <a:srgbClr val="FFFF00"/>
              </a:solidFill>
              <a:latin typeface="Arial Narrow"/>
              <a:ea typeface="+mn-ea"/>
              <a:cs typeface="Arial Narrow"/>
            </a:endParaRPr>
          </a:p>
        </p:txBody>
      </p:sp>
      <p:graphicFrame>
        <p:nvGraphicFramePr>
          <p:cNvPr id="11" name="Table 10"/>
          <p:cNvGraphicFramePr>
            <a:graphicFrameLocks noGrp="1"/>
          </p:cNvGraphicFramePr>
          <p:nvPr>
            <p:extLst>
              <p:ext uri="{D42A27DB-BD31-4B8C-83A1-F6EECF244321}">
                <p14:modId xmlns="" xmlns:p14="http://schemas.microsoft.com/office/powerpoint/2010/main" val="4150097556"/>
              </p:ext>
            </p:extLst>
          </p:nvPr>
        </p:nvGraphicFramePr>
        <p:xfrm>
          <a:off x="0" y="0"/>
          <a:ext cx="5755312" cy="6857998"/>
        </p:xfrm>
        <a:graphic>
          <a:graphicData uri="http://schemas.openxmlformats.org/drawingml/2006/table">
            <a:tbl>
              <a:tblPr firstRow="1" bandRow="1">
                <a:tableStyleId>{5940675A-B579-460E-94D1-54222C63F5DA}</a:tableStyleId>
              </a:tblPr>
              <a:tblGrid>
                <a:gridCol w="1488443"/>
                <a:gridCol w="4266869"/>
              </a:tblGrid>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邀请</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Invitation</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跟从基督得人如得鱼一样</a:t>
                      </a:r>
                      <a:r>
                        <a:rPr lang="zh-CN" altLang="en-US" sz="2400" b="1" dirty="0" smtClean="0">
                          <a:solidFill>
                            <a:srgbClr val="FF0000"/>
                          </a:solidFill>
                          <a:latin typeface="华文细黑"/>
                          <a:ea typeface="华文细黑"/>
                          <a:cs typeface="华文细黑"/>
                        </a:rPr>
                        <a:t>”</a:t>
                      </a:r>
                      <a:endParaRPr lang="en-US" sz="2400" b="1" dirty="0" smtClean="0">
                        <a:solidFill>
                          <a:srgbClr val="FF0000"/>
                        </a:solidFill>
                        <a:latin typeface="华文细黑"/>
                        <a:ea typeface="华文细黑"/>
                        <a:cs typeface="华文细黑"/>
                      </a:endParaRPr>
                    </a:p>
                    <a:p>
                      <a:pPr algn="ctr"/>
                      <a:r>
                        <a:rPr lang="en-US" sz="2400" b="1" dirty="0" smtClean="0">
                          <a:latin typeface="Arial Narrow"/>
                          <a:cs typeface="Arial Narrow"/>
                        </a:rPr>
                        <a:t>“Follow </a:t>
                      </a:r>
                      <a:r>
                        <a:rPr lang="en-US" sz="2400" b="1" dirty="0" err="1" smtClean="0">
                          <a:latin typeface="Arial Narrow"/>
                          <a:cs typeface="Arial Narrow"/>
                        </a:rPr>
                        <a:t>Christ+be</a:t>
                      </a:r>
                      <a:r>
                        <a:rPr lang="en-US" sz="2400" b="1" dirty="0" smtClean="0">
                          <a:latin typeface="Arial Narrow"/>
                          <a:cs typeface="Arial Narrow"/>
                        </a:rPr>
                        <a:t> fishers of men”</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认同</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Identify</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得人如得鱼</a:t>
                      </a:r>
                      <a:r>
                        <a:rPr lang="zh-CN" altLang="en-US" sz="2400" b="1" dirty="0" smtClean="0">
                          <a:solidFill>
                            <a:srgbClr val="FF0000"/>
                          </a:solidFill>
                          <a:latin typeface="华文细黑"/>
                          <a:ea typeface="华文细黑"/>
                          <a:cs typeface="华文细黑"/>
                        </a:rPr>
                        <a:t>”（太</a:t>
                      </a:r>
                      <a:r>
                        <a:rPr lang="en-US" altLang="zh-CN" sz="2400" b="1" dirty="0" smtClean="0">
                          <a:solidFill>
                            <a:srgbClr val="FF0000"/>
                          </a:solidFill>
                          <a:latin typeface="华文细黑"/>
                          <a:ea typeface="华文细黑"/>
                          <a:cs typeface="华文细黑"/>
                        </a:rPr>
                        <a:t>4:19</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“Fishers of men”(Mt.4:19)</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步骤</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Step</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让他们做</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“Let them do it”</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教训</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Instruction</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大使命</a:t>
                      </a:r>
                      <a:r>
                        <a:rPr lang="zh-CN" altLang="en-US" sz="2400" b="1" dirty="0" smtClean="0">
                          <a:solidFill>
                            <a:srgbClr val="FF0000"/>
                          </a:solidFill>
                          <a:latin typeface="华文细黑"/>
                          <a:ea typeface="华文细黑"/>
                          <a:cs typeface="华文细黑"/>
                        </a:rPr>
                        <a:t>（太</a:t>
                      </a:r>
                      <a:r>
                        <a:rPr lang="en-US" altLang="zh-CN" sz="2400" b="1" dirty="0" smtClean="0">
                          <a:solidFill>
                            <a:srgbClr val="FF0000"/>
                          </a:solidFill>
                          <a:latin typeface="华文细黑"/>
                          <a:ea typeface="华文细黑"/>
                          <a:cs typeface="华文细黑"/>
                        </a:rPr>
                        <a:t>28:19-20</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Great</a:t>
                      </a:r>
                      <a:r>
                        <a:rPr lang="en-US" sz="2400" b="1" baseline="0" dirty="0" smtClean="0">
                          <a:latin typeface="Arial Narrow"/>
                          <a:cs typeface="Arial Narrow"/>
                        </a:rPr>
                        <a:t> commission(Mt.28:19-20)</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宗旨</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Purpose</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献身宣教</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latin typeface="Arial Narrow"/>
                          <a:cs typeface="Arial Narrow"/>
                        </a:rPr>
                        <a:t>Committing to missions</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行动</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Actions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奉献，去当地和地极宣教</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altLang="zh-CN" sz="2400" b="1" dirty="0" smtClean="0">
                          <a:latin typeface="Arial Narrow"/>
                          <a:cs typeface="Arial Narrow"/>
                        </a:rPr>
                        <a:t>Give</a:t>
                      </a:r>
                      <a:r>
                        <a:rPr lang="en-US" altLang="zh-CN" sz="2400" b="1" baseline="0" dirty="0" smtClean="0">
                          <a:latin typeface="Arial Narrow"/>
                          <a:cs typeface="Arial Narrow"/>
                        </a:rPr>
                        <a:t>, </a:t>
                      </a:r>
                      <a:r>
                        <a:rPr lang="en-US" altLang="zh-CN" sz="2400" b="1" dirty="0" smtClean="0">
                          <a:latin typeface="Arial Narrow"/>
                          <a:cs typeface="Arial Narrow"/>
                        </a:rPr>
                        <a:t>go</a:t>
                      </a:r>
                      <a:r>
                        <a:rPr lang="en-US" altLang="zh-CN" sz="2400" b="1" baseline="0" dirty="0" smtClean="0">
                          <a:latin typeface="Arial Narrow"/>
                          <a:cs typeface="Arial Narrow"/>
                        </a:rPr>
                        <a:t> l</a:t>
                      </a:r>
                      <a:r>
                        <a:rPr lang="en-US" altLang="zh-CN" sz="2400" b="1" dirty="0" smtClean="0">
                          <a:latin typeface="Arial Narrow"/>
                          <a:cs typeface="Arial Narrow"/>
                        </a:rPr>
                        <a:t>ocal</a:t>
                      </a:r>
                      <a:r>
                        <a:rPr lang="en-US" altLang="zh-CN" sz="2400" b="1" baseline="0" dirty="0" smtClean="0">
                          <a:latin typeface="Arial Narrow"/>
                          <a:cs typeface="Arial Narrow"/>
                        </a:rPr>
                        <a:t> &amp; </a:t>
                      </a:r>
                      <a:r>
                        <a:rPr lang="en-US" altLang="zh-CN" sz="2400" b="1" dirty="0" smtClean="0">
                          <a:latin typeface="Arial Narrow"/>
                          <a:cs typeface="Arial Narrow"/>
                        </a:rPr>
                        <a:t>global missions</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方向指引</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Directions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第十三，十四，十五课</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Lessons 13, 14, 15</a:t>
                      </a:r>
                      <a:endParaRPr lang="en-US" sz="2400" b="1" dirty="0">
                        <a:latin typeface="Arial Narrow"/>
                        <a:cs typeface="Arial Narrow"/>
                      </a:endParaRPr>
                    </a:p>
                  </a:txBody>
                  <a:tcPr/>
                </a:tc>
              </a:tr>
            </a:tbl>
          </a:graphicData>
        </a:graphic>
      </p:graphicFrame>
    </p:spTree>
    <p:extLst>
      <p:ext uri="{BB962C8B-B14F-4D97-AF65-F5344CB8AC3E}">
        <p14:creationId xmlns="" xmlns:p14="http://schemas.microsoft.com/office/powerpoint/2010/main" val="11407869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74124" y="894558"/>
            <a:ext cx="4322617" cy="5943598"/>
          </a:xfrm>
          <a:prstGeom prst="rect">
            <a:avLst/>
          </a:prstGeom>
        </p:spPr>
      </p:pic>
      <p:sp>
        <p:nvSpPr>
          <p:cNvPr id="8" name="Rectangle 7"/>
          <p:cNvSpPr/>
          <p:nvPr/>
        </p:nvSpPr>
        <p:spPr>
          <a:xfrm>
            <a:off x="6108422" y="5895378"/>
            <a:ext cx="2703162" cy="830997"/>
          </a:xfrm>
          <a:prstGeom prst="rect">
            <a:avLst/>
          </a:prstGeom>
        </p:spPr>
        <p:txBody>
          <a:bodyPr wrap="square">
            <a:spAutoFit/>
          </a:bodyPr>
          <a:lstStyle/>
          <a:p>
            <a:pPr algn="ctr" defTabSz="457200"/>
            <a:r>
              <a:rPr lang="zh-CN" altLang="en-US" sz="2400" b="1" kern="1200" dirty="0" smtClean="0">
                <a:solidFill>
                  <a:srgbClr val="FF0000"/>
                </a:solidFill>
                <a:latin typeface="华文细黑"/>
                <a:ea typeface="华文细黑"/>
                <a:cs typeface="华文细黑"/>
              </a:rPr>
              <a:t>王德南</a:t>
            </a:r>
            <a:endParaRPr lang="en-US" altLang="zh-CN" sz="2400" b="1" kern="1200" dirty="0" smtClean="0">
              <a:solidFill>
                <a:srgbClr val="FF0000"/>
              </a:solidFill>
              <a:latin typeface="华文细黑"/>
              <a:ea typeface="华文细黑"/>
              <a:cs typeface="华文细黑"/>
            </a:endParaRPr>
          </a:p>
          <a:p>
            <a:pPr algn="ctr" defTabSz="457200"/>
            <a:r>
              <a:rPr lang="en-US" sz="2400" b="1" kern="1200" dirty="0" smtClean="0">
                <a:solidFill>
                  <a:prstClr val="black"/>
                </a:solidFill>
                <a:latin typeface="Arial Narrow"/>
                <a:ea typeface="+mn-ea"/>
                <a:cs typeface="Arial Narrow"/>
              </a:rPr>
              <a:t>Tony Wong</a:t>
            </a:r>
            <a:endParaRPr lang="en-US" sz="2400" b="1" kern="1200" dirty="0">
              <a:solidFill>
                <a:prstClr val="black"/>
              </a:solidFill>
              <a:latin typeface="Arial Narrow"/>
              <a:ea typeface="+mn-ea"/>
              <a:cs typeface="Arial Narrow"/>
            </a:endParaRPr>
          </a:p>
        </p:txBody>
      </p:sp>
      <p:sp>
        <p:nvSpPr>
          <p:cNvPr id="9" name="Rectangle 8"/>
          <p:cNvSpPr/>
          <p:nvPr/>
        </p:nvSpPr>
        <p:spPr>
          <a:xfrm>
            <a:off x="6167959" y="83403"/>
            <a:ext cx="2703162" cy="830997"/>
          </a:xfrm>
          <a:prstGeom prst="rect">
            <a:avLst/>
          </a:prstGeom>
        </p:spPr>
        <p:txBody>
          <a:bodyPr wrap="square">
            <a:spAutoFit/>
          </a:bodyPr>
          <a:lstStyle/>
          <a:p>
            <a:pPr algn="ctr" defTabSz="457200"/>
            <a:r>
              <a:rPr lang="zh-CN" altLang="en-US" sz="2400" b="1" kern="1200" dirty="0" smtClean="0">
                <a:solidFill>
                  <a:srgbClr val="FF0000"/>
                </a:solidFill>
                <a:latin typeface="华文细黑"/>
                <a:ea typeface="华文细黑"/>
                <a:cs typeface="华文细黑"/>
              </a:rPr>
              <a:t>事工组</a:t>
            </a:r>
            <a:endParaRPr lang="en-US" altLang="zh-CN" sz="2400" b="1" kern="1200" dirty="0" smtClean="0">
              <a:solidFill>
                <a:srgbClr val="FF0000"/>
              </a:solidFill>
              <a:latin typeface="华文细黑"/>
              <a:ea typeface="华文细黑"/>
              <a:cs typeface="华文细黑"/>
            </a:endParaRPr>
          </a:p>
          <a:p>
            <a:pPr algn="ctr" defTabSz="457200"/>
            <a:r>
              <a:rPr lang="en-US" sz="2400" b="1" kern="1200" dirty="0" smtClean="0">
                <a:solidFill>
                  <a:prstClr val="black"/>
                </a:solidFill>
                <a:latin typeface="Arial Narrow"/>
                <a:ea typeface="+mn-ea"/>
                <a:cs typeface="Arial Narrow"/>
              </a:rPr>
              <a:t>Ministry Group</a:t>
            </a:r>
            <a:endParaRPr lang="en-US" sz="2400" b="1" kern="1200" dirty="0">
              <a:solidFill>
                <a:prstClr val="black"/>
              </a:solidFill>
              <a:latin typeface="Arial Narrow"/>
              <a:ea typeface="+mn-ea"/>
              <a:cs typeface="Arial Narrow"/>
            </a:endParaRPr>
          </a:p>
        </p:txBody>
      </p:sp>
      <p:sp>
        <p:nvSpPr>
          <p:cNvPr id="10" name="Rectangle 9"/>
          <p:cNvSpPr/>
          <p:nvPr/>
        </p:nvSpPr>
        <p:spPr>
          <a:xfrm>
            <a:off x="6207651" y="2854967"/>
            <a:ext cx="2703162" cy="830997"/>
          </a:xfrm>
          <a:prstGeom prst="rect">
            <a:avLst/>
          </a:prstGeom>
        </p:spPr>
        <p:txBody>
          <a:bodyPr wrap="square">
            <a:spAutoFit/>
          </a:bodyPr>
          <a:lstStyle/>
          <a:p>
            <a:pPr algn="ctr" defTabSz="457200"/>
            <a:r>
              <a:rPr lang="en-US" sz="4800" b="1" kern="1200" dirty="0" smtClean="0">
                <a:solidFill>
                  <a:srgbClr val="FFFF00"/>
                </a:solidFill>
                <a:latin typeface="Arial Narrow"/>
                <a:ea typeface="+mn-ea"/>
                <a:cs typeface="Arial Narrow"/>
              </a:rPr>
              <a:t>(6)</a:t>
            </a:r>
            <a:endParaRPr lang="en-US" sz="4800" b="1" kern="1200" dirty="0">
              <a:solidFill>
                <a:srgbClr val="FFFF00"/>
              </a:solidFill>
              <a:latin typeface="Arial Narrow"/>
              <a:ea typeface="+mn-ea"/>
              <a:cs typeface="Arial Narrow"/>
            </a:endParaRPr>
          </a:p>
        </p:txBody>
      </p:sp>
      <p:graphicFrame>
        <p:nvGraphicFramePr>
          <p:cNvPr id="11" name="Table 10"/>
          <p:cNvGraphicFramePr>
            <a:graphicFrameLocks noGrp="1"/>
          </p:cNvGraphicFramePr>
          <p:nvPr>
            <p:extLst>
              <p:ext uri="{D42A27DB-BD31-4B8C-83A1-F6EECF244321}">
                <p14:modId xmlns:p14="http://schemas.microsoft.com/office/powerpoint/2010/main" xmlns="" val="685965872"/>
              </p:ext>
            </p:extLst>
          </p:nvPr>
        </p:nvGraphicFramePr>
        <p:xfrm>
          <a:off x="0" y="0"/>
          <a:ext cx="5755312" cy="6857998"/>
        </p:xfrm>
        <a:graphic>
          <a:graphicData uri="http://schemas.openxmlformats.org/drawingml/2006/table">
            <a:tbl>
              <a:tblPr firstRow="1" bandRow="1">
                <a:tableStyleId>{5940675A-B579-460E-94D1-54222C63F5DA}</a:tableStyleId>
              </a:tblPr>
              <a:tblGrid>
                <a:gridCol w="1488443"/>
                <a:gridCol w="4266869"/>
              </a:tblGrid>
              <a:tr h="979714">
                <a:tc>
                  <a:txBody>
                    <a:bodyPr/>
                    <a:lstStyle/>
                    <a:p>
                      <a:pPr algn="ctr"/>
                      <a:r>
                        <a:rPr lang="zh-CN" altLang="en-US" sz="2400" b="1" dirty="0" smtClean="0">
                          <a:solidFill>
                            <a:srgbClr val="FF0000"/>
                          </a:solidFill>
                          <a:latin typeface="华文细黑"/>
                          <a:ea typeface="华文细黑"/>
                          <a:cs typeface="华文细黑"/>
                        </a:rPr>
                        <a:t>邀请</a:t>
                      </a:r>
                      <a:endParaRPr lang="en-US" sz="2400" b="1" dirty="0" smtClean="0">
                        <a:solidFill>
                          <a:srgbClr val="FF0000"/>
                        </a:solidFill>
                        <a:latin typeface="华文细黑"/>
                        <a:ea typeface="华文细黑"/>
                        <a:cs typeface="华文细黑"/>
                      </a:endParaRPr>
                    </a:p>
                    <a:p>
                      <a:pPr algn="ctr"/>
                      <a:r>
                        <a:rPr lang="en-US" sz="2400" b="1" dirty="0" smtClean="0">
                          <a:latin typeface="Arial Narrow"/>
                          <a:cs typeface="Arial Narrow"/>
                        </a:rPr>
                        <a:t>Invitation</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华文细黑"/>
                          <a:ea typeface="华文细黑"/>
                          <a:cs typeface="华文细黑"/>
                        </a:rPr>
                        <a:t>“常在基督里面”（约</a:t>
                      </a:r>
                      <a:r>
                        <a:rPr lang="en-US" altLang="zh-CN" sz="2400" b="1" dirty="0" smtClean="0">
                          <a:solidFill>
                            <a:srgbClr val="FF0000"/>
                          </a:solidFill>
                          <a:latin typeface="华文细黑"/>
                          <a:ea typeface="华文细黑"/>
                          <a:cs typeface="华文细黑"/>
                        </a:rPr>
                        <a:t>15:5</a:t>
                      </a:r>
                      <a:r>
                        <a:rPr lang="zh-CN" altLang="en-US" sz="2400" b="1" dirty="0" smtClean="0">
                          <a:solidFill>
                            <a:srgbClr val="FF0000"/>
                          </a:solidFill>
                          <a:latin typeface="华文细黑"/>
                          <a:ea typeface="华文细黑"/>
                          <a:cs typeface="华文细黑"/>
                        </a:rPr>
                        <a:t>）</a:t>
                      </a:r>
                      <a:endParaRPr lang="en-US" sz="2400" b="1" dirty="0" smtClean="0">
                        <a:solidFill>
                          <a:srgbClr val="FF0000"/>
                        </a:solidFill>
                        <a:latin typeface="华文细黑"/>
                        <a:ea typeface="华文细黑"/>
                        <a:cs typeface="华文细黑"/>
                      </a:endParaRPr>
                    </a:p>
                    <a:p>
                      <a:pPr algn="ctr"/>
                      <a:r>
                        <a:rPr lang="en-US" sz="2400" b="1" dirty="0" smtClean="0">
                          <a:latin typeface="Arial Narrow"/>
                          <a:cs typeface="Arial Narrow"/>
                        </a:rPr>
                        <a:t>“Abide</a:t>
                      </a:r>
                      <a:r>
                        <a:rPr lang="en-US" sz="2400" b="1" baseline="0" dirty="0" smtClean="0">
                          <a:latin typeface="Arial Narrow"/>
                          <a:cs typeface="Arial Narrow"/>
                        </a:rPr>
                        <a:t> in Christ</a:t>
                      </a:r>
                      <a:r>
                        <a:rPr lang="en-US" sz="2400" b="1" dirty="0" smtClean="0">
                          <a:latin typeface="Arial Narrow"/>
                          <a:cs typeface="Arial Narrow"/>
                        </a:rPr>
                        <a:t>”(Jn.15:5)</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认同</a:t>
                      </a:r>
                      <a:endParaRPr lang="en-US" sz="2400" b="1" dirty="0" smtClean="0">
                        <a:latin typeface="Arial Narrow"/>
                        <a:cs typeface="Arial Narrow"/>
                      </a:endParaRPr>
                    </a:p>
                    <a:p>
                      <a:pPr algn="ctr"/>
                      <a:r>
                        <a:rPr lang="en-US" sz="2400" b="1" dirty="0" smtClean="0">
                          <a:latin typeface="Arial Narrow"/>
                          <a:cs typeface="Arial Narrow"/>
                        </a:rPr>
                        <a:t>Identify</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“仆人／工人”</a:t>
                      </a:r>
                      <a:endParaRPr lang="en-US" sz="2400" b="1" dirty="0" smtClean="0">
                        <a:latin typeface="Arial Narrow"/>
                        <a:cs typeface="Arial Narrow"/>
                      </a:endParaRPr>
                    </a:p>
                    <a:p>
                      <a:pPr algn="ctr"/>
                      <a:r>
                        <a:rPr lang="en-US" sz="2400" b="1" dirty="0" smtClean="0">
                          <a:latin typeface="Arial Narrow"/>
                          <a:cs typeface="Arial Narrow"/>
                        </a:rPr>
                        <a:t>“Ministers/Workers”</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步骤</a:t>
                      </a:r>
                      <a:endParaRPr lang="en-US" sz="2400" b="1" dirty="0" smtClean="0">
                        <a:latin typeface="Arial Narrow"/>
                        <a:cs typeface="Arial Narrow"/>
                      </a:endParaRPr>
                    </a:p>
                    <a:p>
                      <a:pPr algn="ctr"/>
                      <a:r>
                        <a:rPr lang="en-US" sz="2400" b="1" dirty="0" smtClean="0">
                          <a:latin typeface="Arial Narrow"/>
                          <a:cs typeface="Arial Narrow"/>
                        </a:rPr>
                        <a:t>Step</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“部署他们”</a:t>
                      </a:r>
                      <a:endParaRPr lang="en-US" sz="2400" b="1" dirty="0" smtClean="0">
                        <a:latin typeface="Arial Narrow"/>
                        <a:cs typeface="Arial Narrow"/>
                      </a:endParaRPr>
                    </a:p>
                    <a:p>
                      <a:pPr algn="ctr"/>
                      <a:r>
                        <a:rPr lang="en-US" sz="2400" b="1" dirty="0" smtClean="0">
                          <a:latin typeface="Arial Narrow"/>
                          <a:cs typeface="Arial Narrow"/>
                        </a:rPr>
                        <a:t>“Deploy them”</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教训</a:t>
                      </a:r>
                      <a:endParaRPr lang="en-US" sz="2400" b="1" dirty="0" smtClean="0">
                        <a:latin typeface="Arial Narrow"/>
                        <a:cs typeface="Arial Narrow"/>
                      </a:endParaRPr>
                    </a:p>
                    <a:p>
                      <a:pPr algn="ctr"/>
                      <a:r>
                        <a:rPr lang="en-US" sz="2400" b="1" dirty="0" smtClean="0">
                          <a:latin typeface="Arial Narrow"/>
                          <a:cs typeface="Arial Narrow"/>
                        </a:rPr>
                        <a:t>Instruction</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大奉献（彼前</a:t>
                      </a:r>
                      <a:r>
                        <a:rPr lang="en-US" altLang="zh-CN" sz="2400" b="1" dirty="0" smtClean="0">
                          <a:solidFill>
                            <a:srgbClr val="FF0000"/>
                          </a:solidFill>
                          <a:latin typeface="华文细黑"/>
                          <a:ea typeface="华文细黑"/>
                          <a:cs typeface="华文细黑"/>
                        </a:rPr>
                        <a:t>4:10</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Great</a:t>
                      </a:r>
                      <a:r>
                        <a:rPr lang="en-US" sz="2400" b="1" baseline="0" dirty="0" smtClean="0">
                          <a:latin typeface="Arial Narrow"/>
                          <a:cs typeface="Arial Narrow"/>
                        </a:rPr>
                        <a:t> service(1Pet.4:10)</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宗旨</a:t>
                      </a:r>
                      <a:endParaRPr lang="en-US" sz="2400" b="1" dirty="0" smtClean="0">
                        <a:latin typeface="Arial Narrow"/>
                        <a:cs typeface="Arial Narrow"/>
                      </a:endParaRPr>
                    </a:p>
                    <a:p>
                      <a:pPr algn="ctr"/>
                      <a:r>
                        <a:rPr lang="en-US" sz="2400" b="1" dirty="0" smtClean="0">
                          <a:latin typeface="Arial Narrow"/>
                          <a:cs typeface="Arial Narrow"/>
                        </a:rPr>
                        <a:t>Purpose</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奉献事工</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latin typeface="Arial Narrow"/>
                          <a:cs typeface="Arial Narrow"/>
                        </a:rPr>
                        <a:t>Consecrating to ministry</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华文细黑"/>
                          <a:ea typeface="华文细黑"/>
                          <a:cs typeface="华文细黑"/>
                        </a:rPr>
                        <a:t>行动</a:t>
                      </a:r>
                      <a:endParaRPr lang="en-US" sz="2400" b="1" dirty="0" smtClean="0">
                        <a:solidFill>
                          <a:srgbClr val="FF0000"/>
                        </a:solidFill>
                        <a:latin typeface="华文细黑"/>
                        <a:ea typeface="华文细黑"/>
                        <a:cs typeface="华文细黑"/>
                      </a:endParaRPr>
                    </a:p>
                    <a:p>
                      <a:pPr algn="ctr"/>
                      <a:r>
                        <a:rPr lang="en-US" sz="2400" b="1" dirty="0" smtClean="0">
                          <a:latin typeface="Arial Narrow"/>
                          <a:cs typeface="Arial Narrow"/>
                        </a:rPr>
                        <a:t>Actions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教导，服事</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altLang="zh-CN" sz="2400" b="1" dirty="0" smtClean="0">
                          <a:latin typeface="Arial Narrow"/>
                          <a:cs typeface="Arial Narrow"/>
                        </a:rPr>
                        <a:t>Teaching, serving</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华文细黑"/>
                          <a:ea typeface="华文细黑"/>
                          <a:cs typeface="华文细黑"/>
                        </a:rPr>
                        <a:t>方向指引</a:t>
                      </a:r>
                      <a:endParaRPr lang="en-US" sz="2400" b="1" dirty="0" smtClean="0">
                        <a:solidFill>
                          <a:srgbClr val="FF0000"/>
                        </a:solidFill>
                        <a:latin typeface="华文细黑"/>
                        <a:ea typeface="华文细黑"/>
                        <a:cs typeface="华文细黑"/>
                      </a:endParaRPr>
                    </a:p>
                    <a:p>
                      <a:pPr algn="ctr"/>
                      <a:r>
                        <a:rPr lang="en-US" sz="2400" b="1" dirty="0" smtClean="0">
                          <a:latin typeface="Arial Narrow"/>
                          <a:cs typeface="Arial Narrow"/>
                        </a:rPr>
                        <a:t>Directions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第十六，十七，十八课</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Lessons 16, 17, 18</a:t>
                      </a:r>
                      <a:endParaRPr lang="en-US" sz="2400" b="1" dirty="0">
                        <a:latin typeface="Arial Narrow"/>
                        <a:cs typeface="Arial Narrow"/>
                      </a:endParaRPr>
                    </a:p>
                  </a:txBody>
                  <a:tcPr/>
                </a:tc>
              </a:tr>
            </a:tbl>
          </a:graphicData>
        </a:graphic>
      </p:graphicFrame>
    </p:spTree>
    <p:extLst>
      <p:ext uri="{BB962C8B-B14F-4D97-AF65-F5344CB8AC3E}">
        <p14:creationId xmlns:p14="http://schemas.microsoft.com/office/powerpoint/2010/main" xmlns="" val="605009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537"/>
            <a:ext cx="9144000" cy="3970318"/>
          </a:xfrm>
          <a:prstGeom prst="rect">
            <a:avLst/>
          </a:prstGeom>
          <a:noFill/>
        </p:spPr>
        <p:txBody>
          <a:bodyPr wrap="square" rtlCol="0">
            <a:spAutoFit/>
          </a:bodyPr>
          <a:lstStyle/>
          <a:p>
            <a:pPr defTabSz="457200"/>
            <a:r>
              <a:rPr lang="zh-TW" altLang="en-US" sz="2800" kern="1200" dirty="0" smtClean="0">
                <a:solidFill>
                  <a:srgbClr val="FF0000"/>
                </a:solidFill>
                <a:latin typeface="华文细黑"/>
                <a:ea typeface="华文细黑"/>
                <a:cs typeface="华文细黑"/>
              </a:rPr>
              <a:t>“他所赐</a:t>
            </a:r>
            <a:r>
              <a:rPr lang="zh-TW" altLang="en-US" sz="2800" kern="1200" dirty="0">
                <a:solidFill>
                  <a:srgbClr val="FF0000"/>
                </a:solidFill>
                <a:latin typeface="华文细黑"/>
                <a:ea typeface="华文细黑"/>
                <a:cs typeface="华文细黑"/>
              </a:rPr>
              <a:t>的有使徒，有先知。有传福音的。有牧师和教师</a:t>
            </a:r>
            <a:r>
              <a:rPr lang="zh-TW" altLang="en-US" sz="2800" kern="1200" dirty="0" smtClean="0">
                <a:solidFill>
                  <a:srgbClr val="FF0000"/>
                </a:solidFill>
                <a:latin typeface="华文细黑"/>
                <a:ea typeface="华文细黑"/>
                <a:cs typeface="华文细黑"/>
              </a:rPr>
              <a:t>。</a:t>
            </a:r>
            <a:r>
              <a:rPr lang="zh-TW" altLang="en-US" sz="2800" kern="1200" dirty="0">
                <a:solidFill>
                  <a:srgbClr val="FF0000"/>
                </a:solidFill>
                <a:latin typeface="华文细黑"/>
                <a:ea typeface="华文细黑"/>
                <a:cs typeface="华文细黑"/>
              </a:rPr>
              <a:t>为要成全圣徒，各尽其职，建立基督的身体</a:t>
            </a:r>
            <a:r>
              <a:rPr lang="zh-TW" altLang="en-US" sz="2800" kern="1200" dirty="0" smtClean="0">
                <a:solidFill>
                  <a:srgbClr val="FF0000"/>
                </a:solidFill>
                <a:latin typeface="华文细黑"/>
                <a:ea typeface="华文细黑"/>
                <a:cs typeface="华文细黑"/>
              </a:rPr>
              <a:t>。</a:t>
            </a:r>
            <a:r>
              <a:rPr lang="zh-TW" altLang="en-US" sz="2800" kern="1200" dirty="0">
                <a:solidFill>
                  <a:srgbClr val="FF0000"/>
                </a:solidFill>
                <a:latin typeface="华文细黑"/>
                <a:ea typeface="华文细黑"/>
                <a:cs typeface="华文细黑"/>
              </a:rPr>
              <a:t>直等到我们众人在真道上同归于一，认识神的儿子，得以长大成人，满有基督长成的</a:t>
            </a:r>
            <a:r>
              <a:rPr lang="zh-TW" altLang="en-US" sz="2800" kern="1200" dirty="0" smtClean="0">
                <a:solidFill>
                  <a:srgbClr val="FF0000"/>
                </a:solidFill>
                <a:latin typeface="华文细黑"/>
                <a:ea typeface="华文细黑"/>
                <a:cs typeface="华文细黑"/>
              </a:rPr>
              <a:t>身量”（</a:t>
            </a:r>
            <a:r>
              <a:rPr lang="zh-CN" altLang="en-US" sz="2800" kern="1200" dirty="0" smtClean="0">
                <a:solidFill>
                  <a:srgbClr val="FF0000"/>
                </a:solidFill>
                <a:latin typeface="华文细黑"/>
                <a:ea typeface="华文细黑"/>
                <a:cs typeface="华文细黑"/>
              </a:rPr>
              <a:t>弗</a:t>
            </a:r>
            <a:r>
              <a:rPr lang="en-US" altLang="zh-CN" sz="2800" kern="1200" dirty="0" smtClean="0">
                <a:solidFill>
                  <a:srgbClr val="FF0000"/>
                </a:solidFill>
                <a:latin typeface="华文细黑"/>
                <a:ea typeface="华文细黑"/>
                <a:cs typeface="华文细黑"/>
              </a:rPr>
              <a:t>4:11-13</a:t>
            </a:r>
            <a:r>
              <a:rPr lang="zh-CN" altLang="en-US" sz="2800" kern="1200" dirty="0" smtClean="0">
                <a:solidFill>
                  <a:srgbClr val="FF0000"/>
                </a:solidFill>
                <a:latin typeface="华文细黑"/>
                <a:ea typeface="华文细黑"/>
                <a:cs typeface="华文细黑"/>
              </a:rPr>
              <a:t>）</a:t>
            </a:r>
            <a:r>
              <a:rPr lang="zh-TW" altLang="en-US" sz="2800" kern="1200" dirty="0" smtClean="0">
                <a:solidFill>
                  <a:srgbClr val="FF0000"/>
                </a:solidFill>
                <a:latin typeface="华文细黑"/>
                <a:ea typeface="华文细黑"/>
                <a:cs typeface="华文细黑"/>
              </a:rPr>
              <a:t> 。</a:t>
            </a:r>
            <a:endParaRPr lang="en-US" altLang="zh-TW" sz="2800" kern="1200" dirty="0" smtClean="0">
              <a:solidFill>
                <a:srgbClr val="FF0000"/>
              </a:solidFill>
              <a:latin typeface="华文细黑"/>
              <a:ea typeface="华文细黑"/>
              <a:cs typeface="华文细黑"/>
            </a:endParaRPr>
          </a:p>
          <a:p>
            <a:pPr defTabSz="457200"/>
            <a:r>
              <a:rPr lang="en-US" sz="2800" kern="1200" dirty="0" smtClean="0">
                <a:solidFill>
                  <a:prstClr val="black"/>
                </a:solidFill>
                <a:latin typeface="Arial Narrow"/>
                <a:ea typeface="+mn-ea"/>
                <a:cs typeface="Arial Narrow"/>
              </a:rPr>
              <a:t>“So </a:t>
            </a:r>
            <a:r>
              <a:rPr lang="en-US" sz="2800" kern="1200" dirty="0">
                <a:solidFill>
                  <a:prstClr val="black"/>
                </a:solidFill>
                <a:latin typeface="Arial Narrow"/>
                <a:ea typeface="+mn-ea"/>
                <a:cs typeface="Arial Narrow"/>
              </a:rPr>
              <a:t>Christ himself gave the apostles, the prophets, the evangelists, the pastors and teachers</a:t>
            </a:r>
            <a:r>
              <a:rPr lang="en-US" sz="2800" kern="1200" dirty="0" smtClean="0">
                <a:solidFill>
                  <a:prstClr val="black"/>
                </a:solidFill>
                <a:latin typeface="Arial Narrow"/>
                <a:ea typeface="+mn-ea"/>
                <a:cs typeface="Arial Narrow"/>
              </a:rPr>
              <a:t>,</a:t>
            </a:r>
            <a:r>
              <a:rPr lang="en-US" sz="2800" b="1" kern="1200" dirty="0" smtClean="0">
                <a:solidFill>
                  <a:prstClr val="black"/>
                </a:solidFill>
                <a:latin typeface="Arial Narrow"/>
                <a:ea typeface="+mn-ea"/>
                <a:cs typeface="Arial Narrow"/>
              </a:rPr>
              <a:t> </a:t>
            </a:r>
            <a:r>
              <a:rPr lang="en-US" sz="2800" kern="1200" dirty="0" smtClean="0">
                <a:solidFill>
                  <a:prstClr val="black"/>
                </a:solidFill>
                <a:latin typeface="Arial Narrow"/>
                <a:ea typeface="+mn-ea"/>
                <a:cs typeface="Arial Narrow"/>
              </a:rPr>
              <a:t>to </a:t>
            </a:r>
            <a:r>
              <a:rPr lang="en-US" sz="2800" kern="1200" dirty="0">
                <a:solidFill>
                  <a:prstClr val="black"/>
                </a:solidFill>
                <a:latin typeface="Arial Narrow"/>
                <a:ea typeface="+mn-ea"/>
                <a:cs typeface="Arial Narrow"/>
              </a:rPr>
              <a:t>equip his people for works of service, so that the body of Christ may be built </a:t>
            </a:r>
            <a:r>
              <a:rPr lang="en-US" sz="2800" kern="1200" dirty="0" smtClean="0">
                <a:solidFill>
                  <a:prstClr val="black"/>
                </a:solidFill>
                <a:latin typeface="Arial Narrow"/>
                <a:ea typeface="+mn-ea"/>
                <a:cs typeface="Arial Narrow"/>
              </a:rPr>
              <a:t>up</a:t>
            </a:r>
            <a:r>
              <a:rPr lang="en-US" sz="2800" b="1" kern="1200" dirty="0" smtClean="0">
                <a:solidFill>
                  <a:prstClr val="black"/>
                </a:solidFill>
                <a:latin typeface="Arial Narrow"/>
                <a:ea typeface="+mn-ea"/>
                <a:cs typeface="Arial Narrow"/>
              </a:rPr>
              <a:t> </a:t>
            </a:r>
            <a:r>
              <a:rPr lang="en-US" sz="2800" kern="1200" dirty="0" smtClean="0">
                <a:solidFill>
                  <a:prstClr val="black"/>
                </a:solidFill>
                <a:latin typeface="Arial Narrow"/>
                <a:ea typeface="+mn-ea"/>
                <a:cs typeface="Arial Narrow"/>
              </a:rPr>
              <a:t>until </a:t>
            </a:r>
            <a:r>
              <a:rPr lang="en-US" sz="2800" kern="1200" dirty="0">
                <a:solidFill>
                  <a:prstClr val="black"/>
                </a:solidFill>
                <a:latin typeface="Arial Narrow"/>
                <a:ea typeface="+mn-ea"/>
                <a:cs typeface="Arial Narrow"/>
              </a:rPr>
              <a:t>we all reach unity in the faith and in the knowledge of the Son of God and become mature, attaining to the whole measure of the fullness of Christ</a:t>
            </a:r>
            <a:r>
              <a:rPr lang="en-US" sz="2800" kern="1200" dirty="0" smtClean="0">
                <a:solidFill>
                  <a:prstClr val="black"/>
                </a:solidFill>
                <a:latin typeface="Arial Narrow"/>
                <a:ea typeface="+mn-ea"/>
                <a:cs typeface="Arial Narrow"/>
              </a:rPr>
              <a:t>. (Eph.4:11-13)</a:t>
            </a:r>
            <a:endParaRPr lang="en-US" altLang="zh-TW" sz="2800" kern="1200" dirty="0" smtClean="0">
              <a:solidFill>
                <a:srgbClr val="FF0000"/>
              </a:solidFill>
              <a:latin typeface="Arial Narrow"/>
              <a:ea typeface="华文细黑"/>
              <a:cs typeface="Arial Narrow"/>
            </a:endParaRPr>
          </a:p>
        </p:txBody>
      </p:sp>
      <p:sp>
        <p:nvSpPr>
          <p:cNvPr id="5" name="TextBox 4"/>
          <p:cNvSpPr txBox="1"/>
          <p:nvPr/>
        </p:nvSpPr>
        <p:spPr>
          <a:xfrm>
            <a:off x="0" y="3851920"/>
            <a:ext cx="9144000" cy="523220"/>
          </a:xfrm>
          <a:prstGeom prst="rect">
            <a:avLst/>
          </a:prstGeom>
          <a:noFill/>
        </p:spPr>
        <p:txBody>
          <a:bodyPr wrap="square" rtlCol="0">
            <a:spAutoFit/>
          </a:bodyPr>
          <a:lstStyle/>
          <a:p>
            <a:pPr defTabSz="457200"/>
            <a:r>
              <a:rPr lang="zh-CN" altLang="en-US" sz="2800" kern="1200" dirty="0" smtClean="0">
                <a:solidFill>
                  <a:srgbClr val="FF0000"/>
                </a:solidFill>
                <a:latin typeface="华文细黑"/>
                <a:ea typeface="华文细黑"/>
                <a:cs typeface="华文细黑"/>
              </a:rPr>
              <a:t>所以牧师／教师做什么？</a:t>
            </a:r>
            <a:r>
              <a:rPr lang="en-US" sz="2800" kern="1200" dirty="0" smtClean="0">
                <a:solidFill>
                  <a:prstClr val="black"/>
                </a:solidFill>
                <a:latin typeface="Arial Narrow"/>
                <a:ea typeface="+mn-ea"/>
                <a:cs typeface="Arial Narrow"/>
              </a:rPr>
              <a:t>So what does the Pastor/Teacher do?</a:t>
            </a:r>
            <a:endParaRPr lang="en-US" altLang="zh-TW" sz="2800" kern="1200" dirty="0" smtClean="0">
              <a:solidFill>
                <a:srgbClr val="FF0000"/>
              </a:solidFill>
              <a:latin typeface="Arial Narrow"/>
              <a:ea typeface="华文细黑"/>
              <a:cs typeface="Arial Narrow"/>
            </a:endParaRPr>
          </a:p>
        </p:txBody>
      </p:sp>
      <p:sp>
        <p:nvSpPr>
          <p:cNvPr id="6" name="TextBox 5"/>
          <p:cNvSpPr txBox="1"/>
          <p:nvPr/>
        </p:nvSpPr>
        <p:spPr>
          <a:xfrm>
            <a:off x="33324" y="4282108"/>
            <a:ext cx="9144000" cy="523220"/>
          </a:xfrm>
          <a:prstGeom prst="rect">
            <a:avLst/>
          </a:prstGeom>
          <a:noFill/>
        </p:spPr>
        <p:txBody>
          <a:bodyPr wrap="square" rtlCol="0">
            <a:spAutoFit/>
          </a:bodyPr>
          <a:lstStyle/>
          <a:p>
            <a:pPr defTabSz="457200"/>
            <a:r>
              <a:rPr lang="en-US" altLang="zh-TW" sz="2800" kern="1200" dirty="0" smtClean="0">
                <a:solidFill>
                  <a:srgbClr val="FF0000"/>
                </a:solidFill>
                <a:latin typeface="华文细黑"/>
                <a:ea typeface="华文细黑"/>
                <a:cs typeface="华文细黑"/>
              </a:rPr>
              <a:t>(1)</a:t>
            </a:r>
            <a:r>
              <a:rPr lang="zh-TW" altLang="en-US" sz="2800" kern="1200" dirty="0" smtClean="0">
                <a:solidFill>
                  <a:srgbClr val="FF0000"/>
                </a:solidFill>
                <a:latin typeface="华文细黑"/>
                <a:ea typeface="华文细黑"/>
                <a:cs typeface="华文细黑"/>
              </a:rPr>
              <a:t>为要成全圣徒，各尽其职</a:t>
            </a:r>
            <a:r>
              <a:rPr lang="zh-CN" altLang="en-US" sz="2800" kern="1200" dirty="0" smtClean="0">
                <a:solidFill>
                  <a:srgbClr val="FF0000"/>
                </a:solidFill>
                <a:latin typeface="华文细黑"/>
                <a:ea typeface="华文细黑"/>
                <a:cs typeface="华文细黑"/>
              </a:rPr>
              <a:t>。</a:t>
            </a:r>
            <a:r>
              <a:rPr lang="en-US" sz="2800" kern="1200" dirty="0" smtClean="0">
                <a:solidFill>
                  <a:prstClr val="black"/>
                </a:solidFill>
                <a:latin typeface="Arial Narrow"/>
                <a:ea typeface="+mn-ea"/>
                <a:cs typeface="Arial Narrow"/>
              </a:rPr>
              <a:t>Equips his people for service.</a:t>
            </a:r>
            <a:endParaRPr lang="en-US" altLang="zh-TW" sz="2800" kern="1200" dirty="0" smtClean="0">
              <a:solidFill>
                <a:srgbClr val="FF0000"/>
              </a:solidFill>
              <a:latin typeface="Arial Narrow"/>
              <a:ea typeface="华文细黑"/>
              <a:cs typeface="Arial Narrow"/>
            </a:endParaRPr>
          </a:p>
        </p:txBody>
      </p:sp>
      <p:sp>
        <p:nvSpPr>
          <p:cNvPr id="7" name="TextBox 6"/>
          <p:cNvSpPr txBox="1"/>
          <p:nvPr/>
        </p:nvSpPr>
        <p:spPr>
          <a:xfrm>
            <a:off x="7110" y="4791664"/>
            <a:ext cx="9144000" cy="523220"/>
          </a:xfrm>
          <a:prstGeom prst="rect">
            <a:avLst/>
          </a:prstGeom>
          <a:noFill/>
        </p:spPr>
        <p:txBody>
          <a:bodyPr wrap="square" rtlCol="0">
            <a:spAutoFit/>
          </a:bodyPr>
          <a:lstStyle/>
          <a:p>
            <a:pPr defTabSz="457200"/>
            <a:r>
              <a:rPr lang="en-US" altLang="zh-TW" sz="2800" kern="1200" dirty="0" smtClean="0">
                <a:solidFill>
                  <a:srgbClr val="FF0000"/>
                </a:solidFill>
                <a:latin typeface="华文细黑"/>
                <a:ea typeface="华文细黑"/>
                <a:cs typeface="华文细黑"/>
              </a:rPr>
              <a:t>(2)</a:t>
            </a:r>
            <a:r>
              <a:rPr lang="zh-TW" altLang="en-US" sz="2800" kern="1200" dirty="0" smtClean="0">
                <a:solidFill>
                  <a:srgbClr val="FF0000"/>
                </a:solidFill>
                <a:latin typeface="华文细黑"/>
                <a:ea typeface="华文细黑"/>
                <a:cs typeface="华文细黑"/>
              </a:rPr>
              <a:t>建立基督的身体</a:t>
            </a:r>
            <a:r>
              <a:rPr lang="zh-CN" altLang="en-US" sz="2800" kern="1200" dirty="0" smtClean="0">
                <a:solidFill>
                  <a:srgbClr val="FF0000"/>
                </a:solidFill>
                <a:latin typeface="华文细黑"/>
                <a:ea typeface="华文细黑"/>
                <a:cs typeface="华文细黑"/>
              </a:rPr>
              <a:t>。</a:t>
            </a:r>
            <a:r>
              <a:rPr lang="en-US" sz="2800" kern="1200" dirty="0" smtClean="0">
                <a:solidFill>
                  <a:prstClr val="black"/>
                </a:solidFill>
                <a:latin typeface="Arial Narrow"/>
                <a:ea typeface="+mn-ea"/>
                <a:cs typeface="Arial Narrow"/>
              </a:rPr>
              <a:t>Builds up the body of Christ.</a:t>
            </a:r>
            <a:endParaRPr lang="en-US" altLang="zh-TW" sz="2800" kern="1200" dirty="0" smtClean="0">
              <a:solidFill>
                <a:srgbClr val="FF0000"/>
              </a:solidFill>
              <a:latin typeface="Arial Narrow"/>
              <a:ea typeface="华文细黑"/>
              <a:cs typeface="Arial Narrow"/>
            </a:endParaRPr>
          </a:p>
        </p:txBody>
      </p:sp>
      <p:sp>
        <p:nvSpPr>
          <p:cNvPr id="8" name="TextBox 7"/>
          <p:cNvSpPr txBox="1"/>
          <p:nvPr/>
        </p:nvSpPr>
        <p:spPr>
          <a:xfrm>
            <a:off x="20588" y="5301220"/>
            <a:ext cx="9144000" cy="523220"/>
          </a:xfrm>
          <a:prstGeom prst="rect">
            <a:avLst/>
          </a:prstGeom>
          <a:noFill/>
        </p:spPr>
        <p:txBody>
          <a:bodyPr wrap="square" rtlCol="0">
            <a:spAutoFit/>
          </a:bodyPr>
          <a:lstStyle/>
          <a:p>
            <a:pPr defTabSz="457200"/>
            <a:r>
              <a:rPr lang="en-US" altLang="zh-TW" sz="2800" kern="1200" dirty="0" smtClean="0">
                <a:solidFill>
                  <a:srgbClr val="FF0000"/>
                </a:solidFill>
                <a:latin typeface="华文细黑"/>
                <a:ea typeface="华文细黑"/>
                <a:cs typeface="华文细黑"/>
              </a:rPr>
              <a:t>(3)</a:t>
            </a:r>
            <a:r>
              <a:rPr lang="zh-TW" altLang="en-US" sz="2800" kern="1200" dirty="0" smtClean="0">
                <a:solidFill>
                  <a:srgbClr val="FF0000"/>
                </a:solidFill>
                <a:latin typeface="华文细黑"/>
                <a:ea typeface="华文细黑"/>
                <a:cs typeface="华文细黑"/>
              </a:rPr>
              <a:t>众人在真道上同归于一</a:t>
            </a:r>
            <a:r>
              <a:rPr lang="zh-CN" altLang="en-US" sz="2800" kern="1200" dirty="0" smtClean="0">
                <a:solidFill>
                  <a:srgbClr val="FF0000"/>
                </a:solidFill>
                <a:latin typeface="华文细黑"/>
                <a:ea typeface="华文细黑"/>
                <a:cs typeface="华文细黑"/>
              </a:rPr>
              <a:t>。</a:t>
            </a:r>
            <a:r>
              <a:rPr lang="en-US" sz="2800" kern="1200" dirty="0" smtClean="0">
                <a:solidFill>
                  <a:prstClr val="black"/>
                </a:solidFill>
                <a:latin typeface="Arial Narrow"/>
                <a:ea typeface="+mn-ea"/>
                <a:cs typeface="Arial Narrow"/>
              </a:rPr>
              <a:t>Promotes unity in the faith.</a:t>
            </a:r>
            <a:endParaRPr lang="en-US" altLang="zh-TW" sz="2800" kern="1200" dirty="0" smtClean="0">
              <a:solidFill>
                <a:srgbClr val="FF0000"/>
              </a:solidFill>
              <a:latin typeface="Arial Narrow"/>
              <a:ea typeface="华文细黑"/>
              <a:cs typeface="Arial Narrow"/>
            </a:endParaRPr>
          </a:p>
        </p:txBody>
      </p:sp>
      <p:sp>
        <p:nvSpPr>
          <p:cNvPr id="9" name="TextBox 8"/>
          <p:cNvSpPr txBox="1"/>
          <p:nvPr/>
        </p:nvSpPr>
        <p:spPr>
          <a:xfrm>
            <a:off x="14220" y="5790934"/>
            <a:ext cx="9190060" cy="954107"/>
          </a:xfrm>
          <a:prstGeom prst="rect">
            <a:avLst/>
          </a:prstGeom>
          <a:noFill/>
        </p:spPr>
        <p:txBody>
          <a:bodyPr wrap="square" rtlCol="0">
            <a:spAutoFit/>
          </a:bodyPr>
          <a:lstStyle/>
          <a:p>
            <a:pPr defTabSz="457200"/>
            <a:r>
              <a:rPr lang="en-US" altLang="zh-TW" sz="2800" kern="1200" dirty="0" smtClean="0">
                <a:solidFill>
                  <a:srgbClr val="FF0000"/>
                </a:solidFill>
                <a:latin typeface="华文细黑"/>
                <a:ea typeface="华文细黑"/>
                <a:cs typeface="华文细黑"/>
              </a:rPr>
              <a:t>(4)</a:t>
            </a:r>
            <a:r>
              <a:rPr lang="zh-TW" altLang="en-US" sz="2800" kern="1200" dirty="0" smtClean="0">
                <a:solidFill>
                  <a:srgbClr val="FF0000"/>
                </a:solidFill>
                <a:latin typeface="华文细黑"/>
                <a:ea typeface="华文细黑"/>
                <a:cs typeface="华文细黑"/>
              </a:rPr>
              <a:t>得以长大成人，满有基督长成的身量</a:t>
            </a:r>
            <a:r>
              <a:rPr lang="zh-CN" altLang="en-US" sz="2800" kern="1200" dirty="0" smtClean="0">
                <a:solidFill>
                  <a:srgbClr val="FF0000"/>
                </a:solidFill>
                <a:latin typeface="华文细黑"/>
                <a:ea typeface="华文细黑"/>
                <a:cs typeface="华文细黑"/>
              </a:rPr>
              <a:t>。</a:t>
            </a:r>
            <a:r>
              <a:rPr lang="en-US" altLang="zh-CN" sz="2800" kern="1200" dirty="0" smtClean="0">
                <a:solidFill>
                  <a:prstClr val="black"/>
                </a:solidFill>
                <a:latin typeface="Arial Narrow"/>
                <a:ea typeface="宋体"/>
                <a:cs typeface="Arial Narrow"/>
              </a:rPr>
              <a:t>Become mature attaining to the whole measure of the </a:t>
            </a:r>
            <a:r>
              <a:rPr lang="en-US" altLang="zh-CN" sz="2800" kern="1200" dirty="0" err="1" smtClean="0">
                <a:solidFill>
                  <a:prstClr val="black"/>
                </a:solidFill>
                <a:latin typeface="Arial Narrow"/>
                <a:ea typeface="宋体"/>
                <a:cs typeface="Arial Narrow"/>
              </a:rPr>
              <a:t>fulness</a:t>
            </a:r>
            <a:r>
              <a:rPr lang="en-US" altLang="zh-CN" sz="2800" kern="1200" dirty="0" smtClean="0">
                <a:solidFill>
                  <a:prstClr val="black"/>
                </a:solidFill>
                <a:latin typeface="Arial Narrow"/>
                <a:ea typeface="宋体"/>
                <a:cs typeface="Arial Narrow"/>
              </a:rPr>
              <a:t> of Christ</a:t>
            </a:r>
            <a:r>
              <a:rPr lang="en-US" sz="2800" kern="1200" dirty="0" smtClean="0">
                <a:solidFill>
                  <a:prstClr val="black"/>
                </a:solidFill>
                <a:latin typeface="Arial Narrow"/>
                <a:ea typeface="+mn-ea"/>
                <a:cs typeface="Arial Narrow"/>
              </a:rPr>
              <a:t>.</a:t>
            </a:r>
            <a:endParaRPr lang="en-US" altLang="zh-TW" sz="2800" kern="1200" dirty="0" smtClean="0">
              <a:solidFill>
                <a:srgbClr val="FF0000"/>
              </a:solidFill>
              <a:latin typeface="Arial Narrow"/>
              <a:ea typeface="华文细黑"/>
              <a:cs typeface="Arial Narrow"/>
            </a:endParaRPr>
          </a:p>
        </p:txBody>
      </p:sp>
    </p:spTree>
    <p:extLst>
      <p:ext uri="{BB962C8B-B14F-4D97-AF65-F5344CB8AC3E}">
        <p14:creationId xmlns="" xmlns:p14="http://schemas.microsoft.com/office/powerpoint/2010/main" val="248743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3221"/>
            <a:ext cx="9144000" cy="1077218"/>
          </a:xfrm>
          <a:prstGeom prst="rect">
            <a:avLst/>
          </a:prstGeom>
          <a:noFill/>
        </p:spPr>
        <p:txBody>
          <a:bodyPr wrap="square" rtlCol="0">
            <a:spAutoFit/>
          </a:bodyPr>
          <a:lstStyle/>
          <a:p>
            <a:pPr algn="ctr" defTabSz="457200"/>
            <a:r>
              <a:rPr lang="zh-CN" altLang="en-US" sz="3200" b="1" kern="1200" dirty="0" smtClean="0">
                <a:solidFill>
                  <a:srgbClr val="FF0000"/>
                </a:solidFill>
                <a:latin typeface="华文细黑"/>
                <a:ea typeface="华文细黑"/>
                <a:cs typeface="华文细黑"/>
              </a:rPr>
              <a:t>一个牧师／教师就像一个教练。</a:t>
            </a:r>
            <a:endParaRPr lang="en-US" altLang="zh-CN" sz="3200" b="1" kern="1200" dirty="0" smtClean="0">
              <a:solidFill>
                <a:srgbClr val="FF0000"/>
              </a:solidFill>
              <a:latin typeface="华文细黑"/>
              <a:ea typeface="华文细黑"/>
              <a:cs typeface="华文细黑"/>
            </a:endParaRPr>
          </a:p>
          <a:p>
            <a:pPr algn="ctr" defTabSz="457200"/>
            <a:r>
              <a:rPr lang="en-US" sz="3200" b="1" kern="1200" dirty="0" smtClean="0">
                <a:solidFill>
                  <a:prstClr val="black"/>
                </a:solidFill>
                <a:latin typeface="Arial Narrow"/>
                <a:ea typeface="+mn-ea"/>
                <a:cs typeface="Arial Narrow"/>
              </a:rPr>
              <a:t>A Pastor/Teacher is like a Coach.</a:t>
            </a:r>
            <a:endParaRPr lang="en-US" sz="3200" b="1" kern="1200" dirty="0">
              <a:solidFill>
                <a:prstClr val="black"/>
              </a:solidFill>
              <a:latin typeface="Arial Narrow"/>
              <a:ea typeface="+mn-ea"/>
              <a:cs typeface="Arial Narrow"/>
            </a:endParaRPr>
          </a:p>
        </p:txBody>
      </p:sp>
      <p:pic>
        <p:nvPicPr>
          <p:cNvPr id="6" name="Picture 5"/>
          <p:cNvPicPr>
            <a:picLocks noChangeAspect="1"/>
          </p:cNvPicPr>
          <p:nvPr/>
        </p:nvPicPr>
        <p:blipFill>
          <a:blip r:embed="rId2"/>
          <a:stretch>
            <a:fillRect/>
          </a:stretch>
        </p:blipFill>
        <p:spPr>
          <a:xfrm>
            <a:off x="0" y="1444752"/>
            <a:ext cx="9144000" cy="5413248"/>
          </a:xfrm>
          <a:prstGeom prst="rect">
            <a:avLst/>
          </a:prstGeom>
        </p:spPr>
      </p:pic>
      <p:pic>
        <p:nvPicPr>
          <p:cNvPr id="7" name="Picture 6"/>
          <p:cNvPicPr>
            <a:picLocks noChangeAspect="1"/>
          </p:cNvPicPr>
          <p:nvPr/>
        </p:nvPicPr>
        <p:blipFill>
          <a:blip r:embed="rId3"/>
          <a:stretch>
            <a:fillRect/>
          </a:stretch>
        </p:blipFill>
        <p:spPr>
          <a:xfrm>
            <a:off x="0" y="1073681"/>
            <a:ext cx="9144000" cy="6072554"/>
          </a:xfrm>
          <a:prstGeom prst="rect">
            <a:avLst/>
          </a:prstGeom>
        </p:spPr>
      </p:pic>
    </p:spTree>
    <p:extLst>
      <p:ext uri="{BB962C8B-B14F-4D97-AF65-F5344CB8AC3E}">
        <p14:creationId xmlns="" xmlns:p14="http://schemas.microsoft.com/office/powerpoint/2010/main" val="235243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457200" y="5334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SimSun"/>
              <a:buNone/>
            </a:pPr>
            <a:r>
              <a:rPr lang="en-US" sz="3600" b="1" i="0" u="none" strike="noStrike" cap="none" dirty="0" smtClean="0">
                <a:solidFill>
                  <a:srgbClr val="0070C0"/>
                </a:solidFill>
                <a:latin typeface="SimSun"/>
                <a:ea typeface="SimSun"/>
                <a:cs typeface="SimSun"/>
                <a:sym typeface="SimSun"/>
              </a:rPr>
              <a:t>2017年堪城华人基督教会年会</a:t>
            </a:r>
            <a:r>
              <a:rPr lang="en-US" sz="3600" b="0" i="0" u="none" strike="noStrike" cap="none" dirty="0">
                <a:solidFill>
                  <a:srgbClr val="8FA598"/>
                </a:solidFill>
                <a:latin typeface="Arial"/>
                <a:ea typeface="Arial"/>
                <a:cs typeface="Arial"/>
                <a:sym typeface="Arial"/>
              </a:rPr>
              <a:t/>
            </a:r>
            <a:br>
              <a:rPr lang="en-US" sz="3600" b="0" i="0" u="none" strike="noStrike" cap="none" dirty="0">
                <a:solidFill>
                  <a:srgbClr val="8FA598"/>
                </a:solidFill>
                <a:latin typeface="Arial"/>
                <a:ea typeface="Arial"/>
                <a:cs typeface="Arial"/>
                <a:sym typeface="Arial"/>
              </a:rPr>
            </a:br>
            <a:r>
              <a:rPr lang="en-US" sz="2430" b="0" i="0" u="none" strike="noStrike" cap="none" dirty="0" smtClean="0">
                <a:solidFill>
                  <a:srgbClr val="0070C0"/>
                </a:solidFill>
                <a:latin typeface="Arial"/>
                <a:ea typeface="Arial"/>
                <a:cs typeface="Arial"/>
                <a:sym typeface="Arial"/>
              </a:rPr>
              <a:t>2017 </a:t>
            </a:r>
            <a:r>
              <a:rPr lang="en-US" sz="2430" b="0" i="0" u="none" strike="noStrike" cap="none" dirty="0">
                <a:solidFill>
                  <a:srgbClr val="0070C0"/>
                </a:solidFill>
                <a:latin typeface="Arial"/>
                <a:ea typeface="Arial"/>
                <a:cs typeface="Arial"/>
                <a:sym typeface="Arial"/>
              </a:rPr>
              <a:t>GKCCCC Annual Meeting</a:t>
            </a:r>
          </a:p>
        </p:txBody>
      </p:sp>
      <p:sp>
        <p:nvSpPr>
          <p:cNvPr id="225" name="Shape 225"/>
          <p:cNvSpPr txBox="1">
            <a:spLocks noGrp="1"/>
          </p:cNvSpPr>
          <p:nvPr>
            <p:ph type="body" idx="1"/>
          </p:nvPr>
        </p:nvSpPr>
        <p:spPr>
          <a:xfrm>
            <a:off x="0" y="1600200"/>
            <a:ext cx="9144000" cy="4876799"/>
          </a:xfrm>
          <a:prstGeom prst="rect">
            <a:avLst/>
          </a:prstGeom>
          <a:noFill/>
          <a:ln>
            <a:noFill/>
          </a:ln>
        </p:spPr>
        <p:txBody>
          <a:bodyPr lIns="91425" tIns="45700" rIns="91425" bIns="45700" anchor="t" anchorCtr="0">
            <a:noAutofit/>
          </a:bodyPr>
          <a:lstStyle/>
          <a:p>
            <a:pPr marL="129541" indent="0">
              <a:buNone/>
            </a:pPr>
            <a:r>
              <a:rPr lang="zh-CN" altLang="en-US" sz="3200" b="1" kern="1200" dirty="0">
                <a:solidFill>
                  <a:srgbClr val="FF0000"/>
                </a:solidFill>
                <a:latin typeface="SimSun" panose="02010600030101010101" pitchFamily="2" charset="-122"/>
                <a:ea typeface="SimSun" panose="02010600030101010101" pitchFamily="2" charset="-122"/>
                <a:cs typeface="华文细黑"/>
              </a:rPr>
              <a:t>教会异</a:t>
            </a:r>
            <a:r>
              <a:rPr lang="zh-CN" altLang="en-US" sz="3200" b="1" kern="1200" dirty="0" smtClean="0">
                <a:solidFill>
                  <a:srgbClr val="FF0000"/>
                </a:solidFill>
                <a:latin typeface="SimSun" panose="02010600030101010101" pitchFamily="2" charset="-122"/>
                <a:ea typeface="SimSun" panose="02010600030101010101" pitchFamily="2" charset="-122"/>
                <a:cs typeface="华文细黑"/>
              </a:rPr>
              <a:t>象</a:t>
            </a:r>
            <a:r>
              <a:rPr lang="ja-JP" altLang="en-US" sz="3200" b="1" dirty="0">
                <a:solidFill>
                  <a:srgbClr val="FF0000"/>
                </a:solidFill>
                <a:latin typeface="SimSun" panose="02010600030101010101" pitchFamily="2" charset="-122"/>
                <a:ea typeface="SimSun" panose="02010600030101010101" pitchFamily="2" charset="-122"/>
              </a:rPr>
              <a:t>执行小</a:t>
            </a:r>
            <a:r>
              <a:rPr lang="ja-JP" altLang="en-US" sz="3200" b="1" dirty="0" smtClean="0">
                <a:solidFill>
                  <a:srgbClr val="FF0000"/>
                </a:solidFill>
                <a:latin typeface="SimSun" panose="02010600030101010101" pitchFamily="2" charset="-122"/>
                <a:ea typeface="SimSun" panose="02010600030101010101" pitchFamily="2" charset="-122"/>
              </a:rPr>
              <a:t>组</a:t>
            </a:r>
            <a:r>
              <a:rPr lang="en-US" altLang="ja-JP" sz="3200" b="1" dirty="0" smtClean="0">
                <a:solidFill>
                  <a:srgbClr val="FF0000"/>
                </a:solidFill>
                <a:latin typeface="SimSun" panose="02010600030101010101" pitchFamily="2" charset="-122"/>
                <a:ea typeface="SimSun" panose="02010600030101010101" pitchFamily="2" charset="-122"/>
              </a:rPr>
              <a:t>:</a:t>
            </a:r>
            <a:r>
              <a:rPr lang="ja-JP" altLang="en-US" sz="3200" b="1" dirty="0" smtClean="0">
                <a:solidFill>
                  <a:srgbClr val="FF0000"/>
                </a:solidFill>
                <a:latin typeface="SimSun" panose="02010600030101010101" pitchFamily="2" charset="-122"/>
                <a:ea typeface="SimSun" panose="02010600030101010101" pitchFamily="2" charset="-122"/>
              </a:rPr>
              <a:t> </a:t>
            </a:r>
            <a:endParaRPr lang="en-US" altLang="ja-JP" sz="3200" b="1" dirty="0" smtClean="0">
              <a:solidFill>
                <a:srgbClr val="FF0000"/>
              </a:solidFill>
              <a:latin typeface="SimSun" panose="02010600030101010101" pitchFamily="2" charset="-122"/>
              <a:ea typeface="SimSun" panose="02010600030101010101" pitchFamily="2" charset="-122"/>
            </a:endParaRPr>
          </a:p>
          <a:p>
            <a:pPr marL="129541" indent="0">
              <a:buNone/>
            </a:pPr>
            <a:r>
              <a:rPr lang="en-US" altLang="ja-JP" sz="2800" b="1" dirty="0" smtClean="0">
                <a:solidFill>
                  <a:srgbClr val="000000"/>
                </a:solidFill>
                <a:latin typeface="SimSun" panose="02010600030101010101" pitchFamily="2" charset="-122"/>
                <a:ea typeface="SimSun" panose="02010600030101010101" pitchFamily="2" charset="-122"/>
              </a:rPr>
              <a:t>(1) </a:t>
            </a:r>
            <a:r>
              <a:rPr lang="ja-JP" altLang="en-US" sz="2800" b="1" dirty="0" smtClean="0">
                <a:solidFill>
                  <a:srgbClr val="000000"/>
                </a:solidFill>
                <a:latin typeface="SimSun" panose="02010600030101010101" pitchFamily="2" charset="-122"/>
                <a:ea typeface="SimSun" panose="02010600030101010101" pitchFamily="2" charset="-122"/>
              </a:rPr>
              <a:t>寻</a:t>
            </a:r>
            <a:r>
              <a:rPr lang="ja-JP" altLang="en-US" sz="2800" b="1" dirty="0">
                <a:solidFill>
                  <a:srgbClr val="000000"/>
                </a:solidFill>
                <a:latin typeface="SimSun" panose="02010600030101010101" pitchFamily="2" charset="-122"/>
                <a:ea typeface="SimSun" panose="02010600030101010101" pitchFamily="2" charset="-122"/>
              </a:rPr>
              <a:t>求组</a:t>
            </a:r>
            <a:r>
              <a:rPr lang="ja-JP" altLang="en-US" sz="2800" dirty="0" smtClean="0">
                <a:solidFill>
                  <a:srgbClr val="000000"/>
                </a:solidFill>
                <a:latin typeface="Times New Roman"/>
              </a:rPr>
              <a:t> </a:t>
            </a:r>
            <a:r>
              <a:rPr lang="en-US" sz="2800" dirty="0" smtClean="0">
                <a:solidFill>
                  <a:srgbClr val="000000"/>
                </a:solidFill>
                <a:latin typeface="Times New Roman"/>
              </a:rPr>
              <a:t>Seeker group: </a:t>
            </a:r>
            <a:r>
              <a:rPr lang="ja-JP" altLang="en-US" sz="2800" b="1" dirty="0" smtClean="0">
                <a:solidFill>
                  <a:srgbClr val="000000"/>
                </a:solidFill>
                <a:latin typeface="SimSun" panose="02010600030101010101" pitchFamily="2" charset="-122"/>
                <a:ea typeface="SimSun" panose="02010600030101010101" pitchFamily="2" charset="-122"/>
              </a:rPr>
              <a:t>王</a:t>
            </a:r>
            <a:r>
              <a:rPr lang="ja-JP" altLang="en-US" sz="2800" b="1" dirty="0">
                <a:solidFill>
                  <a:srgbClr val="000000"/>
                </a:solidFill>
                <a:latin typeface="SimSun" panose="02010600030101010101" pitchFamily="2" charset="-122"/>
                <a:ea typeface="SimSun" panose="02010600030101010101" pitchFamily="2" charset="-122"/>
              </a:rPr>
              <a:t>鸿</a:t>
            </a:r>
            <a:r>
              <a:rPr lang="ja-JP" altLang="en-US" sz="2800" b="1" dirty="0" smtClean="0">
                <a:solidFill>
                  <a:srgbClr val="000000"/>
                </a:solidFill>
                <a:latin typeface="SimSun" panose="02010600030101010101" pitchFamily="2" charset="-122"/>
                <a:ea typeface="SimSun" panose="02010600030101010101" pitchFamily="2" charset="-122"/>
              </a:rPr>
              <a:t>鸣 </a:t>
            </a:r>
            <a:r>
              <a:rPr lang="en-US" sz="2800" dirty="0" err="1" smtClean="0">
                <a:solidFill>
                  <a:srgbClr val="000000"/>
                </a:solidFill>
                <a:latin typeface="Times New Roman"/>
              </a:rPr>
              <a:t>Hongming</a:t>
            </a:r>
            <a:r>
              <a:rPr lang="en-US" sz="2800" dirty="0" smtClean="0">
                <a:solidFill>
                  <a:srgbClr val="000000"/>
                </a:solidFill>
                <a:latin typeface="Times New Roman"/>
              </a:rPr>
              <a:t> Wang</a:t>
            </a:r>
            <a:endParaRPr lang="ja-JP" altLang="en-US" sz="2800" b="1" dirty="0">
              <a:solidFill>
                <a:srgbClr val="000000"/>
              </a:solidFill>
              <a:latin typeface="SimSun" panose="02010600030101010101" pitchFamily="2" charset="-122"/>
              <a:ea typeface="SimSun" panose="02010600030101010101" pitchFamily="2" charset="-122"/>
            </a:endParaRPr>
          </a:p>
          <a:p>
            <a:pPr marL="129541" indent="0">
              <a:buNone/>
            </a:pPr>
            <a:r>
              <a:rPr lang="en-US" altLang="ja-JP" sz="2800" b="1" dirty="0" smtClean="0">
                <a:solidFill>
                  <a:srgbClr val="000000"/>
                </a:solidFill>
                <a:latin typeface="SimSun" panose="02010600030101010101" pitchFamily="2" charset="-122"/>
                <a:ea typeface="SimSun" panose="02010600030101010101" pitchFamily="2" charset="-122"/>
              </a:rPr>
              <a:t>(2) </a:t>
            </a:r>
            <a:r>
              <a:rPr lang="ja-JP" altLang="en-US" sz="2800" b="1" dirty="0" smtClean="0">
                <a:solidFill>
                  <a:srgbClr val="000000"/>
                </a:solidFill>
                <a:latin typeface="SimSun" panose="02010600030101010101" pitchFamily="2" charset="-122"/>
                <a:ea typeface="SimSun" panose="02010600030101010101" pitchFamily="2" charset="-122"/>
              </a:rPr>
              <a:t>祷</a:t>
            </a:r>
            <a:r>
              <a:rPr lang="ja-JP" altLang="en-US" sz="2800" b="1" dirty="0">
                <a:solidFill>
                  <a:srgbClr val="000000"/>
                </a:solidFill>
                <a:latin typeface="SimSun" panose="02010600030101010101" pitchFamily="2" charset="-122"/>
                <a:ea typeface="SimSun" panose="02010600030101010101" pitchFamily="2" charset="-122"/>
              </a:rPr>
              <a:t>告</a:t>
            </a:r>
            <a:r>
              <a:rPr lang="ja-JP" altLang="en-US" sz="2800" b="1" dirty="0" smtClean="0">
                <a:solidFill>
                  <a:srgbClr val="000000"/>
                </a:solidFill>
                <a:latin typeface="SimSun" panose="02010600030101010101" pitchFamily="2" charset="-122"/>
                <a:ea typeface="SimSun" panose="02010600030101010101" pitchFamily="2" charset="-122"/>
              </a:rPr>
              <a:t>组 </a:t>
            </a:r>
            <a:r>
              <a:rPr lang="en-US" sz="2800" dirty="0" smtClean="0">
                <a:solidFill>
                  <a:srgbClr val="000000"/>
                </a:solidFill>
                <a:latin typeface="Times New Roman"/>
              </a:rPr>
              <a:t>Prayer </a:t>
            </a:r>
            <a:r>
              <a:rPr lang="en-US" sz="2800" dirty="0">
                <a:solidFill>
                  <a:srgbClr val="000000"/>
                </a:solidFill>
                <a:latin typeface="Times New Roman"/>
              </a:rPr>
              <a:t>group: </a:t>
            </a:r>
            <a:r>
              <a:rPr lang="ja-JP" altLang="en-US" sz="2800" b="1" dirty="0">
                <a:solidFill>
                  <a:srgbClr val="000000"/>
                </a:solidFill>
                <a:latin typeface="SimSun" panose="02010600030101010101" pitchFamily="2" charset="-122"/>
                <a:ea typeface="SimSun" panose="02010600030101010101" pitchFamily="2" charset="-122"/>
              </a:rPr>
              <a:t>高正</a:t>
            </a:r>
            <a:r>
              <a:rPr lang="ja-JP" altLang="en-US" sz="2800" b="1" dirty="0" smtClean="0">
                <a:solidFill>
                  <a:srgbClr val="000000"/>
                </a:solidFill>
                <a:latin typeface="SimSun" panose="02010600030101010101" pitchFamily="2" charset="-122"/>
                <a:ea typeface="SimSun" panose="02010600030101010101" pitchFamily="2" charset="-122"/>
              </a:rPr>
              <a:t>修</a:t>
            </a:r>
            <a:r>
              <a:rPr lang="ja-JP" altLang="en-US" sz="2800" dirty="0" smtClean="0">
                <a:solidFill>
                  <a:srgbClr val="000000"/>
                </a:solidFill>
                <a:latin typeface="Times New Roman"/>
              </a:rPr>
              <a:t> </a:t>
            </a:r>
            <a:r>
              <a:rPr lang="en-US" sz="2800" dirty="0" smtClean="0">
                <a:solidFill>
                  <a:srgbClr val="000000"/>
                </a:solidFill>
                <a:latin typeface="Times New Roman"/>
              </a:rPr>
              <a:t>Robert </a:t>
            </a:r>
            <a:r>
              <a:rPr lang="en-US" sz="2800" dirty="0">
                <a:solidFill>
                  <a:srgbClr val="000000"/>
                </a:solidFill>
                <a:latin typeface="Times New Roman"/>
              </a:rPr>
              <a:t>Kao</a:t>
            </a:r>
          </a:p>
          <a:p>
            <a:pPr marL="129541" indent="0">
              <a:buNone/>
            </a:pPr>
            <a:r>
              <a:rPr lang="en-US" altLang="ja-JP" sz="2800" b="1" dirty="0" smtClean="0">
                <a:solidFill>
                  <a:srgbClr val="000000"/>
                </a:solidFill>
                <a:latin typeface="SimSun" panose="02010600030101010101" pitchFamily="2" charset="-122"/>
                <a:ea typeface="SimSun" panose="02010600030101010101" pitchFamily="2" charset="-122"/>
              </a:rPr>
              <a:t>(3) </a:t>
            </a:r>
            <a:r>
              <a:rPr lang="ja-JP" altLang="en-US" sz="2800" b="1" dirty="0" smtClean="0">
                <a:solidFill>
                  <a:srgbClr val="000000"/>
                </a:solidFill>
                <a:latin typeface="SimSun" panose="02010600030101010101" pitchFamily="2" charset="-122"/>
                <a:ea typeface="SimSun" panose="02010600030101010101" pitchFamily="2" charset="-122"/>
              </a:rPr>
              <a:t>敬</a:t>
            </a:r>
            <a:r>
              <a:rPr lang="ja-JP" altLang="en-US" sz="2800" b="1" dirty="0">
                <a:solidFill>
                  <a:srgbClr val="000000"/>
                </a:solidFill>
                <a:latin typeface="SimSun" panose="02010600030101010101" pitchFamily="2" charset="-122"/>
                <a:ea typeface="SimSun" panose="02010600030101010101" pitchFamily="2" charset="-122"/>
              </a:rPr>
              <a:t>拜</a:t>
            </a:r>
            <a:r>
              <a:rPr lang="ja-JP" altLang="en-US" sz="2800" b="1" dirty="0" smtClean="0">
                <a:solidFill>
                  <a:srgbClr val="000000"/>
                </a:solidFill>
                <a:latin typeface="SimSun" panose="02010600030101010101" pitchFamily="2" charset="-122"/>
                <a:ea typeface="SimSun" panose="02010600030101010101" pitchFamily="2" charset="-122"/>
              </a:rPr>
              <a:t>组</a:t>
            </a:r>
            <a:r>
              <a:rPr lang="ja-JP" altLang="en-US" sz="2800" dirty="0" smtClean="0">
                <a:solidFill>
                  <a:srgbClr val="000000"/>
                </a:solidFill>
                <a:latin typeface="Times New Roman"/>
              </a:rPr>
              <a:t> </a:t>
            </a:r>
            <a:r>
              <a:rPr lang="en-US" sz="2800" dirty="0" smtClean="0">
                <a:solidFill>
                  <a:srgbClr val="000000"/>
                </a:solidFill>
                <a:latin typeface="Times New Roman"/>
              </a:rPr>
              <a:t>Worship </a:t>
            </a:r>
            <a:r>
              <a:rPr lang="en-US" sz="2800" dirty="0">
                <a:solidFill>
                  <a:srgbClr val="000000"/>
                </a:solidFill>
                <a:latin typeface="Times New Roman"/>
              </a:rPr>
              <a:t>group: </a:t>
            </a:r>
            <a:r>
              <a:rPr lang="ja-JP" altLang="en-US" sz="2800" b="1" dirty="0">
                <a:solidFill>
                  <a:srgbClr val="000000"/>
                </a:solidFill>
                <a:latin typeface="SimSun" panose="02010600030101010101" pitchFamily="2" charset="-122"/>
                <a:ea typeface="SimSun" panose="02010600030101010101" pitchFamily="2" charset="-122"/>
              </a:rPr>
              <a:t>董振</a:t>
            </a:r>
            <a:r>
              <a:rPr lang="ja-JP" altLang="en-US" sz="2800" b="1" dirty="0" smtClean="0">
                <a:solidFill>
                  <a:srgbClr val="000000"/>
                </a:solidFill>
                <a:latin typeface="SimSun" panose="02010600030101010101" pitchFamily="2" charset="-122"/>
                <a:ea typeface="SimSun" panose="02010600030101010101" pitchFamily="2" charset="-122"/>
              </a:rPr>
              <a:t>富</a:t>
            </a:r>
            <a:r>
              <a:rPr lang="ja-JP" altLang="en-US" sz="2800" dirty="0" smtClean="0">
                <a:solidFill>
                  <a:srgbClr val="000000"/>
                </a:solidFill>
                <a:latin typeface="Times New Roman"/>
              </a:rPr>
              <a:t> </a:t>
            </a:r>
            <a:r>
              <a:rPr lang="en-US" sz="2800" dirty="0" err="1" smtClean="0">
                <a:solidFill>
                  <a:srgbClr val="000000"/>
                </a:solidFill>
                <a:latin typeface="Times New Roman"/>
              </a:rPr>
              <a:t>Zhenfu</a:t>
            </a:r>
            <a:r>
              <a:rPr lang="en-US" sz="2800" dirty="0" smtClean="0">
                <a:solidFill>
                  <a:srgbClr val="000000"/>
                </a:solidFill>
                <a:latin typeface="Times New Roman"/>
              </a:rPr>
              <a:t> </a:t>
            </a:r>
            <a:r>
              <a:rPr lang="en-US" sz="2800" dirty="0">
                <a:solidFill>
                  <a:srgbClr val="000000"/>
                </a:solidFill>
                <a:latin typeface="Times New Roman"/>
              </a:rPr>
              <a:t>Dong. </a:t>
            </a:r>
          </a:p>
          <a:p>
            <a:pPr marL="129541" indent="0">
              <a:buNone/>
            </a:pPr>
            <a:r>
              <a:rPr lang="en-US" altLang="ja-JP" sz="2800" b="1" dirty="0" smtClean="0">
                <a:solidFill>
                  <a:srgbClr val="000000"/>
                </a:solidFill>
                <a:latin typeface="SimSun" panose="02010600030101010101" pitchFamily="2" charset="-122"/>
                <a:ea typeface="SimSun" panose="02010600030101010101" pitchFamily="2" charset="-122"/>
              </a:rPr>
              <a:t>(4) </a:t>
            </a:r>
            <a:r>
              <a:rPr lang="ja-JP" altLang="en-US" sz="2800" b="1" dirty="0" smtClean="0">
                <a:solidFill>
                  <a:srgbClr val="000000"/>
                </a:solidFill>
                <a:latin typeface="SimSun" panose="02010600030101010101" pitchFamily="2" charset="-122"/>
                <a:ea typeface="SimSun" panose="02010600030101010101" pitchFamily="2" charset="-122"/>
              </a:rPr>
              <a:t>团</a:t>
            </a:r>
            <a:r>
              <a:rPr lang="ja-JP" altLang="en-US" sz="2800" b="1" dirty="0">
                <a:solidFill>
                  <a:srgbClr val="000000"/>
                </a:solidFill>
                <a:latin typeface="SimSun" panose="02010600030101010101" pitchFamily="2" charset="-122"/>
                <a:ea typeface="SimSun" panose="02010600030101010101" pitchFamily="2" charset="-122"/>
              </a:rPr>
              <a:t>契</a:t>
            </a:r>
            <a:r>
              <a:rPr lang="ja-JP" altLang="en-US" sz="2800" b="1" dirty="0" smtClean="0">
                <a:solidFill>
                  <a:srgbClr val="000000"/>
                </a:solidFill>
                <a:latin typeface="SimSun" panose="02010600030101010101" pitchFamily="2" charset="-122"/>
                <a:ea typeface="SimSun" panose="02010600030101010101" pitchFamily="2" charset="-122"/>
              </a:rPr>
              <a:t>组</a:t>
            </a:r>
            <a:r>
              <a:rPr lang="ja-JP" altLang="en-US" sz="2800" dirty="0" smtClean="0">
                <a:solidFill>
                  <a:srgbClr val="000000"/>
                </a:solidFill>
                <a:latin typeface="Times New Roman"/>
              </a:rPr>
              <a:t> </a:t>
            </a:r>
            <a:r>
              <a:rPr lang="en-US" sz="2800" dirty="0" smtClean="0">
                <a:solidFill>
                  <a:srgbClr val="000000"/>
                </a:solidFill>
                <a:latin typeface="Times New Roman"/>
              </a:rPr>
              <a:t>Fellowship</a:t>
            </a:r>
            <a:r>
              <a:rPr lang="en-US" sz="2800" dirty="0">
                <a:solidFill>
                  <a:srgbClr val="000000"/>
                </a:solidFill>
                <a:latin typeface="Times New Roman"/>
              </a:rPr>
              <a:t>: </a:t>
            </a:r>
            <a:r>
              <a:rPr lang="ja-JP" altLang="en-US" sz="2800" b="1" dirty="0">
                <a:solidFill>
                  <a:srgbClr val="000000"/>
                </a:solidFill>
                <a:latin typeface="SimSun" panose="02010600030101010101" pitchFamily="2" charset="-122"/>
                <a:ea typeface="SimSun" panose="02010600030101010101" pitchFamily="2" charset="-122"/>
              </a:rPr>
              <a:t>郦一</a:t>
            </a:r>
            <a:r>
              <a:rPr lang="ja-JP" altLang="en-US" sz="2800" b="1" dirty="0" smtClean="0">
                <a:solidFill>
                  <a:srgbClr val="000000"/>
                </a:solidFill>
                <a:latin typeface="SimSun" panose="02010600030101010101" pitchFamily="2" charset="-122"/>
                <a:ea typeface="SimSun" panose="02010600030101010101" pitchFamily="2" charset="-122"/>
              </a:rPr>
              <a:t>明</a:t>
            </a:r>
            <a:r>
              <a:rPr lang="ja-JP" altLang="en-US" sz="2800" dirty="0" smtClean="0">
                <a:solidFill>
                  <a:srgbClr val="000000"/>
                </a:solidFill>
                <a:latin typeface="Times New Roman"/>
              </a:rPr>
              <a:t> </a:t>
            </a:r>
            <a:r>
              <a:rPr lang="en-US" sz="2800" dirty="0" err="1" smtClean="0">
                <a:solidFill>
                  <a:srgbClr val="000000"/>
                </a:solidFill>
                <a:latin typeface="Times New Roman"/>
              </a:rPr>
              <a:t>Yiming</a:t>
            </a:r>
            <a:r>
              <a:rPr lang="en-US" sz="2800" dirty="0" smtClean="0">
                <a:solidFill>
                  <a:srgbClr val="000000"/>
                </a:solidFill>
                <a:latin typeface="Times New Roman"/>
              </a:rPr>
              <a:t> </a:t>
            </a:r>
            <a:r>
              <a:rPr lang="en-US" sz="2800" dirty="0">
                <a:solidFill>
                  <a:srgbClr val="000000"/>
                </a:solidFill>
                <a:latin typeface="Times New Roman"/>
              </a:rPr>
              <a:t>Li. </a:t>
            </a:r>
          </a:p>
          <a:p>
            <a:pPr marL="129541" indent="0">
              <a:buNone/>
            </a:pPr>
            <a:r>
              <a:rPr lang="en-US" altLang="ja-JP" sz="2800" b="1" dirty="0" smtClean="0">
                <a:solidFill>
                  <a:srgbClr val="000000"/>
                </a:solidFill>
                <a:latin typeface="SimSun" panose="02010600030101010101" pitchFamily="2" charset="-122"/>
                <a:ea typeface="SimSun" panose="02010600030101010101" pitchFamily="2" charset="-122"/>
              </a:rPr>
              <a:t>(5) </a:t>
            </a:r>
            <a:r>
              <a:rPr lang="ja-JP" altLang="en-US" sz="2800" b="1" dirty="0" smtClean="0">
                <a:solidFill>
                  <a:srgbClr val="000000"/>
                </a:solidFill>
                <a:latin typeface="SimSun" panose="02010600030101010101" pitchFamily="2" charset="-122"/>
                <a:ea typeface="SimSun" panose="02010600030101010101" pitchFamily="2" charset="-122"/>
              </a:rPr>
              <a:t>宣</a:t>
            </a:r>
            <a:r>
              <a:rPr lang="ja-JP" altLang="en-US" sz="2800" b="1" dirty="0">
                <a:solidFill>
                  <a:srgbClr val="000000"/>
                </a:solidFill>
                <a:latin typeface="SimSun" panose="02010600030101010101" pitchFamily="2" charset="-122"/>
                <a:ea typeface="SimSun" panose="02010600030101010101" pitchFamily="2" charset="-122"/>
              </a:rPr>
              <a:t>教</a:t>
            </a:r>
            <a:r>
              <a:rPr lang="ja-JP" altLang="en-US" sz="2800" b="1" dirty="0" smtClean="0">
                <a:solidFill>
                  <a:srgbClr val="000000"/>
                </a:solidFill>
                <a:latin typeface="SimSun" panose="02010600030101010101" pitchFamily="2" charset="-122"/>
                <a:ea typeface="SimSun" panose="02010600030101010101" pitchFamily="2" charset="-122"/>
              </a:rPr>
              <a:t>组</a:t>
            </a:r>
            <a:r>
              <a:rPr lang="ja-JP" altLang="en-US" sz="2800" dirty="0" smtClean="0">
                <a:solidFill>
                  <a:srgbClr val="000000"/>
                </a:solidFill>
                <a:latin typeface="Times New Roman"/>
              </a:rPr>
              <a:t> </a:t>
            </a:r>
            <a:r>
              <a:rPr lang="en-US" sz="2800" dirty="0" smtClean="0">
                <a:solidFill>
                  <a:srgbClr val="000000"/>
                </a:solidFill>
                <a:latin typeface="Times New Roman"/>
              </a:rPr>
              <a:t>Mission </a:t>
            </a:r>
            <a:r>
              <a:rPr lang="en-US" sz="2800" dirty="0">
                <a:solidFill>
                  <a:srgbClr val="000000"/>
                </a:solidFill>
                <a:latin typeface="Times New Roman"/>
              </a:rPr>
              <a:t>group: </a:t>
            </a:r>
            <a:r>
              <a:rPr lang="ja-JP" altLang="en-US" sz="2800" b="1" dirty="0">
                <a:solidFill>
                  <a:srgbClr val="000000"/>
                </a:solidFill>
                <a:latin typeface="SimSun" panose="02010600030101010101" pitchFamily="2" charset="-122"/>
                <a:ea typeface="SimSun" panose="02010600030101010101" pitchFamily="2" charset="-122"/>
              </a:rPr>
              <a:t>刘金</a:t>
            </a:r>
            <a:r>
              <a:rPr lang="ja-JP" altLang="en-US" sz="2800" b="1" dirty="0" smtClean="0">
                <a:solidFill>
                  <a:srgbClr val="000000"/>
                </a:solidFill>
                <a:latin typeface="SimSun" panose="02010600030101010101" pitchFamily="2" charset="-122"/>
                <a:ea typeface="SimSun" panose="02010600030101010101" pitchFamily="2" charset="-122"/>
              </a:rPr>
              <a:t>石 </a:t>
            </a:r>
            <a:r>
              <a:rPr lang="en-US" sz="2800" dirty="0" err="1" smtClean="0">
                <a:solidFill>
                  <a:srgbClr val="000000"/>
                </a:solidFill>
                <a:latin typeface="Times New Roman"/>
              </a:rPr>
              <a:t>Jingshi</a:t>
            </a:r>
            <a:r>
              <a:rPr lang="en-US" sz="2800" dirty="0" smtClean="0">
                <a:solidFill>
                  <a:srgbClr val="000000"/>
                </a:solidFill>
                <a:latin typeface="Times New Roman"/>
              </a:rPr>
              <a:t> </a:t>
            </a:r>
            <a:r>
              <a:rPr lang="en-US" sz="2800" dirty="0">
                <a:solidFill>
                  <a:srgbClr val="000000"/>
                </a:solidFill>
                <a:latin typeface="Times New Roman"/>
              </a:rPr>
              <a:t>Liu. </a:t>
            </a:r>
          </a:p>
          <a:p>
            <a:pPr marL="129541" indent="0">
              <a:buNone/>
            </a:pPr>
            <a:r>
              <a:rPr lang="en-US" sz="2800" b="1" dirty="0" smtClean="0">
                <a:solidFill>
                  <a:srgbClr val="000000"/>
                </a:solidFill>
                <a:latin typeface="SimSun" panose="02010600030101010101" pitchFamily="2" charset="-122"/>
                <a:ea typeface="SimSun" panose="02010600030101010101" pitchFamily="2" charset="-122"/>
              </a:rPr>
              <a:t>(6)</a:t>
            </a:r>
            <a:r>
              <a:rPr lang="en-US" sz="2800" dirty="0" smtClean="0">
                <a:solidFill>
                  <a:srgbClr val="000000"/>
                </a:solidFill>
                <a:latin typeface="Times New Roman"/>
              </a:rPr>
              <a:t> </a:t>
            </a:r>
            <a:r>
              <a:rPr lang="ja-JP" altLang="en-US" sz="2800" b="1" dirty="0">
                <a:solidFill>
                  <a:srgbClr val="000000"/>
                </a:solidFill>
                <a:latin typeface="SimSun" panose="02010600030101010101" pitchFamily="2" charset="-122"/>
                <a:ea typeface="SimSun" panose="02010600030101010101" pitchFamily="2" charset="-122"/>
              </a:rPr>
              <a:t>事工</a:t>
            </a:r>
            <a:r>
              <a:rPr lang="ja-JP" altLang="en-US" sz="2800" b="1" dirty="0" smtClean="0">
                <a:solidFill>
                  <a:srgbClr val="000000"/>
                </a:solidFill>
                <a:latin typeface="SimSun" panose="02010600030101010101" pitchFamily="2" charset="-122"/>
                <a:ea typeface="SimSun" panose="02010600030101010101" pitchFamily="2" charset="-122"/>
              </a:rPr>
              <a:t>组 </a:t>
            </a:r>
            <a:r>
              <a:rPr lang="en-US" sz="2800" dirty="0" smtClean="0">
                <a:solidFill>
                  <a:srgbClr val="000000"/>
                </a:solidFill>
                <a:latin typeface="Times New Roman"/>
              </a:rPr>
              <a:t>Ministry </a:t>
            </a:r>
            <a:r>
              <a:rPr lang="en-US" sz="2800" dirty="0">
                <a:solidFill>
                  <a:srgbClr val="000000"/>
                </a:solidFill>
                <a:latin typeface="Times New Roman"/>
              </a:rPr>
              <a:t>group</a:t>
            </a:r>
            <a:r>
              <a:rPr lang="en-US" sz="2800" dirty="0" smtClean="0">
                <a:solidFill>
                  <a:srgbClr val="000000"/>
                </a:solidFill>
                <a:latin typeface="Times New Roman"/>
              </a:rPr>
              <a:t>:</a:t>
            </a:r>
            <a:r>
              <a:rPr lang="ja-JP" altLang="en-US" sz="2800" b="1" dirty="0">
                <a:solidFill>
                  <a:srgbClr val="292934"/>
                </a:solidFill>
                <a:latin typeface="SimSun" panose="02010600030101010101" pitchFamily="2" charset="-122"/>
                <a:ea typeface="SimSun" panose="02010600030101010101" pitchFamily="2" charset="-122"/>
                <a:cs typeface="SimSun"/>
                <a:sym typeface="SimSun"/>
              </a:rPr>
              <a:t>王德南</a:t>
            </a:r>
            <a:r>
              <a:rPr lang="en-US" sz="2800" dirty="0" smtClean="0">
                <a:solidFill>
                  <a:srgbClr val="000000"/>
                </a:solidFill>
                <a:latin typeface="Times New Roman"/>
              </a:rPr>
              <a:t>Tony Wong </a:t>
            </a:r>
            <a:endParaRPr lang="en-US" sz="2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74124" y="894558"/>
            <a:ext cx="4322617" cy="5943598"/>
          </a:xfrm>
          <a:prstGeom prst="rect">
            <a:avLst/>
          </a:prstGeom>
        </p:spPr>
      </p:pic>
      <p:sp>
        <p:nvSpPr>
          <p:cNvPr id="8" name="Rectangle 7"/>
          <p:cNvSpPr/>
          <p:nvPr/>
        </p:nvSpPr>
        <p:spPr>
          <a:xfrm>
            <a:off x="6108422" y="5895378"/>
            <a:ext cx="2703162" cy="830997"/>
          </a:xfrm>
          <a:prstGeom prst="rect">
            <a:avLst/>
          </a:prstGeom>
        </p:spPr>
        <p:txBody>
          <a:bodyPr wrap="square">
            <a:spAutoFit/>
          </a:bodyPr>
          <a:lstStyle/>
          <a:p>
            <a:pPr algn="ctr" defTabSz="457200"/>
            <a:r>
              <a:rPr lang="zh-CN" altLang="en-US" sz="2400" b="1" kern="1200" dirty="0" smtClean="0">
                <a:solidFill>
                  <a:srgbClr val="FF0000"/>
                </a:solidFill>
                <a:latin typeface="SimSun" panose="02010600030101010101" pitchFamily="2" charset="-122"/>
                <a:ea typeface="SimSun" panose="02010600030101010101" pitchFamily="2" charset="-122"/>
                <a:cs typeface="华文细黑"/>
              </a:rPr>
              <a:t>王鸿鸣</a:t>
            </a:r>
            <a:endParaRPr lang="en-US" altLang="zh-CN" sz="2400" b="1" kern="1200" dirty="0" smtClean="0">
              <a:solidFill>
                <a:srgbClr val="FF0000"/>
              </a:solidFill>
              <a:latin typeface="SimSun" panose="02010600030101010101" pitchFamily="2" charset="-122"/>
              <a:ea typeface="SimSun" panose="02010600030101010101" pitchFamily="2" charset="-122"/>
              <a:cs typeface="华文细黑"/>
            </a:endParaRPr>
          </a:p>
          <a:p>
            <a:pPr algn="ctr" defTabSz="457200"/>
            <a:r>
              <a:rPr lang="en-US" sz="2400" b="1" kern="1200" dirty="0" smtClean="0">
                <a:solidFill>
                  <a:prstClr val="black"/>
                </a:solidFill>
                <a:latin typeface="Arial Narrow"/>
                <a:ea typeface="+mn-ea"/>
                <a:cs typeface="Arial Narrow"/>
              </a:rPr>
              <a:t>Homer Wang</a:t>
            </a:r>
            <a:endParaRPr lang="en-US" sz="2400" b="1" kern="1200" dirty="0">
              <a:solidFill>
                <a:prstClr val="black"/>
              </a:solidFill>
              <a:latin typeface="Arial Narrow"/>
              <a:ea typeface="+mn-ea"/>
              <a:cs typeface="Arial Narrow"/>
            </a:endParaRPr>
          </a:p>
        </p:txBody>
      </p:sp>
      <p:sp>
        <p:nvSpPr>
          <p:cNvPr id="9" name="Rectangle 8"/>
          <p:cNvSpPr/>
          <p:nvPr/>
        </p:nvSpPr>
        <p:spPr>
          <a:xfrm>
            <a:off x="6167959" y="83403"/>
            <a:ext cx="2703162" cy="830997"/>
          </a:xfrm>
          <a:prstGeom prst="rect">
            <a:avLst/>
          </a:prstGeom>
        </p:spPr>
        <p:txBody>
          <a:bodyPr wrap="square">
            <a:spAutoFit/>
          </a:bodyPr>
          <a:lstStyle/>
          <a:p>
            <a:pPr algn="ctr" defTabSz="457200"/>
            <a:r>
              <a:rPr lang="zh-CN" altLang="en-US" sz="2400" b="1" kern="1200" dirty="0">
                <a:solidFill>
                  <a:srgbClr val="FF0000"/>
                </a:solidFill>
                <a:latin typeface="SimSun" panose="02010600030101010101" pitchFamily="2" charset="-122"/>
                <a:ea typeface="SimSun" panose="02010600030101010101" pitchFamily="2" charset="-122"/>
                <a:cs typeface="华文细黑"/>
              </a:rPr>
              <a:t>寻求组</a:t>
            </a:r>
            <a:endParaRPr lang="en-US" altLang="zh-CN" sz="2400" b="1" kern="1200" dirty="0" smtClean="0">
              <a:solidFill>
                <a:srgbClr val="FF0000"/>
              </a:solidFill>
              <a:latin typeface="SimSun" panose="02010600030101010101" pitchFamily="2" charset="-122"/>
              <a:ea typeface="SimSun" panose="02010600030101010101" pitchFamily="2" charset="-122"/>
              <a:cs typeface="华文细黑"/>
            </a:endParaRPr>
          </a:p>
          <a:p>
            <a:pPr algn="ctr" defTabSz="457200"/>
            <a:r>
              <a:rPr lang="en-US" sz="2400" b="1" kern="1200" dirty="0" smtClean="0">
                <a:solidFill>
                  <a:prstClr val="black"/>
                </a:solidFill>
                <a:latin typeface="Arial Narrow"/>
                <a:ea typeface="+mn-ea"/>
                <a:cs typeface="Arial Narrow"/>
              </a:rPr>
              <a:t>Seeker Group</a:t>
            </a:r>
            <a:endParaRPr lang="en-US" sz="2400" b="1" kern="1200" dirty="0">
              <a:solidFill>
                <a:prstClr val="black"/>
              </a:solidFill>
              <a:latin typeface="Arial Narrow"/>
              <a:ea typeface="+mn-ea"/>
              <a:cs typeface="Arial Narrow"/>
            </a:endParaRPr>
          </a:p>
        </p:txBody>
      </p:sp>
      <p:sp>
        <p:nvSpPr>
          <p:cNvPr id="10" name="Rectangle 9"/>
          <p:cNvSpPr/>
          <p:nvPr/>
        </p:nvSpPr>
        <p:spPr>
          <a:xfrm>
            <a:off x="6207651" y="2854967"/>
            <a:ext cx="2703162" cy="830997"/>
          </a:xfrm>
          <a:prstGeom prst="rect">
            <a:avLst/>
          </a:prstGeom>
        </p:spPr>
        <p:txBody>
          <a:bodyPr wrap="square">
            <a:spAutoFit/>
          </a:bodyPr>
          <a:lstStyle/>
          <a:p>
            <a:pPr algn="ctr" defTabSz="457200"/>
            <a:r>
              <a:rPr lang="en-US" sz="4800" b="1" kern="1200" dirty="0" smtClean="0">
                <a:solidFill>
                  <a:srgbClr val="FFFF00"/>
                </a:solidFill>
                <a:latin typeface="Arial Narrow"/>
                <a:ea typeface="+mn-ea"/>
                <a:cs typeface="Arial Narrow"/>
              </a:rPr>
              <a:t>(1)</a:t>
            </a:r>
            <a:endParaRPr lang="en-US" sz="4800" b="1" kern="1200" dirty="0">
              <a:solidFill>
                <a:srgbClr val="FFFF00"/>
              </a:solidFill>
              <a:latin typeface="Arial Narrow"/>
              <a:ea typeface="+mn-ea"/>
              <a:cs typeface="Arial Narrow"/>
            </a:endParaRPr>
          </a:p>
        </p:txBody>
      </p:sp>
      <p:graphicFrame>
        <p:nvGraphicFramePr>
          <p:cNvPr id="11" name="Table 10"/>
          <p:cNvGraphicFramePr>
            <a:graphicFrameLocks noGrp="1"/>
          </p:cNvGraphicFramePr>
          <p:nvPr>
            <p:extLst>
              <p:ext uri="{D42A27DB-BD31-4B8C-83A1-F6EECF244321}">
                <p14:modId xmlns="" xmlns:p14="http://schemas.microsoft.com/office/powerpoint/2010/main" val="104515698"/>
              </p:ext>
            </p:extLst>
          </p:nvPr>
        </p:nvGraphicFramePr>
        <p:xfrm>
          <a:off x="0" y="0"/>
          <a:ext cx="5755312" cy="6857998"/>
        </p:xfrm>
        <a:graphic>
          <a:graphicData uri="http://schemas.openxmlformats.org/drawingml/2006/table">
            <a:tbl>
              <a:tblPr firstRow="1" bandRow="1">
                <a:tableStyleId>{5940675A-B579-460E-94D1-54222C63F5DA}</a:tableStyleId>
              </a:tblPr>
              <a:tblGrid>
                <a:gridCol w="1795657"/>
                <a:gridCol w="3959655"/>
              </a:tblGrid>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邀请</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Invitation</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来看</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约</a:t>
                      </a:r>
                      <a:r>
                        <a:rPr lang="en-US" altLang="zh-CN" sz="2400" b="1" dirty="0" smtClean="0">
                          <a:solidFill>
                            <a:srgbClr val="FF0000"/>
                          </a:solidFill>
                          <a:latin typeface="华文细黑"/>
                          <a:ea typeface="华文细黑"/>
                          <a:cs typeface="华文细黑"/>
                        </a:rPr>
                        <a:t>1:39</a:t>
                      </a:r>
                      <a:r>
                        <a:rPr lang="zh-CN" altLang="en-US" sz="2400" b="1" dirty="0" smtClean="0">
                          <a:solidFill>
                            <a:srgbClr val="FF0000"/>
                          </a:solidFill>
                          <a:latin typeface="华文细黑"/>
                          <a:ea typeface="华文细黑"/>
                          <a:cs typeface="华文细黑"/>
                        </a:rPr>
                        <a:t>）</a:t>
                      </a:r>
                      <a:endParaRPr lang="en-US" sz="2400" b="1" dirty="0" smtClean="0">
                        <a:solidFill>
                          <a:srgbClr val="FF0000"/>
                        </a:solidFill>
                        <a:latin typeface="华文细黑"/>
                        <a:ea typeface="华文细黑"/>
                        <a:cs typeface="华文细黑"/>
                      </a:endParaRPr>
                    </a:p>
                    <a:p>
                      <a:pPr algn="ctr"/>
                      <a:r>
                        <a:rPr lang="en-US" sz="2400" b="1" dirty="0" smtClean="0">
                          <a:latin typeface="Arial Narrow"/>
                          <a:cs typeface="Arial Narrow"/>
                        </a:rPr>
                        <a:t>“Come and see”(Jn.1:39)</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认同</a:t>
                      </a:r>
                      <a:endParaRPr lang="en-US" sz="2400" b="1" dirty="0" smtClean="0">
                        <a:latin typeface="Arial Narrow"/>
                        <a:cs typeface="Arial Narrow"/>
                      </a:endParaRPr>
                    </a:p>
                    <a:p>
                      <a:pPr algn="ctr"/>
                      <a:r>
                        <a:rPr lang="en-US" sz="2400" b="1" dirty="0" smtClean="0">
                          <a:latin typeface="Arial Narrow"/>
                          <a:cs typeface="Arial Narrow"/>
                        </a:rPr>
                        <a:t>Identify</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“寻找者”</a:t>
                      </a:r>
                      <a:endParaRPr lang="en-US" sz="2400" b="1" dirty="0" smtClean="0">
                        <a:latin typeface="Arial Narrow"/>
                        <a:cs typeface="Arial Narrow"/>
                      </a:endParaRPr>
                    </a:p>
                    <a:p>
                      <a:pPr algn="ctr"/>
                      <a:r>
                        <a:rPr lang="en-US" sz="2400" b="1" dirty="0" smtClean="0">
                          <a:latin typeface="Arial Narrow"/>
                          <a:cs typeface="Arial Narrow"/>
                        </a:rPr>
                        <a:t>“Seeker”</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步骤</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Step</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告诉他们什么</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“Tell them what”</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教训</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Instruction</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大呼招</a:t>
                      </a:r>
                      <a:r>
                        <a:rPr lang="en-US" altLang="zh-CN" sz="2400" b="1" dirty="0" smtClean="0">
                          <a:solidFill>
                            <a:srgbClr val="FF0000"/>
                          </a:solidFill>
                          <a:latin typeface="华文细黑"/>
                          <a:ea typeface="华文细黑"/>
                          <a:cs typeface="华文细黑"/>
                        </a:rPr>
                        <a:t> </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耶</a:t>
                      </a:r>
                      <a:r>
                        <a:rPr lang="en-US" altLang="zh-CN" sz="2400" b="1" dirty="0" smtClean="0">
                          <a:solidFill>
                            <a:srgbClr val="FF0000"/>
                          </a:solidFill>
                          <a:latin typeface="华文细黑"/>
                          <a:ea typeface="华文细黑"/>
                          <a:cs typeface="华文细黑"/>
                        </a:rPr>
                        <a:t>29:13</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Great</a:t>
                      </a:r>
                      <a:r>
                        <a:rPr lang="en-US" sz="2400" b="1" baseline="0" dirty="0" smtClean="0">
                          <a:latin typeface="Arial Narrow"/>
                          <a:cs typeface="Arial Narrow"/>
                        </a:rPr>
                        <a:t> Call</a:t>
                      </a:r>
                      <a:r>
                        <a:rPr lang="en-US" sz="2400" b="1" dirty="0" smtClean="0">
                          <a:latin typeface="Arial Narrow"/>
                          <a:cs typeface="Arial Narrow"/>
                        </a:rPr>
                        <a:t> (Jer.29:13)</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宗旨</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Purpose</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寻求真神</a:t>
                      </a:r>
                      <a:endParaRPr lang="en-US" sz="2400" b="1" dirty="0" smtClean="0">
                        <a:solidFill>
                          <a:srgbClr val="FF0000"/>
                        </a:solidFill>
                        <a:latin typeface="华文细黑"/>
                        <a:ea typeface="华文细黑"/>
                        <a:cs typeface="华文细黑"/>
                      </a:endParaRPr>
                    </a:p>
                    <a:p>
                      <a:pPr algn="ctr"/>
                      <a:r>
                        <a:rPr lang="en-US" sz="2400" b="1" dirty="0" smtClean="0">
                          <a:latin typeface="Arial Narrow"/>
                          <a:cs typeface="Arial Narrow"/>
                        </a:rPr>
                        <a:t>God Seeking</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行动</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Actions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华文细黑"/>
                          <a:ea typeface="华文细黑"/>
                          <a:cs typeface="华文细黑"/>
                        </a:rPr>
                        <a:t>阅读福音书，新约，旧约</a:t>
                      </a:r>
                      <a:endParaRPr lang="en-US" sz="2400" b="1" dirty="0" smtClean="0">
                        <a:solidFill>
                          <a:srgbClr val="FF0000"/>
                        </a:solidFill>
                        <a:latin typeface="华文细黑"/>
                        <a:ea typeface="华文细黑"/>
                        <a:cs typeface="华文细黑"/>
                      </a:endParaRPr>
                    </a:p>
                    <a:p>
                      <a:pPr algn="ctr"/>
                      <a:r>
                        <a:rPr lang="en-US" sz="2400" b="1" dirty="0" smtClean="0">
                          <a:latin typeface="Arial Narrow"/>
                          <a:cs typeface="Arial Narrow"/>
                        </a:rPr>
                        <a:t>Read</a:t>
                      </a:r>
                      <a:r>
                        <a:rPr lang="en-US" sz="2400" b="1" baseline="0" dirty="0" smtClean="0">
                          <a:latin typeface="Arial Narrow"/>
                          <a:cs typeface="Arial Narrow"/>
                        </a:rPr>
                        <a:t> </a:t>
                      </a:r>
                      <a:r>
                        <a:rPr lang="en-US" sz="2400" b="1" baseline="0" dirty="0" err="1" smtClean="0">
                          <a:latin typeface="Arial Narrow"/>
                          <a:cs typeface="Arial Narrow"/>
                        </a:rPr>
                        <a:t>Gospels,NT+OT</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方向指引</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Directions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第一，二，三课</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Lessons 1, 2, 3</a:t>
                      </a:r>
                      <a:endParaRPr lang="en-US" sz="2400" b="1" dirty="0">
                        <a:latin typeface="Arial Narrow"/>
                        <a:cs typeface="Arial Narrow"/>
                      </a:endParaRPr>
                    </a:p>
                  </a:txBody>
                  <a:tcPr/>
                </a:tc>
              </a:tr>
            </a:tbl>
          </a:graphicData>
        </a:graphic>
      </p:graphicFrame>
    </p:spTree>
    <p:extLst>
      <p:ext uri="{BB962C8B-B14F-4D97-AF65-F5344CB8AC3E}">
        <p14:creationId xmlns="" xmlns:p14="http://schemas.microsoft.com/office/powerpoint/2010/main" val="21091710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457200" y="660400"/>
            <a:ext cx="8229600" cy="5816600"/>
          </a:xfrm>
        </p:spPr>
        <p:txBody>
          <a:bodyPr/>
          <a:lstStyle/>
          <a:p>
            <a:pPr lvl="1"/>
            <a:r>
              <a:rPr lang="zh-CN" altLang="en-US" sz="2800" b="1" dirty="0" smtClean="0">
                <a:latin typeface="SimSun" pitchFamily="2" charset="-122"/>
                <a:ea typeface="SimSun" pitchFamily="2" charset="-122"/>
              </a:rPr>
              <a:t>寻求：是对神呼召的回应，是得救的开始，是一生的追求 </a:t>
            </a:r>
            <a:r>
              <a:rPr lang="zh-CN" altLang="en-US" sz="2800" dirty="0" smtClean="0">
                <a:latin typeface="SimSun" pitchFamily="2" charset="-122"/>
                <a:ea typeface="SimSun" pitchFamily="2" charset="-122"/>
              </a:rPr>
              <a:t>（</a:t>
            </a:r>
            <a:r>
              <a:rPr lang="zh-CN" altLang="en-US" dirty="0">
                <a:latin typeface="SimSun" pitchFamily="2" charset="-122"/>
                <a:ea typeface="SimSun" pitchFamily="2" charset="-122"/>
              </a:rPr>
              <a:t>马太福音</a:t>
            </a:r>
            <a:r>
              <a:rPr lang="en-US" dirty="0" smtClean="0">
                <a:latin typeface="SimSun" pitchFamily="2" charset="-122"/>
                <a:ea typeface="SimSun" pitchFamily="2" charset="-122"/>
              </a:rPr>
              <a:t> </a:t>
            </a:r>
            <a:r>
              <a:rPr lang="en-US" altLang="zh-CN" dirty="0" smtClean="0">
                <a:latin typeface="SimSun" pitchFamily="2" charset="-122"/>
                <a:ea typeface="SimSun" pitchFamily="2" charset="-122"/>
              </a:rPr>
              <a:t>7</a:t>
            </a:r>
            <a:r>
              <a:rPr lang="en-US" dirty="0" smtClean="0">
                <a:latin typeface="SimSun" pitchFamily="2" charset="-122"/>
                <a:ea typeface="SimSun" pitchFamily="2" charset="-122"/>
              </a:rPr>
              <a:t>:</a:t>
            </a:r>
            <a:r>
              <a:rPr lang="en-US" altLang="zh-CN" dirty="0" smtClean="0">
                <a:latin typeface="SimSun" pitchFamily="2" charset="-122"/>
                <a:ea typeface="SimSun" pitchFamily="2" charset="-122"/>
              </a:rPr>
              <a:t>7</a:t>
            </a:r>
            <a:r>
              <a:rPr lang="zh-CN" altLang="en-US" dirty="0" smtClean="0">
                <a:latin typeface="SimSun" pitchFamily="2" charset="-122"/>
                <a:ea typeface="SimSun" pitchFamily="2" charset="-122"/>
              </a:rPr>
              <a:t>， </a:t>
            </a:r>
            <a:r>
              <a:rPr lang="en-US" altLang="zh-CN" dirty="0">
                <a:latin typeface="SimSun" pitchFamily="2" charset="-122"/>
                <a:ea typeface="SimSun" pitchFamily="2" charset="-122"/>
              </a:rPr>
              <a:t>8</a:t>
            </a:r>
            <a:r>
              <a:rPr lang="zh-CN" altLang="en-US" dirty="0" smtClean="0">
                <a:latin typeface="SimSun" pitchFamily="2" charset="-122"/>
                <a:ea typeface="SimSun" pitchFamily="2" charset="-122"/>
              </a:rPr>
              <a:t>）</a:t>
            </a:r>
            <a:r>
              <a:rPr lang="en-US" dirty="0" smtClean="0">
                <a:latin typeface="SimSun" pitchFamily="2" charset="-122"/>
                <a:ea typeface="SimSun" pitchFamily="2" charset="-122"/>
              </a:rPr>
              <a:t> </a:t>
            </a:r>
          </a:p>
          <a:p>
            <a:pPr marL="274320" lvl="1" indent="0">
              <a:buNone/>
            </a:pPr>
            <a:r>
              <a:rPr lang="en-US" altLang="zh-CN" dirty="0">
                <a:latin typeface="SimSun" pitchFamily="2" charset="-122"/>
                <a:ea typeface="SimSun" pitchFamily="2" charset="-122"/>
              </a:rPr>
              <a:t>7</a:t>
            </a:r>
            <a:r>
              <a:rPr lang="zh-CN" altLang="en-US" dirty="0" smtClean="0">
                <a:latin typeface="SimSun" pitchFamily="2" charset="-122"/>
                <a:ea typeface="SimSun" pitchFamily="2" charset="-122"/>
              </a:rPr>
              <a:t> 你们祈求，就给你们；寻找，就寻见；叩门，就给你们开门。</a:t>
            </a:r>
            <a:endParaRPr lang="en-US" dirty="0" smtClean="0">
              <a:latin typeface="SimSun" pitchFamily="2" charset="-122"/>
              <a:ea typeface="SimSun" pitchFamily="2" charset="-122"/>
            </a:endParaRPr>
          </a:p>
          <a:p>
            <a:pPr marL="274320" lvl="1" indent="0">
              <a:buNone/>
            </a:pPr>
            <a:r>
              <a:rPr lang="en-US" altLang="zh-CN" dirty="0">
                <a:latin typeface="SimSun" pitchFamily="2" charset="-122"/>
                <a:ea typeface="SimSun" pitchFamily="2" charset="-122"/>
              </a:rPr>
              <a:t>8</a:t>
            </a:r>
            <a:r>
              <a:rPr lang="zh-CN" altLang="en-US" dirty="0" smtClean="0">
                <a:latin typeface="SimSun" pitchFamily="2" charset="-122"/>
                <a:ea typeface="SimSun" pitchFamily="2" charset="-122"/>
              </a:rPr>
              <a:t> </a:t>
            </a:r>
            <a:r>
              <a:rPr lang="zh-CN" altLang="en-US" dirty="0">
                <a:latin typeface="SimSun" pitchFamily="2" charset="-122"/>
                <a:ea typeface="SimSun" pitchFamily="2" charset="-122"/>
              </a:rPr>
              <a:t>因</a:t>
            </a:r>
            <a:r>
              <a:rPr lang="zh-CN" altLang="en-US" dirty="0" smtClean="0">
                <a:latin typeface="SimSun" pitchFamily="2" charset="-122"/>
                <a:ea typeface="SimSun" pitchFamily="2" charset="-122"/>
              </a:rPr>
              <a:t>为凡寻求的，就得着；寻找的，就寻见；叩门的，就给他开门。</a:t>
            </a:r>
            <a:endParaRPr lang="en-US" dirty="0" smtClean="0">
              <a:latin typeface="SimSun" pitchFamily="2" charset="-122"/>
              <a:ea typeface="SimSun" pitchFamily="2" charset="-122"/>
            </a:endParaRPr>
          </a:p>
          <a:p>
            <a:pPr marL="274320" lvl="1" indent="0">
              <a:buNone/>
            </a:pPr>
            <a:endParaRPr lang="en-US" dirty="0">
              <a:latin typeface="SimSun" pitchFamily="2" charset="-122"/>
              <a:ea typeface="SimSun" pitchFamily="2" charset="-122"/>
            </a:endParaRPr>
          </a:p>
          <a:p>
            <a:pPr lvl="1"/>
            <a:r>
              <a:rPr lang="zh-CN" altLang="en-US" sz="2800" b="1" dirty="0" smtClean="0">
                <a:latin typeface="SimSun" pitchFamily="2" charset="-122"/>
                <a:ea typeface="SimSun" pitchFamily="2" charset="-122"/>
              </a:rPr>
              <a:t>共同寻求是神的命令 </a:t>
            </a:r>
            <a:r>
              <a:rPr lang="zh-CN" altLang="en-US" sz="2400" dirty="0">
                <a:latin typeface="SimSun" pitchFamily="2" charset="-122"/>
                <a:ea typeface="SimSun" pitchFamily="2" charset="-122"/>
              </a:rPr>
              <a:t>（</a:t>
            </a:r>
            <a:r>
              <a:rPr lang="zh-CN" altLang="en-US" dirty="0">
                <a:latin typeface="SimSun" pitchFamily="2" charset="-122"/>
                <a:ea typeface="SimSun" pitchFamily="2" charset="-122"/>
              </a:rPr>
              <a:t>马太福音</a:t>
            </a:r>
            <a:r>
              <a:rPr lang="en-US" dirty="0">
                <a:latin typeface="SimSun" pitchFamily="2" charset="-122"/>
                <a:ea typeface="SimSun" pitchFamily="2" charset="-122"/>
              </a:rPr>
              <a:t> </a:t>
            </a:r>
            <a:r>
              <a:rPr lang="en-US" altLang="zh-CN" dirty="0" smtClean="0">
                <a:latin typeface="SimSun" pitchFamily="2" charset="-122"/>
                <a:ea typeface="SimSun" pitchFamily="2" charset="-122"/>
              </a:rPr>
              <a:t>28</a:t>
            </a:r>
            <a:r>
              <a:rPr lang="zh-CN" altLang="en-US" dirty="0" smtClean="0">
                <a:latin typeface="SimSun" pitchFamily="2" charset="-122"/>
                <a:ea typeface="SimSun" pitchFamily="2" charset="-122"/>
              </a:rPr>
              <a:t>：</a:t>
            </a:r>
            <a:r>
              <a:rPr lang="en-US" altLang="zh-CN" dirty="0" smtClean="0">
                <a:latin typeface="SimSun" pitchFamily="2" charset="-122"/>
                <a:ea typeface="SimSun" pitchFamily="2" charset="-122"/>
              </a:rPr>
              <a:t>19</a:t>
            </a:r>
            <a:r>
              <a:rPr lang="zh-CN" altLang="en-US" dirty="0" smtClean="0">
                <a:latin typeface="SimSun" pitchFamily="2" charset="-122"/>
                <a:ea typeface="SimSun" pitchFamily="2" charset="-122"/>
              </a:rPr>
              <a:t>）</a:t>
            </a:r>
            <a:r>
              <a:rPr lang="en-US" dirty="0" smtClean="0">
                <a:latin typeface="SimSun" pitchFamily="2" charset="-122"/>
                <a:ea typeface="SimSun" pitchFamily="2" charset="-122"/>
              </a:rPr>
              <a:t> </a:t>
            </a:r>
            <a:r>
              <a:rPr lang="en-US" dirty="0">
                <a:latin typeface="SimSun" pitchFamily="2" charset="-122"/>
                <a:ea typeface="SimSun" pitchFamily="2" charset="-122"/>
              </a:rPr>
              <a:t>	</a:t>
            </a:r>
            <a:endParaRPr lang="en-US" dirty="0" smtClean="0">
              <a:latin typeface="SimSun" pitchFamily="2" charset="-122"/>
              <a:ea typeface="SimSun" pitchFamily="2" charset="-122"/>
            </a:endParaRPr>
          </a:p>
          <a:p>
            <a:pPr marL="548640" lvl="2" indent="0">
              <a:buNone/>
            </a:pPr>
            <a:r>
              <a:rPr lang="en-US" altLang="zh-CN" sz="2200" dirty="0" smtClean="0">
                <a:latin typeface="SimSun" pitchFamily="2" charset="-122"/>
                <a:ea typeface="SimSun" pitchFamily="2" charset="-122"/>
              </a:rPr>
              <a:t>19 </a:t>
            </a:r>
            <a:r>
              <a:rPr lang="zh-CN" altLang="en-US" sz="2200" dirty="0" smtClean="0">
                <a:latin typeface="SimSun" pitchFamily="2" charset="-122"/>
                <a:ea typeface="SimSun" pitchFamily="2" charset="-122"/>
              </a:rPr>
              <a:t>所以，你们要去使万民作我的门徒，奉父，子，圣灵的名给他们施洗。</a:t>
            </a:r>
            <a:endParaRPr lang="en-US" sz="2200" dirty="0" smtClean="0">
              <a:latin typeface="SimSun" pitchFamily="2" charset="-122"/>
              <a:ea typeface="SimSun" pitchFamily="2" charset="-122"/>
            </a:endParaRPr>
          </a:p>
        </p:txBody>
      </p:sp>
    </p:spTree>
    <p:extLst>
      <p:ext uri="{BB962C8B-B14F-4D97-AF65-F5344CB8AC3E}">
        <p14:creationId xmlns="" xmlns:p14="http://schemas.microsoft.com/office/powerpoint/2010/main" val="35033799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457200" y="643468"/>
            <a:ext cx="8229600" cy="5482696"/>
          </a:xfrm>
        </p:spPr>
        <p:txBody>
          <a:bodyPr>
            <a:normAutofit/>
          </a:bodyPr>
          <a:lstStyle/>
          <a:p>
            <a:r>
              <a:rPr lang="zh-CN" altLang="en-US" sz="2800" b="1" dirty="0">
                <a:latin typeface="SimSun" pitchFamily="2" charset="-122"/>
                <a:ea typeface="SimSun" pitchFamily="2" charset="-122"/>
              </a:rPr>
              <a:t>寻找</a:t>
            </a:r>
            <a:r>
              <a:rPr lang="en-US" sz="2800" b="1" dirty="0">
                <a:latin typeface="SimSun" pitchFamily="2" charset="-122"/>
                <a:ea typeface="SimSun" pitchFamily="2" charset="-122"/>
              </a:rPr>
              <a:t>	</a:t>
            </a:r>
            <a:r>
              <a:rPr lang="zh-CN" altLang="en-US" sz="2800" b="1" dirty="0" smtClean="0">
                <a:latin typeface="SimSun" pitchFamily="2" charset="-122"/>
                <a:ea typeface="SimSun" pitchFamily="2" charset="-122"/>
              </a:rPr>
              <a:t>组的事工</a:t>
            </a:r>
            <a:endParaRPr lang="en-US" sz="2800" b="1" dirty="0" smtClean="0">
              <a:latin typeface="SimSun" pitchFamily="2" charset="-122"/>
              <a:ea typeface="SimSun" pitchFamily="2" charset="-122"/>
            </a:endParaRPr>
          </a:p>
          <a:p>
            <a:pPr marL="731520" lvl="1" indent="-457200">
              <a:buAutoNum type="arabicPeriod"/>
            </a:pPr>
            <a:r>
              <a:rPr lang="zh-CN" altLang="en-US" dirty="0" smtClean="0">
                <a:latin typeface="SimSun" pitchFamily="2" charset="-122"/>
                <a:ea typeface="SimSun" pitchFamily="2" charset="-122"/>
              </a:rPr>
              <a:t>接待初来寻求者：初来进门接待，联络信息记录，聚会后接待。</a:t>
            </a:r>
            <a:endParaRPr lang="en-US" altLang="zh-CN" dirty="0" smtClean="0">
              <a:latin typeface="SimSun" pitchFamily="2" charset="-122"/>
              <a:ea typeface="SimSun" pitchFamily="2" charset="-122"/>
            </a:endParaRPr>
          </a:p>
          <a:p>
            <a:pPr marL="731520" lvl="1" indent="-457200">
              <a:buAutoNum type="arabicPeriod"/>
            </a:pPr>
            <a:r>
              <a:rPr lang="zh-CN" altLang="en-US" dirty="0" smtClean="0">
                <a:latin typeface="SimSun" pitchFamily="2" charset="-122"/>
                <a:ea typeface="SimSun" pitchFamily="2" charset="-122"/>
              </a:rPr>
              <a:t>探访初来寻求者：在初来一周内探访。教会组织探访或离初来寻求者居住地较近的团契小组。</a:t>
            </a:r>
            <a:endParaRPr lang="en-US" altLang="zh-CN" dirty="0" smtClean="0">
              <a:latin typeface="SimSun" pitchFamily="2" charset="-122"/>
              <a:ea typeface="SimSun" pitchFamily="2" charset="-122"/>
            </a:endParaRPr>
          </a:p>
          <a:p>
            <a:pPr marL="731520" lvl="1" indent="-457200">
              <a:buAutoNum type="arabicPeriod"/>
            </a:pPr>
            <a:r>
              <a:rPr lang="zh-CN" altLang="en-US" dirty="0" smtClean="0">
                <a:latin typeface="SimSun" pitchFamily="2" charset="-122"/>
                <a:ea typeface="SimSun" pitchFamily="2" charset="-122"/>
              </a:rPr>
              <a:t>给初来需求者介绍团契小组：与团契组长沟通。</a:t>
            </a:r>
            <a:endParaRPr lang="en-US" altLang="zh-CN" dirty="0" smtClean="0">
              <a:latin typeface="SimSun" pitchFamily="2" charset="-122"/>
              <a:ea typeface="SimSun" pitchFamily="2" charset="-122"/>
            </a:endParaRPr>
          </a:p>
          <a:p>
            <a:pPr marL="731520" lvl="1" indent="-457200">
              <a:buAutoNum type="arabicPeriod"/>
            </a:pPr>
            <a:r>
              <a:rPr lang="zh-CN" altLang="en-US" dirty="0">
                <a:latin typeface="SimSun" pitchFamily="2" charset="-122"/>
                <a:ea typeface="SimSun" pitchFamily="2" charset="-122"/>
              </a:rPr>
              <a:t>给初来需求者介绍</a:t>
            </a:r>
            <a:r>
              <a:rPr lang="zh-CN" altLang="en-US" dirty="0" smtClean="0">
                <a:latin typeface="SimSun" pitchFamily="2" charset="-122"/>
                <a:ea typeface="SimSun" pitchFamily="2" charset="-122"/>
              </a:rPr>
              <a:t>合宜的主日学小组：与主日学组长沟通。</a:t>
            </a:r>
            <a:endParaRPr lang="en-US" altLang="zh-CN" dirty="0" smtClean="0">
              <a:latin typeface="SimSun" pitchFamily="2" charset="-122"/>
              <a:ea typeface="SimSun" pitchFamily="2" charset="-122"/>
            </a:endParaRPr>
          </a:p>
          <a:p>
            <a:pPr marL="731520" lvl="1" indent="-457200">
              <a:buAutoNum type="arabicPeriod"/>
            </a:pPr>
            <a:r>
              <a:rPr lang="zh-CN" altLang="en-US" dirty="0" smtClean="0">
                <a:latin typeface="SimSun" pitchFamily="2" charset="-122"/>
                <a:ea typeface="SimSun" pitchFamily="2" charset="-122"/>
              </a:rPr>
              <a:t>持续的关怀探访。</a:t>
            </a:r>
            <a:endParaRPr lang="en-US" altLang="zh-CN" dirty="0" smtClean="0">
              <a:latin typeface="SimSun" pitchFamily="2" charset="-122"/>
              <a:ea typeface="SimSun" pitchFamily="2" charset="-122"/>
            </a:endParaRPr>
          </a:p>
          <a:p>
            <a:pPr marL="731520" lvl="1" indent="-457200">
              <a:buAutoNum type="arabicPeriod"/>
            </a:pPr>
            <a:r>
              <a:rPr lang="zh-CN" altLang="en-US" dirty="0" smtClean="0">
                <a:latin typeface="SimSun" pitchFamily="2" charset="-122"/>
                <a:ea typeface="SimSun" pitchFamily="2" charset="-122"/>
              </a:rPr>
              <a:t>根据初来寻求者的生命状况与其他功能小组沟通配搭，目标是使初来寻求者寻到和继续成长。</a:t>
            </a:r>
            <a:endParaRPr lang="en-US" altLang="zh-CN" dirty="0" smtClean="0">
              <a:latin typeface="SimSun" pitchFamily="2" charset="-122"/>
              <a:ea typeface="SimSun" pitchFamily="2" charset="-122"/>
            </a:endParaRPr>
          </a:p>
          <a:p>
            <a:pPr marL="0" indent="0">
              <a:buNone/>
            </a:pPr>
            <a:endParaRPr lang="en-US" altLang="ja-JP" dirty="0" smtClean="0">
              <a:latin typeface="SimSun" pitchFamily="2" charset="-122"/>
              <a:ea typeface="SimSun" pitchFamily="2" charset="-122"/>
            </a:endParaRPr>
          </a:p>
          <a:p>
            <a:pPr marL="0" indent="0">
              <a:buNone/>
            </a:pPr>
            <a:endParaRPr lang="en-US" dirty="0" smtClean="0">
              <a:ea typeface="ＭＳ Ｐゴシック" pitchFamily="34" charset="-128"/>
            </a:endParaRPr>
          </a:p>
        </p:txBody>
      </p:sp>
    </p:spTree>
    <p:extLst>
      <p:ext uri="{BB962C8B-B14F-4D97-AF65-F5344CB8AC3E}">
        <p14:creationId xmlns="" xmlns:p14="http://schemas.microsoft.com/office/powerpoint/2010/main" val="13629645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74124" y="894558"/>
            <a:ext cx="4322617" cy="5943598"/>
          </a:xfrm>
          <a:prstGeom prst="rect">
            <a:avLst/>
          </a:prstGeom>
        </p:spPr>
      </p:pic>
      <p:sp>
        <p:nvSpPr>
          <p:cNvPr id="8" name="Rectangle 7"/>
          <p:cNvSpPr/>
          <p:nvPr/>
        </p:nvSpPr>
        <p:spPr>
          <a:xfrm>
            <a:off x="6108422" y="5895378"/>
            <a:ext cx="2703162" cy="830997"/>
          </a:xfrm>
          <a:prstGeom prst="rect">
            <a:avLst/>
          </a:prstGeom>
        </p:spPr>
        <p:txBody>
          <a:bodyPr wrap="square">
            <a:spAutoFit/>
          </a:bodyPr>
          <a:lstStyle/>
          <a:p>
            <a:pPr algn="ctr" defTabSz="457200"/>
            <a:r>
              <a:rPr lang="zh-CN" altLang="en-US" sz="2400" b="1" kern="1200" dirty="0" smtClean="0">
                <a:solidFill>
                  <a:srgbClr val="FF0000"/>
                </a:solidFill>
                <a:latin typeface="SimSun" panose="02010600030101010101" pitchFamily="2" charset="-122"/>
                <a:ea typeface="SimSun" panose="02010600030101010101" pitchFamily="2" charset="-122"/>
                <a:cs typeface="Arial Narrow"/>
              </a:rPr>
              <a:t>高正修</a:t>
            </a:r>
            <a:endParaRPr lang="en-US" altLang="zh-CN" sz="2400" b="1" kern="1200" dirty="0" smtClean="0">
              <a:solidFill>
                <a:srgbClr val="FF0000"/>
              </a:solidFill>
              <a:latin typeface="SimSun" panose="02010600030101010101" pitchFamily="2" charset="-122"/>
              <a:ea typeface="SimSun" panose="02010600030101010101" pitchFamily="2" charset="-122"/>
              <a:cs typeface="Arial Narrow"/>
            </a:endParaRPr>
          </a:p>
          <a:p>
            <a:pPr algn="ctr" defTabSz="457200"/>
            <a:r>
              <a:rPr lang="en-US" sz="2400" b="1" kern="1200" dirty="0" smtClean="0">
                <a:solidFill>
                  <a:prstClr val="black"/>
                </a:solidFill>
                <a:latin typeface="Arial Narrow"/>
                <a:ea typeface="+mn-ea"/>
                <a:cs typeface="Arial Narrow"/>
              </a:rPr>
              <a:t>Robert Kao</a:t>
            </a:r>
            <a:endParaRPr lang="en-US" sz="2400" b="1" kern="1200" dirty="0">
              <a:solidFill>
                <a:prstClr val="black"/>
              </a:solidFill>
              <a:latin typeface="Arial Narrow"/>
              <a:ea typeface="+mn-ea"/>
              <a:cs typeface="Arial Narrow"/>
            </a:endParaRPr>
          </a:p>
        </p:txBody>
      </p:sp>
      <p:sp>
        <p:nvSpPr>
          <p:cNvPr id="9" name="Rectangle 8"/>
          <p:cNvSpPr/>
          <p:nvPr/>
        </p:nvSpPr>
        <p:spPr>
          <a:xfrm>
            <a:off x="6167959" y="83403"/>
            <a:ext cx="2703162" cy="830997"/>
          </a:xfrm>
          <a:prstGeom prst="rect">
            <a:avLst/>
          </a:prstGeom>
        </p:spPr>
        <p:txBody>
          <a:bodyPr wrap="square">
            <a:spAutoFit/>
          </a:bodyPr>
          <a:lstStyle/>
          <a:p>
            <a:pPr algn="ctr" defTabSz="457200"/>
            <a:r>
              <a:rPr lang="zh-CN" altLang="en-US" sz="2400" b="1" kern="1200" dirty="0" smtClean="0">
                <a:solidFill>
                  <a:srgbClr val="FF0000"/>
                </a:solidFill>
                <a:latin typeface="SimSun" panose="02010600030101010101" pitchFamily="2" charset="-122"/>
                <a:ea typeface="SimSun" panose="02010600030101010101" pitchFamily="2" charset="-122"/>
                <a:cs typeface="华文细黑"/>
              </a:rPr>
              <a:t>祷告组</a:t>
            </a:r>
            <a:endParaRPr lang="en-US" altLang="zh-CN" sz="2400" b="1" kern="1200" dirty="0" smtClean="0">
              <a:solidFill>
                <a:srgbClr val="FF0000"/>
              </a:solidFill>
              <a:latin typeface="SimSun" panose="02010600030101010101" pitchFamily="2" charset="-122"/>
              <a:ea typeface="SimSun" panose="02010600030101010101" pitchFamily="2" charset="-122"/>
              <a:cs typeface="华文细黑"/>
            </a:endParaRPr>
          </a:p>
          <a:p>
            <a:pPr algn="ctr" defTabSz="457200"/>
            <a:r>
              <a:rPr lang="en-US" sz="2400" b="1" kern="1200" dirty="0" smtClean="0">
                <a:solidFill>
                  <a:prstClr val="black"/>
                </a:solidFill>
                <a:latin typeface="Arial Narrow"/>
                <a:ea typeface="+mn-ea"/>
                <a:cs typeface="Arial Narrow"/>
              </a:rPr>
              <a:t>Prayer Group</a:t>
            </a:r>
            <a:endParaRPr lang="en-US" sz="2400" b="1" kern="1200" dirty="0">
              <a:solidFill>
                <a:prstClr val="black"/>
              </a:solidFill>
              <a:latin typeface="Arial Narrow"/>
              <a:ea typeface="+mn-ea"/>
              <a:cs typeface="Arial Narrow"/>
            </a:endParaRPr>
          </a:p>
        </p:txBody>
      </p:sp>
      <p:sp>
        <p:nvSpPr>
          <p:cNvPr id="10" name="Rectangle 9"/>
          <p:cNvSpPr/>
          <p:nvPr/>
        </p:nvSpPr>
        <p:spPr>
          <a:xfrm>
            <a:off x="6207651" y="2854967"/>
            <a:ext cx="2703162" cy="830997"/>
          </a:xfrm>
          <a:prstGeom prst="rect">
            <a:avLst/>
          </a:prstGeom>
        </p:spPr>
        <p:txBody>
          <a:bodyPr wrap="square">
            <a:spAutoFit/>
          </a:bodyPr>
          <a:lstStyle/>
          <a:p>
            <a:pPr algn="ctr" defTabSz="457200"/>
            <a:r>
              <a:rPr lang="en-US" sz="4800" b="1" kern="1200" dirty="0" smtClean="0">
                <a:solidFill>
                  <a:srgbClr val="FFFF00"/>
                </a:solidFill>
                <a:latin typeface="Arial Narrow"/>
                <a:ea typeface="+mn-ea"/>
                <a:cs typeface="Arial Narrow"/>
              </a:rPr>
              <a:t>(</a:t>
            </a:r>
            <a:r>
              <a:rPr lang="en-US" altLang="zh-CN" sz="4800" b="1" kern="1200" dirty="0" smtClean="0">
                <a:solidFill>
                  <a:srgbClr val="FFFF00"/>
                </a:solidFill>
                <a:latin typeface="Arial Narrow"/>
                <a:ea typeface="宋体"/>
                <a:cs typeface="Arial Narrow"/>
              </a:rPr>
              <a:t>2</a:t>
            </a:r>
            <a:r>
              <a:rPr lang="en-US" sz="4800" b="1" kern="1200" dirty="0" smtClean="0">
                <a:solidFill>
                  <a:srgbClr val="FFFF00"/>
                </a:solidFill>
                <a:latin typeface="Arial Narrow"/>
                <a:ea typeface="+mn-ea"/>
                <a:cs typeface="Arial Narrow"/>
              </a:rPr>
              <a:t>)</a:t>
            </a:r>
            <a:endParaRPr lang="en-US" sz="4800" b="1" kern="1200" dirty="0">
              <a:solidFill>
                <a:srgbClr val="FFFF00"/>
              </a:solidFill>
              <a:latin typeface="Arial Narrow"/>
              <a:ea typeface="+mn-ea"/>
              <a:cs typeface="Arial Narrow"/>
            </a:endParaRPr>
          </a:p>
        </p:txBody>
      </p:sp>
      <p:graphicFrame>
        <p:nvGraphicFramePr>
          <p:cNvPr id="11" name="Table 10"/>
          <p:cNvGraphicFramePr>
            <a:graphicFrameLocks noGrp="1"/>
          </p:cNvGraphicFramePr>
          <p:nvPr>
            <p:extLst>
              <p:ext uri="{D42A27DB-BD31-4B8C-83A1-F6EECF244321}">
                <p14:modId xmlns="" xmlns:p14="http://schemas.microsoft.com/office/powerpoint/2010/main" val="3270462114"/>
              </p:ext>
            </p:extLst>
          </p:nvPr>
        </p:nvGraphicFramePr>
        <p:xfrm>
          <a:off x="0" y="0"/>
          <a:ext cx="5755312" cy="7067004"/>
        </p:xfrm>
        <a:graphic>
          <a:graphicData uri="http://schemas.openxmlformats.org/drawingml/2006/table">
            <a:tbl>
              <a:tblPr firstRow="1" bandRow="1">
                <a:tableStyleId>{5940675A-B579-460E-94D1-54222C63F5DA}</a:tableStyleId>
              </a:tblPr>
              <a:tblGrid>
                <a:gridCol w="1795657"/>
                <a:gridCol w="3959655"/>
              </a:tblGrid>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邀请</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Invitation</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悔改，信</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可</a:t>
                      </a:r>
                      <a:r>
                        <a:rPr lang="en-US" altLang="zh-CN" sz="2400" b="1" dirty="0" smtClean="0">
                          <a:solidFill>
                            <a:srgbClr val="FF0000"/>
                          </a:solidFill>
                          <a:latin typeface="华文细黑"/>
                          <a:ea typeface="华文细黑"/>
                          <a:cs typeface="华文细黑"/>
                        </a:rPr>
                        <a:t>1:15</a:t>
                      </a:r>
                      <a:r>
                        <a:rPr lang="zh-CN" altLang="en-US" sz="2400" b="1" dirty="0" smtClean="0">
                          <a:solidFill>
                            <a:srgbClr val="FF0000"/>
                          </a:solidFill>
                          <a:latin typeface="华文细黑"/>
                          <a:ea typeface="华文细黑"/>
                          <a:cs typeface="华文细黑"/>
                        </a:rPr>
                        <a:t>）</a:t>
                      </a:r>
                      <a:endParaRPr lang="en-US" sz="2400" b="1" dirty="0" smtClean="0">
                        <a:solidFill>
                          <a:srgbClr val="FF0000"/>
                        </a:solidFill>
                        <a:latin typeface="华文细黑"/>
                        <a:ea typeface="华文细黑"/>
                        <a:cs typeface="华文细黑"/>
                      </a:endParaRPr>
                    </a:p>
                    <a:p>
                      <a:pPr algn="ctr"/>
                      <a:r>
                        <a:rPr lang="en-US" sz="2400" b="1" dirty="0" smtClean="0">
                          <a:latin typeface="Arial Narrow"/>
                          <a:cs typeface="Arial Narrow"/>
                        </a:rPr>
                        <a:t>“</a:t>
                      </a:r>
                      <a:r>
                        <a:rPr lang="en-US" altLang="zh-CN" sz="2400" b="1" dirty="0" smtClean="0">
                          <a:latin typeface="Arial Narrow"/>
                          <a:cs typeface="Arial Narrow"/>
                        </a:rPr>
                        <a:t>Repent and believe</a:t>
                      </a:r>
                      <a:r>
                        <a:rPr lang="en-US" sz="2400" b="1" dirty="0" smtClean="0">
                          <a:latin typeface="Arial Narrow"/>
                          <a:cs typeface="Arial Narrow"/>
                        </a:rPr>
                        <a:t>”(Mk.1:15)</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认同</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Identify</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信徒</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“Believer”</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步骤</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Step</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告诉他们为什么</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“Tell them why”</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教训</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Instruction</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大祷告</a:t>
                      </a:r>
                      <a:r>
                        <a:rPr lang="en-US" altLang="zh-CN" sz="2400" b="1" dirty="0" smtClean="0">
                          <a:solidFill>
                            <a:srgbClr val="FF0000"/>
                          </a:solidFill>
                          <a:latin typeface="华文细黑"/>
                          <a:ea typeface="华文细黑"/>
                          <a:cs typeface="华文细黑"/>
                        </a:rPr>
                        <a:t> </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太</a:t>
                      </a:r>
                      <a:r>
                        <a:rPr lang="en-US" altLang="zh-CN" sz="2400" b="1" dirty="0" smtClean="0">
                          <a:solidFill>
                            <a:srgbClr val="FF0000"/>
                          </a:solidFill>
                          <a:latin typeface="华文细黑"/>
                          <a:ea typeface="华文细黑"/>
                          <a:cs typeface="华文细黑"/>
                        </a:rPr>
                        <a:t>6:9-13</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Great</a:t>
                      </a:r>
                      <a:r>
                        <a:rPr lang="en-US" sz="2400" b="1" baseline="0" dirty="0" smtClean="0">
                          <a:latin typeface="Arial Narrow"/>
                          <a:cs typeface="Arial Narrow"/>
                        </a:rPr>
                        <a:t> Prayer</a:t>
                      </a:r>
                      <a:r>
                        <a:rPr lang="en-US" sz="2400" b="1" dirty="0" smtClean="0">
                          <a:latin typeface="Arial Narrow"/>
                          <a:cs typeface="Arial Narrow"/>
                        </a:rPr>
                        <a:t> (Mt.6:9-13)</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宗旨</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Purpose</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祈求神国</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Kingdom praying</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行动</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Actions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个人，伙伴，教会祷告</a:t>
                      </a:r>
                      <a:r>
                        <a:rPr lang="en-US" altLang="zh-CN" sz="2400" b="1" dirty="0" smtClean="0">
                          <a:latin typeface="Arial Narrow"/>
                          <a:cs typeface="Arial Narrow"/>
                        </a:rPr>
                        <a:t>Personal, partner, church prayer</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方向指引</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Directions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第四，五，六课</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Lessons </a:t>
                      </a:r>
                      <a:r>
                        <a:rPr lang="en-US" altLang="zh-CN" sz="2400" b="1" dirty="0" smtClean="0">
                          <a:latin typeface="Arial Narrow"/>
                          <a:cs typeface="Arial Narrow"/>
                        </a:rPr>
                        <a:t>4</a:t>
                      </a:r>
                      <a:r>
                        <a:rPr lang="en-US" sz="2400" b="1" dirty="0" smtClean="0">
                          <a:latin typeface="Arial Narrow"/>
                          <a:cs typeface="Arial Narrow"/>
                        </a:rPr>
                        <a:t>, </a:t>
                      </a:r>
                      <a:r>
                        <a:rPr lang="en-US" altLang="zh-CN" sz="2400" b="1" dirty="0" smtClean="0">
                          <a:latin typeface="Arial Narrow"/>
                          <a:cs typeface="Arial Narrow"/>
                        </a:rPr>
                        <a:t>5</a:t>
                      </a:r>
                      <a:r>
                        <a:rPr lang="en-US" sz="2400" b="1" dirty="0" smtClean="0">
                          <a:latin typeface="Arial Narrow"/>
                          <a:cs typeface="Arial Narrow"/>
                        </a:rPr>
                        <a:t>, </a:t>
                      </a:r>
                      <a:r>
                        <a:rPr lang="en-US" altLang="zh-CN" sz="2400" b="1" dirty="0" smtClean="0">
                          <a:latin typeface="Arial Narrow"/>
                          <a:cs typeface="Arial Narrow"/>
                        </a:rPr>
                        <a:t>6</a:t>
                      </a:r>
                      <a:endParaRPr lang="en-US" sz="2400" b="1" dirty="0">
                        <a:latin typeface="Arial Narrow"/>
                        <a:cs typeface="Arial Narrow"/>
                      </a:endParaRPr>
                    </a:p>
                  </a:txBody>
                  <a:tcPr/>
                </a:tc>
              </a:tr>
            </a:tbl>
          </a:graphicData>
        </a:graphic>
      </p:graphicFrame>
    </p:spTree>
    <p:extLst>
      <p:ext uri="{BB962C8B-B14F-4D97-AF65-F5344CB8AC3E}">
        <p14:creationId xmlns="" xmlns:p14="http://schemas.microsoft.com/office/powerpoint/2010/main" val="39625690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457200" y="5334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SimSun"/>
              <a:buNone/>
            </a:pPr>
            <a:r>
              <a:rPr lang="en-US" sz="3600" b="1" i="0" u="none" strike="noStrike" cap="none" dirty="0" smtClean="0">
                <a:solidFill>
                  <a:srgbClr val="0070C0"/>
                </a:solidFill>
                <a:latin typeface="SimSun"/>
                <a:ea typeface="SimSun"/>
                <a:cs typeface="SimSun"/>
                <a:sym typeface="SimSun"/>
              </a:rPr>
              <a:t>2017年堪城华人基督教会年会</a:t>
            </a:r>
            <a:r>
              <a:rPr lang="en-US" sz="3600" b="0" i="0" u="none" strike="noStrike" cap="none" dirty="0">
                <a:solidFill>
                  <a:srgbClr val="8FA598"/>
                </a:solidFill>
                <a:latin typeface="Arial"/>
                <a:ea typeface="Arial"/>
                <a:cs typeface="Arial"/>
                <a:sym typeface="Arial"/>
              </a:rPr>
              <a:t/>
            </a:r>
            <a:br>
              <a:rPr lang="en-US" sz="3600" b="0" i="0" u="none" strike="noStrike" cap="none" dirty="0">
                <a:solidFill>
                  <a:srgbClr val="8FA598"/>
                </a:solidFill>
                <a:latin typeface="Arial"/>
                <a:ea typeface="Arial"/>
                <a:cs typeface="Arial"/>
                <a:sym typeface="Arial"/>
              </a:rPr>
            </a:br>
            <a:r>
              <a:rPr lang="en-US" sz="2430" b="0" i="0" u="none" strike="noStrike" cap="none" dirty="0" smtClean="0">
                <a:solidFill>
                  <a:srgbClr val="0070C0"/>
                </a:solidFill>
                <a:latin typeface="Arial"/>
                <a:ea typeface="Arial"/>
                <a:cs typeface="Arial"/>
                <a:sym typeface="Arial"/>
              </a:rPr>
              <a:t>2017 </a:t>
            </a:r>
            <a:r>
              <a:rPr lang="en-US" sz="2430" b="0" i="0" u="none" strike="noStrike" cap="none" dirty="0">
                <a:solidFill>
                  <a:srgbClr val="0070C0"/>
                </a:solidFill>
                <a:latin typeface="Arial"/>
                <a:ea typeface="Arial"/>
                <a:cs typeface="Arial"/>
                <a:sym typeface="Arial"/>
              </a:rPr>
              <a:t>GKCCCC Annual Meeting</a:t>
            </a:r>
          </a:p>
        </p:txBody>
      </p:sp>
      <p:sp>
        <p:nvSpPr>
          <p:cNvPr id="206" name="Shape 206"/>
          <p:cNvSpPr txBox="1">
            <a:spLocks noGrp="1"/>
          </p:cNvSpPr>
          <p:nvPr>
            <p:ph type="body" idx="1"/>
          </p:nvPr>
        </p:nvSpPr>
        <p:spPr>
          <a:xfrm>
            <a:off x="457200" y="1600200"/>
            <a:ext cx="8229600" cy="4876799"/>
          </a:xfrm>
          <a:prstGeom prst="rect">
            <a:avLst/>
          </a:prstGeom>
          <a:noFill/>
          <a:ln>
            <a:noFill/>
          </a:ln>
        </p:spPr>
        <p:txBody>
          <a:bodyPr lIns="91425" tIns="45700" rIns="91425" bIns="45700" anchor="t" anchorCtr="0">
            <a:noAutofit/>
          </a:bodyPr>
          <a:lstStyle/>
          <a:p>
            <a:pPr lvl="0" indent="-182880">
              <a:spcBef>
                <a:spcPts val="0"/>
              </a:spcBef>
            </a:pPr>
            <a:r>
              <a:rPr lang="ja-JP" altLang="en-US" b="1" dirty="0">
                <a:solidFill>
                  <a:srgbClr val="FF0000"/>
                </a:solidFill>
                <a:latin typeface="SimSun" panose="02010600030101010101" pitchFamily="2" charset="-122"/>
                <a:ea typeface="SimSun" panose="02010600030101010101" pitchFamily="2" charset="-122"/>
              </a:rPr>
              <a:t>教會使</a:t>
            </a:r>
            <a:r>
              <a:rPr lang="ja-JP" altLang="en-US" b="1" dirty="0" smtClean="0">
                <a:solidFill>
                  <a:srgbClr val="FF0000"/>
                </a:solidFill>
                <a:latin typeface="SimSun" panose="02010600030101010101" pitchFamily="2" charset="-122"/>
                <a:ea typeface="SimSun" panose="02010600030101010101" pitchFamily="2" charset="-122"/>
              </a:rPr>
              <a:t>命</a:t>
            </a:r>
            <a:r>
              <a:rPr lang="ja-JP" altLang="en-US" b="1" dirty="0" smtClean="0">
                <a:solidFill>
                  <a:srgbClr val="FF0000"/>
                </a:solidFill>
              </a:rPr>
              <a:t> </a:t>
            </a:r>
            <a:r>
              <a:rPr lang="en-US" sz="2400" b="1" i="0" u="none" strike="noStrike" cap="none" dirty="0" smtClean="0">
                <a:solidFill>
                  <a:srgbClr val="FF0000"/>
                </a:solidFill>
                <a:latin typeface="Arial"/>
                <a:ea typeface="Arial"/>
                <a:cs typeface="Arial"/>
                <a:sym typeface="Arial"/>
              </a:rPr>
              <a:t>Our </a:t>
            </a:r>
            <a:r>
              <a:rPr lang="en-US" sz="2400" b="1" i="0" u="none" strike="noStrike" cap="none" dirty="0">
                <a:solidFill>
                  <a:srgbClr val="FF0000"/>
                </a:solidFill>
                <a:sym typeface="Arial"/>
              </a:rPr>
              <a:t>Mission </a:t>
            </a:r>
            <a:endParaRPr lang="en-US" sz="2400" b="1" i="0" u="none" strike="noStrike" cap="none" dirty="0">
              <a:solidFill>
                <a:srgbClr val="FF0000"/>
              </a:solidFill>
              <a:latin typeface="SimSun"/>
              <a:ea typeface="SimSun"/>
              <a:cs typeface="SimSun"/>
              <a:sym typeface="SimSun"/>
            </a:endParaRPr>
          </a:p>
          <a:p>
            <a:pPr marL="182880" marR="0" lvl="0" indent="-182880" algn="l" rtl="0">
              <a:spcBef>
                <a:spcPts val="560"/>
              </a:spcBef>
              <a:buClr>
                <a:schemeClr val="accent1"/>
              </a:buClr>
              <a:buSzPct val="25000"/>
              <a:buFont typeface="Noto Sans Symbols"/>
              <a:buNone/>
            </a:pPr>
            <a:r>
              <a:rPr lang="en-US" sz="2800" b="0" i="0" u="none" strike="noStrike" cap="none" dirty="0">
                <a:solidFill>
                  <a:schemeClr val="dk1"/>
                </a:solidFill>
                <a:latin typeface="SimSun"/>
                <a:ea typeface="SimSun"/>
                <a:cs typeface="SimSun"/>
                <a:sym typeface="SimSun"/>
              </a:rPr>
              <a:t>	</a:t>
            </a:r>
            <a:r>
              <a:rPr lang="en-US" sz="1800" b="1" i="0" u="none" strike="noStrike" cap="none" dirty="0">
                <a:solidFill>
                  <a:schemeClr val="dk1"/>
                </a:solidFill>
                <a:latin typeface="SimSun" panose="02010600030101010101" pitchFamily="2" charset="-122"/>
                <a:ea typeface="SimSun" panose="02010600030101010101" pitchFamily="2" charset="-122"/>
                <a:cs typeface="SimSun"/>
                <a:sym typeface="SimSun"/>
              </a:rPr>
              <a:t>大堪萨斯城华人基督教会的弟兄姐妹，通过与耶稣基督所建立的个人关系而认识神，在神的话语上扎根，在基督里成长，在团契生活中彼此相爱，在门徒训练中受装备，顺服耶稣基督的大使命，把主的福音传给世人，走十字架生命的道路，活出耶稣基督所给的新生命，敬拜事奉主，荣神益人，显明神的爱。</a:t>
            </a:r>
            <a:r>
              <a:rPr lang="en-US" sz="1800" b="1" i="0" u="none" strike="noStrike" cap="none" dirty="0">
                <a:solidFill>
                  <a:schemeClr val="dk1"/>
                </a:solidFill>
                <a:latin typeface="SimSun" panose="02010600030101010101" pitchFamily="2" charset="-122"/>
                <a:ea typeface="SimSun" panose="02010600030101010101" pitchFamily="2" charset="-122"/>
                <a:sym typeface="Arial"/>
              </a:rPr>
              <a:t> </a:t>
            </a:r>
            <a:endParaRPr lang="en-US" sz="1800" b="1" i="0" u="none" strike="noStrike" cap="none" dirty="0" smtClean="0">
              <a:solidFill>
                <a:schemeClr val="dk1"/>
              </a:solidFill>
              <a:latin typeface="SimSun" panose="02010600030101010101" pitchFamily="2" charset="-122"/>
              <a:ea typeface="SimSun" panose="02010600030101010101" pitchFamily="2" charset="-122"/>
              <a:sym typeface="Arial"/>
            </a:endParaRPr>
          </a:p>
          <a:p>
            <a:pPr lvl="0" indent="-182880">
              <a:spcBef>
                <a:spcPts val="560"/>
              </a:spcBef>
              <a:buSzPct val="25000"/>
              <a:buNone/>
            </a:pPr>
            <a:r>
              <a:rPr lang="en-US" sz="1800" dirty="0" smtClean="0">
                <a:solidFill>
                  <a:srgbClr val="2E2E2E"/>
                </a:solidFill>
              </a:rPr>
              <a:t>	By </a:t>
            </a:r>
            <a:r>
              <a:rPr lang="en-US" sz="1800" dirty="0">
                <a:solidFill>
                  <a:srgbClr val="2E2E2E"/>
                </a:solidFill>
              </a:rPr>
              <a:t>the Grace of God, the brothers and sisters of the Greater Kansas City Chinese Christian Church get to know the Lord Jesus Christ, His salvation through the cross, and the hope of the eternal life. Rooted in the word of God, growing in Christ, loving each other in fellowship, equipping in discipleship, obedience to the great mission of Jesus Christ, spreading the gospel throughout the world, walking in the path of the cross, living out new life of Jesus Christ, worshipping and serving our Lord, glorifying God and edifying people, revealing God’s love.</a:t>
            </a:r>
            <a:endParaRPr lang="en-US" sz="1800" b="1" i="0" u="none" strike="noStrike" cap="none" dirty="0">
              <a:solidFill>
                <a:schemeClr val="dk1"/>
              </a:solidFill>
              <a:latin typeface="SimSun" panose="02010600030101010101" pitchFamily="2" charset="-122"/>
              <a:ea typeface="SimSun" panose="02010600030101010101" pitchFamily="2" charset="-122"/>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
                                            <p:txEl>
                                              <p:pRg st="1" end="1"/>
                                            </p:txEl>
                                          </p:spTgt>
                                        </p:tgtEl>
                                        <p:attrNameLst>
                                          <p:attrName>style.visibility</p:attrName>
                                        </p:attrNameLst>
                                      </p:cBhvr>
                                      <p:to>
                                        <p:strVal val="visible"/>
                                      </p:to>
                                    </p:set>
                                    <p:animEffect transition="in" filter="fade">
                                      <p:cBhvr>
                                        <p:cTn id="7" dur="500"/>
                                        <p:tgtEl>
                                          <p:spTgt spid="20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6">
                                            <p:txEl>
                                              <p:pRg st="2" end="2"/>
                                            </p:txEl>
                                          </p:spTgt>
                                        </p:tgtEl>
                                        <p:attrNameLst>
                                          <p:attrName>style.visibility</p:attrName>
                                        </p:attrNameLst>
                                      </p:cBhvr>
                                      <p:to>
                                        <p:strVal val="visible"/>
                                      </p:to>
                                    </p:set>
                                    <p:animEffect transition="in" filter="fade">
                                      <p:cBhvr>
                                        <p:cTn id="10" dur="500"/>
                                        <p:tgtEl>
                                          <p:spTgt spid="2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457200" y="533400"/>
            <a:ext cx="8229600" cy="990599"/>
          </a:xfrm>
          <a:prstGeom prst="rect">
            <a:avLst/>
          </a:prstGeom>
          <a:noFill/>
          <a:ln>
            <a:noFill/>
          </a:ln>
        </p:spPr>
        <p:txBody>
          <a:bodyPr lIns="91425" tIns="45700" rIns="91425" bIns="45700" anchor="ctr" anchorCtr="0">
            <a:noAutofit/>
          </a:bodyPr>
          <a:lstStyle/>
          <a:p>
            <a:pPr lvl="0" algn="ctr">
              <a:buClr>
                <a:srgbClr val="0070C0"/>
              </a:buClr>
              <a:buSzPct val="25000"/>
            </a:pPr>
            <a:r>
              <a:rPr lang="ja-JP" altLang="en-US" sz="3600" b="1" dirty="0">
                <a:solidFill>
                  <a:srgbClr val="0070C0"/>
                </a:solidFill>
                <a:latin typeface="SimSun"/>
                <a:ea typeface="SimSun"/>
                <a:cs typeface="SimSun"/>
                <a:sym typeface="SimSun"/>
              </a:rPr>
              <a:t>祷告</a:t>
            </a:r>
            <a:r>
              <a:rPr lang="ja-JP" altLang="en-US" sz="3600" b="1" dirty="0" smtClean="0">
                <a:solidFill>
                  <a:srgbClr val="0070C0"/>
                </a:solidFill>
                <a:latin typeface="SimSun"/>
                <a:ea typeface="SimSun"/>
                <a:cs typeface="SimSun"/>
                <a:sym typeface="SimSun"/>
              </a:rPr>
              <a:t>组</a:t>
            </a:r>
            <a:r>
              <a:rPr lang="en-US" sz="3600" b="1" i="0" u="none" strike="noStrike" cap="none" dirty="0" err="1" smtClean="0">
                <a:solidFill>
                  <a:srgbClr val="0070C0"/>
                </a:solidFill>
                <a:latin typeface="SimSun"/>
                <a:ea typeface="SimSun"/>
                <a:cs typeface="SimSun"/>
                <a:sym typeface="SimSun"/>
              </a:rPr>
              <a:t>报告</a:t>
            </a:r>
            <a:r>
              <a:rPr lang="en-US" sz="3600" b="1" i="0" u="none" strike="noStrike" cap="none" dirty="0" smtClean="0">
                <a:solidFill>
                  <a:srgbClr val="0070C0"/>
                </a:solidFill>
                <a:latin typeface="SimSun"/>
                <a:ea typeface="SimSun"/>
                <a:cs typeface="SimSun"/>
                <a:sym typeface="SimSun"/>
              </a:rPr>
              <a:t> </a:t>
            </a:r>
            <a:r>
              <a:rPr lang="en-US" sz="3600" b="1" i="0" u="none" strike="noStrike" cap="none" dirty="0" smtClean="0">
                <a:solidFill>
                  <a:srgbClr val="0070C0"/>
                </a:solidFill>
                <a:latin typeface="Calibri" panose="020F0502020204030204" pitchFamily="34" charset="0"/>
                <a:ea typeface="SimSun"/>
                <a:cs typeface="SimSun"/>
                <a:sym typeface="SimSun"/>
              </a:rPr>
              <a:t>Prayer Group</a:t>
            </a:r>
            <a:endParaRPr lang="en-US" sz="3600" b="1" i="0" u="none" strike="noStrike" cap="none" dirty="0">
              <a:solidFill>
                <a:srgbClr val="0070C0"/>
              </a:solidFill>
              <a:latin typeface="Calibri" panose="020F0502020204030204" pitchFamily="34" charset="0"/>
              <a:ea typeface="SimSun"/>
              <a:cs typeface="SimSun"/>
              <a:sym typeface="SimSun"/>
            </a:endParaRPr>
          </a:p>
        </p:txBody>
      </p:sp>
      <p:sp>
        <p:nvSpPr>
          <p:cNvPr id="243" name="Shape 243"/>
          <p:cNvSpPr txBox="1">
            <a:spLocks noGrp="1"/>
          </p:cNvSpPr>
          <p:nvPr>
            <p:ph type="body" idx="1"/>
          </p:nvPr>
        </p:nvSpPr>
        <p:spPr>
          <a:xfrm>
            <a:off x="457200" y="1600200"/>
            <a:ext cx="8229600" cy="4876799"/>
          </a:xfrm>
          <a:prstGeom prst="rect">
            <a:avLst/>
          </a:prstGeom>
          <a:noFill/>
          <a:ln>
            <a:noFill/>
          </a:ln>
        </p:spPr>
        <p:txBody>
          <a:bodyPr lIns="91425" tIns="45700" rIns="91425" bIns="45700" anchor="t" anchorCtr="0">
            <a:noAutofit/>
          </a:bodyPr>
          <a:lstStyle/>
          <a:p>
            <a:pPr marL="0" lvl="0" indent="0">
              <a:spcBef>
                <a:spcPts val="0"/>
              </a:spcBef>
              <a:buSzPct val="25000"/>
              <a:buNone/>
            </a:pPr>
            <a:r>
              <a:rPr lang="ja-JP" altLang="en-US" b="1" dirty="0">
                <a:latin typeface="SimSun" panose="02010600030101010101" pitchFamily="2" charset="-122"/>
                <a:ea typeface="SimSun" panose="02010600030101010101" pitchFamily="2" charset="-122"/>
                <a:cs typeface="SimSun"/>
                <a:sym typeface="SimSun"/>
              </a:rPr>
              <a:t>教会的</a:t>
            </a:r>
            <a:r>
              <a:rPr lang="zh-CN" altLang="en-US" b="1" dirty="0" smtClean="0">
                <a:latin typeface="SimSun" panose="02010600030101010101" pitchFamily="2" charset="-122"/>
                <a:ea typeface="SimSun" panose="02010600030101010101" pitchFamily="2" charset="-122"/>
                <a:cs typeface="SimSun"/>
                <a:sym typeface="SimSun"/>
              </a:rPr>
              <a:t>祷</a:t>
            </a:r>
            <a:r>
              <a:rPr lang="ja-JP" altLang="en-US" b="1" dirty="0" smtClean="0">
                <a:latin typeface="SimSun" panose="02010600030101010101" pitchFamily="2" charset="-122"/>
                <a:ea typeface="SimSun" panose="02010600030101010101" pitchFamily="2" charset="-122"/>
                <a:cs typeface="SimSun"/>
                <a:sym typeface="SimSun"/>
              </a:rPr>
              <a:t>告</a:t>
            </a:r>
            <a:r>
              <a:rPr lang="ja-JP" altLang="en-US" b="1" dirty="0">
                <a:latin typeface="SimSun" panose="02010600030101010101" pitchFamily="2" charset="-122"/>
                <a:ea typeface="SimSun" panose="02010600030101010101" pitchFamily="2" charset="-122"/>
                <a:cs typeface="SimSun"/>
                <a:sym typeface="SimSun"/>
              </a:rPr>
              <a:t>聚</a:t>
            </a:r>
            <a:r>
              <a:rPr lang="ja-JP" altLang="en-US" b="1" dirty="0" smtClean="0">
                <a:latin typeface="SimSun" panose="02010600030101010101" pitchFamily="2" charset="-122"/>
                <a:ea typeface="SimSun" panose="02010600030101010101" pitchFamily="2" charset="-122"/>
                <a:cs typeface="SimSun"/>
                <a:sym typeface="SimSun"/>
              </a:rPr>
              <a:t>会</a:t>
            </a:r>
            <a:r>
              <a:rPr lang="en-US" altLang="ja-JP" b="1" dirty="0" smtClean="0">
                <a:latin typeface="SimSun" panose="02010600030101010101" pitchFamily="2" charset="-122"/>
                <a:ea typeface="SimSun" panose="02010600030101010101" pitchFamily="2" charset="-122"/>
                <a:cs typeface="SimSun"/>
                <a:sym typeface="SimSun"/>
              </a:rPr>
              <a:t>:</a:t>
            </a:r>
            <a:endParaRPr lang="en-US" sz="2400" b="1" i="0" u="none" strike="noStrike" cap="none" dirty="0" smtClean="0">
              <a:solidFill>
                <a:schemeClr val="dk1"/>
              </a:solidFill>
              <a:latin typeface="SimSun" panose="02010600030101010101" pitchFamily="2" charset="-122"/>
              <a:ea typeface="SimSun" panose="02010600030101010101" pitchFamily="2" charset="-122"/>
              <a:cs typeface="SimSun"/>
              <a:sym typeface="SimSun"/>
            </a:endParaRPr>
          </a:p>
          <a:p>
            <a:pPr marL="274320" lvl="1" indent="0">
              <a:spcBef>
                <a:spcPts val="0"/>
              </a:spcBef>
              <a:buSzPct val="25000"/>
              <a:buNone/>
            </a:pPr>
            <a:r>
              <a:rPr lang="zh-CN" altLang="en-US" b="1" dirty="0" smtClean="0">
                <a:latin typeface="SimSun"/>
                <a:ea typeface="SimSun"/>
                <a:cs typeface="SimSun"/>
                <a:sym typeface="SimSun"/>
              </a:rPr>
              <a:t>每</a:t>
            </a:r>
            <a:r>
              <a:rPr lang="zh-CN" altLang="en-US" b="1" dirty="0">
                <a:latin typeface="SimSun"/>
                <a:ea typeface="SimSun"/>
                <a:cs typeface="SimSun"/>
                <a:sym typeface="SimSun"/>
              </a:rPr>
              <a:t>周三晚</a:t>
            </a:r>
            <a:r>
              <a:rPr lang="zh-CN" altLang="en-US" b="1" dirty="0" smtClean="0">
                <a:latin typeface="SimSun"/>
                <a:ea typeface="SimSun"/>
                <a:cs typeface="SimSun"/>
                <a:sym typeface="SimSun"/>
              </a:rPr>
              <a:t>祷</a:t>
            </a:r>
            <a:r>
              <a:rPr lang="en-US" altLang="zh-CN" b="1" dirty="0" smtClean="0">
                <a:latin typeface="SimSun"/>
                <a:ea typeface="SimSun"/>
                <a:cs typeface="SimSun"/>
                <a:sym typeface="SimSun"/>
              </a:rPr>
              <a:t>:</a:t>
            </a:r>
            <a:r>
              <a:rPr lang="ja-JP" altLang="en-US" b="1" dirty="0" smtClean="0">
                <a:latin typeface="SimSun"/>
                <a:ea typeface="SimSun"/>
                <a:cs typeface="SimSun"/>
                <a:sym typeface="SimSun"/>
              </a:rPr>
              <a:t> </a:t>
            </a:r>
            <a:r>
              <a:rPr lang="en-US" altLang="ja-JP" b="1" dirty="0" smtClean="0">
                <a:latin typeface="SimSun"/>
                <a:ea typeface="SimSun"/>
                <a:cs typeface="SimSun"/>
                <a:sym typeface="SimSun"/>
              </a:rPr>
              <a:t>7:30-8:45</a:t>
            </a:r>
            <a:endParaRPr lang="en-US" sz="2000" b="1" i="0" u="none" strike="noStrike" cap="none" dirty="0">
              <a:solidFill>
                <a:schemeClr val="dk1"/>
              </a:solidFill>
              <a:latin typeface="SimSun"/>
              <a:ea typeface="SimSun"/>
              <a:cs typeface="SimSun"/>
              <a:sym typeface="SimSun"/>
            </a:endParaRPr>
          </a:p>
          <a:p>
            <a:pPr marL="274320" lvl="1" indent="0">
              <a:buSzPct val="25000"/>
              <a:buNone/>
            </a:pPr>
            <a:r>
              <a:rPr lang="zh-CN" altLang="en-US" b="1" dirty="0">
                <a:latin typeface="SimSun"/>
                <a:ea typeface="SimSun"/>
                <a:cs typeface="SimSun"/>
                <a:sym typeface="SimSun"/>
              </a:rPr>
              <a:t>每月一次周</a:t>
            </a:r>
            <a:r>
              <a:rPr lang="zh-CN" altLang="en-US" b="1" dirty="0" smtClean="0">
                <a:latin typeface="SimSun"/>
                <a:ea typeface="SimSun"/>
                <a:cs typeface="SimSun"/>
                <a:sym typeface="SimSun"/>
              </a:rPr>
              <a:t>六晨祷</a:t>
            </a:r>
            <a:r>
              <a:rPr lang="en-US" altLang="zh-CN" b="1" dirty="0" smtClean="0">
                <a:latin typeface="SimSun"/>
                <a:ea typeface="SimSun"/>
                <a:cs typeface="SimSun"/>
                <a:sym typeface="SimSun"/>
              </a:rPr>
              <a:t>: </a:t>
            </a:r>
            <a:r>
              <a:rPr lang="zh-CN" altLang="en-US" b="1" dirty="0">
                <a:latin typeface="SimSun"/>
                <a:ea typeface="SimSun"/>
                <a:cs typeface="SimSun"/>
                <a:sym typeface="SimSun"/>
              </a:rPr>
              <a:t>每月第四个周六早上 </a:t>
            </a:r>
            <a:r>
              <a:rPr lang="en-US" altLang="zh-CN" b="1" dirty="0" smtClean="0">
                <a:latin typeface="SimSun"/>
                <a:ea typeface="SimSun"/>
                <a:cs typeface="SimSun"/>
                <a:sym typeface="SimSun"/>
              </a:rPr>
              <a:t>8:00-9:15 </a:t>
            </a:r>
            <a:r>
              <a:rPr lang="zh-CN" altLang="en-US" b="1" dirty="0" smtClean="0">
                <a:latin typeface="SimSun"/>
                <a:ea typeface="SimSun"/>
                <a:cs typeface="SimSun"/>
                <a:sym typeface="SimSun"/>
              </a:rPr>
              <a:t> </a:t>
            </a:r>
            <a:endParaRPr lang="en-US" sz="2000" b="1" i="0" u="none" strike="noStrike" cap="none" dirty="0" smtClean="0">
              <a:solidFill>
                <a:schemeClr val="dk1"/>
              </a:solidFill>
              <a:latin typeface="SimSun"/>
              <a:ea typeface="SimSun"/>
              <a:cs typeface="SimSun"/>
              <a:sym typeface="SimSun"/>
            </a:endParaRPr>
          </a:p>
          <a:p>
            <a:pPr marL="0" marR="0" lvl="0" indent="0" algn="l" rtl="0">
              <a:spcBef>
                <a:spcPts val="480"/>
              </a:spcBef>
              <a:spcAft>
                <a:spcPts val="0"/>
              </a:spcAft>
              <a:buClr>
                <a:schemeClr val="accent1"/>
              </a:buClr>
              <a:buSzPct val="25000"/>
              <a:buFont typeface="Arial"/>
              <a:buNone/>
            </a:pPr>
            <a:endParaRPr lang="en-US" sz="2400" b="1" i="0" u="none" strike="noStrike" cap="none" dirty="0" smtClean="0">
              <a:solidFill>
                <a:schemeClr val="dk1"/>
              </a:solidFill>
              <a:latin typeface="SimSun"/>
              <a:ea typeface="SimSun"/>
              <a:cs typeface="SimSun"/>
              <a:sym typeface="SimSun"/>
            </a:endParaRPr>
          </a:p>
          <a:p>
            <a:pPr marL="0" marR="0" lvl="0" indent="0" rtl="0">
              <a:spcBef>
                <a:spcPts val="240"/>
              </a:spcBef>
              <a:spcAft>
                <a:spcPts val="0"/>
              </a:spcAft>
              <a:buClr>
                <a:schemeClr val="accent1"/>
              </a:buClr>
              <a:buSzPct val="25000"/>
              <a:buFont typeface="Arial"/>
              <a:buNone/>
            </a:pPr>
            <a:r>
              <a:rPr lang="en-US" b="1" i="0" u="none" strike="noStrike" cap="none" dirty="0" smtClean="0">
                <a:solidFill>
                  <a:schemeClr val="dk1"/>
                </a:solidFill>
                <a:latin typeface="Calibri" panose="020F0502020204030204" pitchFamily="34" charset="0"/>
                <a:ea typeface="SimSun"/>
                <a:cs typeface="SimSun"/>
                <a:sym typeface="SimSun"/>
              </a:rPr>
              <a:t>Church Prayer Meetings</a:t>
            </a:r>
            <a:r>
              <a:rPr lang="en-US" b="0" i="0" u="none" strike="noStrike" cap="none" dirty="0" smtClean="0">
                <a:solidFill>
                  <a:schemeClr val="dk1"/>
                </a:solidFill>
                <a:latin typeface="Calibri" panose="020F0502020204030204" pitchFamily="34" charset="0"/>
                <a:ea typeface="SimSun"/>
                <a:cs typeface="SimSun"/>
                <a:sym typeface="SimSun"/>
              </a:rPr>
              <a:t>:</a:t>
            </a:r>
          </a:p>
          <a:p>
            <a:pPr marL="274320" lvl="1" indent="0">
              <a:spcBef>
                <a:spcPts val="240"/>
              </a:spcBef>
              <a:buSzPct val="25000"/>
              <a:buFont typeface="Arial"/>
              <a:buNone/>
            </a:pPr>
            <a:r>
              <a:rPr lang="en-US" dirty="0" smtClean="0">
                <a:latin typeface="Calibri" panose="020F0502020204030204" pitchFamily="34" charset="0"/>
                <a:ea typeface="SimSun"/>
                <a:cs typeface="SimSun"/>
                <a:sym typeface="SimSun"/>
              </a:rPr>
              <a:t>Weekly Prayer Meeting: Wednesday, 7:30 to 8:45 p.m.</a:t>
            </a:r>
          </a:p>
          <a:p>
            <a:pPr marL="274320" lvl="1" indent="0">
              <a:spcBef>
                <a:spcPts val="240"/>
              </a:spcBef>
              <a:buSzPct val="25000"/>
              <a:buFont typeface="Arial"/>
              <a:buNone/>
            </a:pPr>
            <a:r>
              <a:rPr lang="en-US" b="0" i="0" u="none" strike="noStrike" cap="none" dirty="0" smtClean="0">
                <a:solidFill>
                  <a:schemeClr val="dk1"/>
                </a:solidFill>
                <a:latin typeface="Calibri" panose="020F0502020204030204" pitchFamily="34" charset="0"/>
                <a:ea typeface="SimSun"/>
                <a:cs typeface="SimSun"/>
                <a:sym typeface="SimSun"/>
              </a:rPr>
              <a:t>Monthly Prayer Meeting: The fourth Saturday of each month, 8:00-9:15 a.m.  </a:t>
            </a:r>
            <a:endParaRPr lang="en-US" b="0" i="0" u="none" strike="noStrike" cap="none" dirty="0">
              <a:solidFill>
                <a:schemeClr val="dk1"/>
              </a:solidFill>
              <a:latin typeface="Calibri" panose="020F0502020204030204" pitchFamily="34" charset="0"/>
              <a:ea typeface="SimSun"/>
              <a:cs typeface="SimSun"/>
              <a:sym typeface="SimSun"/>
            </a:endParaRPr>
          </a:p>
          <a:p>
            <a:pPr marL="0" indent="0">
              <a:buSzPct val="25000"/>
              <a:buNone/>
            </a:pPr>
            <a:r>
              <a:rPr lang="en-US" sz="1800" i="0" u="none" strike="noStrike" cap="none" dirty="0" smtClean="0">
                <a:solidFill>
                  <a:schemeClr val="dk1"/>
                </a:solidFill>
                <a:latin typeface="SimSun" panose="02010600030101010101" pitchFamily="2" charset="-122"/>
                <a:ea typeface="SimSun" panose="02010600030101010101" pitchFamily="2" charset="-122"/>
                <a:cs typeface="SimSun"/>
                <a:sym typeface="SimSun"/>
              </a:rPr>
              <a:t>    </a:t>
            </a:r>
            <a:endParaRPr lang="en-US" sz="1800" i="0" u="none" strike="noStrike" cap="none" dirty="0">
              <a:solidFill>
                <a:schemeClr val="dk1"/>
              </a:solidFill>
              <a:latin typeface="SimSun" panose="02010600030101010101" pitchFamily="2" charset="-122"/>
              <a:ea typeface="SimSun" panose="02010600030101010101" pitchFamily="2" charset="-122"/>
              <a:cs typeface="SimSun"/>
              <a:sym typeface="SimSun"/>
            </a:endParaRPr>
          </a:p>
        </p:txBody>
      </p:sp>
    </p:spTree>
    <p:extLst>
      <p:ext uri="{BB962C8B-B14F-4D97-AF65-F5344CB8AC3E}">
        <p14:creationId xmlns="" xmlns:p14="http://schemas.microsoft.com/office/powerpoint/2010/main" val="304235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xEl>
                                              <p:pRg st="1" end="1"/>
                                            </p:txEl>
                                          </p:spTgt>
                                        </p:tgtEl>
                                        <p:attrNameLst>
                                          <p:attrName>style.visibility</p:attrName>
                                        </p:attrNameLst>
                                      </p:cBhvr>
                                      <p:to>
                                        <p:strVal val="visible"/>
                                      </p:to>
                                    </p:set>
                                    <p:animEffect transition="in" filter="fade">
                                      <p:cBhvr>
                                        <p:cTn id="7" dur="500"/>
                                        <p:tgtEl>
                                          <p:spTgt spid="2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3">
                                            <p:txEl>
                                              <p:pRg st="2" end="2"/>
                                            </p:txEl>
                                          </p:spTgt>
                                        </p:tgtEl>
                                        <p:attrNameLst>
                                          <p:attrName>style.visibility</p:attrName>
                                        </p:attrNameLst>
                                      </p:cBhvr>
                                      <p:to>
                                        <p:strVal val="visible"/>
                                      </p:to>
                                    </p:set>
                                    <p:animEffect transition="in" filter="fade">
                                      <p:cBhvr>
                                        <p:cTn id="12" dur="500"/>
                                        <p:tgtEl>
                                          <p:spTgt spid="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457200" y="533400"/>
            <a:ext cx="8229600" cy="990599"/>
          </a:xfrm>
          <a:prstGeom prst="rect">
            <a:avLst/>
          </a:prstGeom>
          <a:noFill/>
          <a:ln>
            <a:noFill/>
          </a:ln>
        </p:spPr>
        <p:txBody>
          <a:bodyPr lIns="91425" tIns="45700" rIns="91425" bIns="45700" anchor="ctr" anchorCtr="0">
            <a:noAutofit/>
          </a:bodyPr>
          <a:lstStyle/>
          <a:p>
            <a:pPr lvl="0" algn="ctr">
              <a:buClr>
                <a:srgbClr val="0070C0"/>
              </a:buClr>
              <a:buSzPct val="25000"/>
            </a:pPr>
            <a:r>
              <a:rPr lang="ja-JP" altLang="en-US" sz="3600" b="1" dirty="0">
                <a:solidFill>
                  <a:srgbClr val="0070C0"/>
                </a:solidFill>
                <a:latin typeface="SimSun"/>
                <a:ea typeface="SimSun"/>
                <a:cs typeface="SimSun"/>
                <a:sym typeface="SimSun"/>
              </a:rPr>
              <a:t>祷告</a:t>
            </a:r>
            <a:r>
              <a:rPr lang="ja-JP" altLang="en-US" sz="3600" b="1" dirty="0" smtClean="0">
                <a:solidFill>
                  <a:srgbClr val="0070C0"/>
                </a:solidFill>
                <a:latin typeface="SimSun"/>
                <a:ea typeface="SimSun"/>
                <a:cs typeface="SimSun"/>
                <a:sym typeface="SimSun"/>
              </a:rPr>
              <a:t>组</a:t>
            </a:r>
            <a:r>
              <a:rPr lang="en-US" sz="3600" b="1" i="0" u="none" strike="noStrike" cap="none" dirty="0" err="1" smtClean="0">
                <a:solidFill>
                  <a:srgbClr val="0070C0"/>
                </a:solidFill>
                <a:latin typeface="SimSun"/>
                <a:ea typeface="SimSun"/>
                <a:cs typeface="SimSun"/>
                <a:sym typeface="SimSun"/>
              </a:rPr>
              <a:t>报告</a:t>
            </a:r>
            <a:r>
              <a:rPr lang="en-US" sz="3600" b="1" i="0" u="none" strike="noStrike" cap="none" dirty="0" smtClean="0">
                <a:solidFill>
                  <a:srgbClr val="0070C0"/>
                </a:solidFill>
                <a:latin typeface="SimSun"/>
                <a:ea typeface="SimSun"/>
                <a:cs typeface="SimSun"/>
                <a:sym typeface="SimSun"/>
              </a:rPr>
              <a:t> </a:t>
            </a:r>
            <a:r>
              <a:rPr lang="en-US" sz="3600" b="1" i="0" u="none" strike="noStrike" cap="none" dirty="0" smtClean="0">
                <a:solidFill>
                  <a:srgbClr val="0070C0"/>
                </a:solidFill>
                <a:latin typeface="Calibri" panose="020F0502020204030204" pitchFamily="34" charset="0"/>
                <a:ea typeface="SimSun"/>
                <a:cs typeface="SimSun"/>
                <a:sym typeface="SimSun"/>
              </a:rPr>
              <a:t>Prayer Group</a:t>
            </a:r>
            <a:endParaRPr lang="en-US" sz="3600" b="1" i="0" u="none" strike="noStrike" cap="none" dirty="0">
              <a:solidFill>
                <a:srgbClr val="0070C0"/>
              </a:solidFill>
              <a:latin typeface="Calibri" panose="020F0502020204030204" pitchFamily="34" charset="0"/>
              <a:ea typeface="SimSun"/>
              <a:cs typeface="SimSun"/>
              <a:sym typeface="SimSun"/>
            </a:endParaRPr>
          </a:p>
        </p:txBody>
      </p:sp>
      <p:sp>
        <p:nvSpPr>
          <p:cNvPr id="243" name="Shape 243"/>
          <p:cNvSpPr txBox="1">
            <a:spLocks noGrp="1"/>
          </p:cNvSpPr>
          <p:nvPr>
            <p:ph type="body" idx="1"/>
          </p:nvPr>
        </p:nvSpPr>
        <p:spPr>
          <a:xfrm>
            <a:off x="152400" y="1447800"/>
            <a:ext cx="8991600" cy="4876799"/>
          </a:xfrm>
          <a:prstGeom prst="rect">
            <a:avLst/>
          </a:prstGeom>
          <a:noFill/>
          <a:ln>
            <a:noFill/>
          </a:ln>
        </p:spPr>
        <p:txBody>
          <a:bodyPr lIns="91425" tIns="45700" rIns="91425" bIns="45700" anchor="t" anchorCtr="0">
            <a:noAutofit/>
          </a:bodyPr>
          <a:lstStyle/>
          <a:p>
            <a:pPr marL="0" lvl="0" indent="0">
              <a:buSzPct val="25000"/>
              <a:buNone/>
            </a:pPr>
            <a:r>
              <a:rPr lang="ja-JP" altLang="en-US" b="1" dirty="0" smtClean="0">
                <a:latin typeface="SimSun"/>
                <a:ea typeface="SimSun"/>
                <a:cs typeface="SimSun"/>
                <a:sym typeface="SimSun"/>
              </a:rPr>
              <a:t>藉</a:t>
            </a:r>
            <a:r>
              <a:rPr lang="ja-JP" altLang="en-US" b="1" dirty="0">
                <a:latin typeface="SimSun"/>
                <a:ea typeface="SimSun"/>
                <a:cs typeface="SimSun"/>
                <a:sym typeface="SimSun"/>
              </a:rPr>
              <a:t>着与神的</a:t>
            </a:r>
            <a:r>
              <a:rPr lang="en-US" sz="2400" b="1" i="0" u="none" strike="noStrike" cap="none" dirty="0" smtClean="0">
                <a:solidFill>
                  <a:schemeClr val="dk1"/>
                </a:solidFill>
                <a:latin typeface="SimSun"/>
                <a:ea typeface="SimSun"/>
                <a:cs typeface="SimSun"/>
                <a:sym typeface="SimSun"/>
              </a:rPr>
              <a:t>祷</a:t>
            </a:r>
            <a:r>
              <a:rPr lang="ja-JP" altLang="en-US" b="1" dirty="0" smtClean="0">
                <a:latin typeface="SimSun"/>
                <a:ea typeface="SimSun"/>
                <a:cs typeface="SimSun"/>
                <a:sym typeface="SimSun"/>
              </a:rPr>
              <a:t>告</a:t>
            </a:r>
            <a:r>
              <a:rPr lang="en-US" altLang="ja-JP" b="1" dirty="0" smtClean="0">
                <a:latin typeface="SimSun"/>
                <a:ea typeface="SimSun"/>
                <a:cs typeface="SimSun"/>
                <a:sym typeface="SimSun"/>
              </a:rPr>
              <a:t>: (</a:t>
            </a:r>
            <a:r>
              <a:rPr lang="ja-JP" altLang="en-US" b="1" dirty="0">
                <a:latin typeface="SimSun"/>
                <a:ea typeface="SimSun"/>
                <a:cs typeface="SimSun"/>
                <a:sym typeface="SimSun"/>
              </a:rPr>
              <a:t>歌罗西书 </a:t>
            </a:r>
            <a:r>
              <a:rPr lang="en-US" altLang="ja-JP" b="1" dirty="0" smtClean="0">
                <a:latin typeface="SimSun"/>
                <a:ea typeface="SimSun"/>
                <a:cs typeface="SimSun"/>
                <a:sym typeface="SimSun"/>
              </a:rPr>
              <a:t>1:3,9-12)</a:t>
            </a:r>
          </a:p>
          <a:p>
            <a:pPr marL="274320" lvl="1" indent="0">
              <a:spcBef>
                <a:spcPts val="0"/>
              </a:spcBef>
              <a:buSzPct val="25000"/>
              <a:buNone/>
            </a:pPr>
            <a:r>
              <a:rPr lang="zh-CN" altLang="en-US" b="1" dirty="0">
                <a:latin typeface="SimSun"/>
                <a:ea typeface="SimSun"/>
                <a:cs typeface="SimSun"/>
                <a:sym typeface="SimSun"/>
              </a:rPr>
              <a:t>我</a:t>
            </a:r>
            <a:r>
              <a:rPr lang="zh-CN" altLang="en-US" b="1" dirty="0" smtClean="0">
                <a:latin typeface="SimSun"/>
                <a:ea typeface="SimSun"/>
                <a:cs typeface="SimSun"/>
                <a:sym typeface="SimSun"/>
              </a:rPr>
              <a:t>们感</a:t>
            </a:r>
            <a:r>
              <a:rPr lang="zh-CN" altLang="en-US" b="1" dirty="0">
                <a:latin typeface="SimSun"/>
                <a:ea typeface="SimSun"/>
                <a:cs typeface="SimSun"/>
                <a:sym typeface="SimSun"/>
              </a:rPr>
              <a:t>谢神主耶稣基督的</a:t>
            </a:r>
            <a:r>
              <a:rPr lang="zh-CN" altLang="en-US" b="1" dirty="0" smtClean="0">
                <a:latin typeface="SimSun"/>
                <a:ea typeface="SimSun"/>
                <a:cs typeface="SimSun"/>
                <a:sym typeface="SimSun"/>
              </a:rPr>
              <a:t>父</a:t>
            </a:r>
            <a:endParaRPr lang="en-US" altLang="zh-CN" b="1" dirty="0" smtClean="0">
              <a:latin typeface="SimSun"/>
              <a:ea typeface="SimSun"/>
              <a:cs typeface="SimSun"/>
              <a:sym typeface="SimSun"/>
            </a:endParaRPr>
          </a:p>
          <a:p>
            <a:pPr marL="274320" lvl="1" indent="0">
              <a:spcBef>
                <a:spcPts val="0"/>
              </a:spcBef>
              <a:buSzPct val="25000"/>
              <a:buNone/>
            </a:pPr>
            <a:r>
              <a:rPr lang="zh-CN" altLang="en-US" b="1" dirty="0" smtClean="0">
                <a:latin typeface="SimSun"/>
                <a:ea typeface="SimSun"/>
                <a:cs typeface="SimSun"/>
                <a:sym typeface="SimSun"/>
              </a:rPr>
              <a:t>我们能</a:t>
            </a:r>
            <a:r>
              <a:rPr lang="zh-CN" altLang="en-US" b="1" dirty="0">
                <a:latin typeface="SimSun"/>
                <a:ea typeface="SimSun"/>
                <a:cs typeface="SimSun"/>
                <a:sym typeface="SimSun"/>
              </a:rPr>
              <a:t>满心知</a:t>
            </a:r>
            <a:r>
              <a:rPr lang="zh-CN" altLang="en-US" b="1" dirty="0" smtClean="0">
                <a:latin typeface="SimSun"/>
                <a:ea typeface="SimSun"/>
                <a:cs typeface="SimSun"/>
                <a:sym typeface="SimSun"/>
              </a:rPr>
              <a:t>道神的</a:t>
            </a:r>
            <a:r>
              <a:rPr lang="zh-CN" altLang="en-US" b="1" dirty="0">
                <a:latin typeface="SimSun"/>
                <a:ea typeface="SimSun"/>
                <a:cs typeface="SimSun"/>
                <a:sym typeface="SimSun"/>
              </a:rPr>
              <a:t>旨意</a:t>
            </a:r>
            <a:endParaRPr lang="en-US" altLang="zh-CN" b="1" dirty="0" smtClean="0">
              <a:latin typeface="SimSun"/>
              <a:ea typeface="SimSun"/>
              <a:cs typeface="SimSun"/>
              <a:sym typeface="SimSun"/>
            </a:endParaRPr>
          </a:p>
          <a:p>
            <a:pPr marL="274320" lvl="1" indent="0">
              <a:spcBef>
                <a:spcPts val="0"/>
              </a:spcBef>
              <a:buSzPct val="25000"/>
              <a:buNone/>
            </a:pPr>
            <a:r>
              <a:rPr lang="zh-CN" altLang="en-US" b="1" dirty="0" smtClean="0">
                <a:latin typeface="SimSun"/>
                <a:ea typeface="SimSun"/>
                <a:cs typeface="SimSun"/>
                <a:sym typeface="SimSun"/>
              </a:rPr>
              <a:t>我</a:t>
            </a:r>
            <a:r>
              <a:rPr lang="zh-CN" altLang="en-US" b="1" dirty="0">
                <a:latin typeface="SimSun"/>
                <a:ea typeface="SimSun"/>
                <a:cs typeface="SimSun"/>
                <a:sym typeface="SimSun"/>
              </a:rPr>
              <a:t>们能得属灵的智慧悟</a:t>
            </a:r>
            <a:r>
              <a:rPr lang="zh-CN" altLang="en-US" b="1" dirty="0" smtClean="0">
                <a:latin typeface="SimSun"/>
                <a:ea typeface="SimSun"/>
                <a:cs typeface="SimSun"/>
                <a:sym typeface="SimSun"/>
              </a:rPr>
              <a:t>性</a:t>
            </a:r>
            <a:endParaRPr lang="en-US" altLang="zh-CN" b="1" dirty="0" smtClean="0">
              <a:latin typeface="SimSun"/>
              <a:ea typeface="SimSun"/>
              <a:cs typeface="SimSun"/>
              <a:sym typeface="SimSun"/>
            </a:endParaRPr>
          </a:p>
          <a:p>
            <a:pPr marL="274320" lvl="1" indent="0">
              <a:spcBef>
                <a:spcPts val="0"/>
              </a:spcBef>
              <a:buSzPct val="25000"/>
              <a:buNone/>
            </a:pPr>
            <a:r>
              <a:rPr lang="zh-CN" altLang="en-US" b="1" dirty="0" smtClean="0">
                <a:latin typeface="SimSun"/>
                <a:ea typeface="SimSun"/>
                <a:cs typeface="SimSun"/>
                <a:sym typeface="SimSun"/>
              </a:rPr>
              <a:t>我</a:t>
            </a:r>
            <a:r>
              <a:rPr lang="zh-CN" altLang="en-US" b="1" dirty="0">
                <a:latin typeface="SimSun"/>
                <a:ea typeface="SimSun"/>
                <a:cs typeface="SimSun"/>
                <a:sym typeface="SimSun"/>
              </a:rPr>
              <a:t>们能行事为人对得起主，凡事蒙他喜</a:t>
            </a:r>
            <a:r>
              <a:rPr lang="zh-CN" altLang="en-US" b="1" dirty="0" smtClean="0">
                <a:latin typeface="SimSun"/>
                <a:ea typeface="SimSun"/>
                <a:cs typeface="SimSun"/>
                <a:sym typeface="SimSun"/>
              </a:rPr>
              <a:t>悦</a:t>
            </a:r>
            <a:endParaRPr lang="en-US" altLang="zh-CN" b="1" dirty="0" smtClean="0">
              <a:latin typeface="SimSun"/>
              <a:ea typeface="SimSun"/>
              <a:cs typeface="SimSun"/>
              <a:sym typeface="SimSun"/>
            </a:endParaRPr>
          </a:p>
          <a:p>
            <a:pPr marL="274320" lvl="1" indent="0">
              <a:spcBef>
                <a:spcPts val="0"/>
              </a:spcBef>
              <a:buSzPct val="25000"/>
              <a:buNone/>
            </a:pPr>
            <a:r>
              <a:rPr lang="zh-CN" altLang="en-US" b="1" dirty="0" smtClean="0">
                <a:latin typeface="SimSun"/>
                <a:ea typeface="SimSun"/>
                <a:cs typeface="SimSun"/>
                <a:sym typeface="SimSun"/>
              </a:rPr>
              <a:t>我</a:t>
            </a:r>
            <a:r>
              <a:rPr lang="zh-CN" altLang="en-US" b="1" dirty="0">
                <a:latin typeface="SimSun"/>
                <a:ea typeface="SimSun"/>
                <a:cs typeface="SimSun"/>
                <a:sym typeface="SimSun"/>
              </a:rPr>
              <a:t>们能在一切善事上结果子，渐渐地多知道</a:t>
            </a:r>
            <a:r>
              <a:rPr lang="zh-CN" altLang="en-US" b="1" dirty="0" smtClean="0">
                <a:latin typeface="SimSun"/>
                <a:ea typeface="SimSun"/>
                <a:cs typeface="SimSun"/>
                <a:sym typeface="SimSun"/>
              </a:rPr>
              <a:t>神</a:t>
            </a:r>
            <a:endParaRPr lang="en-US" altLang="zh-CN" b="1" dirty="0" smtClean="0">
              <a:latin typeface="SimSun"/>
              <a:ea typeface="SimSun"/>
              <a:cs typeface="SimSun"/>
              <a:sym typeface="SimSun"/>
            </a:endParaRPr>
          </a:p>
          <a:p>
            <a:pPr marL="274320" lvl="1" indent="0">
              <a:spcBef>
                <a:spcPts val="0"/>
              </a:spcBef>
              <a:buSzPct val="25000"/>
              <a:buNone/>
            </a:pPr>
            <a:r>
              <a:rPr lang="zh-CN" altLang="en-US" b="1" dirty="0" smtClean="0">
                <a:latin typeface="SimSun"/>
                <a:ea typeface="SimSun"/>
                <a:cs typeface="SimSun"/>
                <a:sym typeface="SimSun"/>
              </a:rPr>
              <a:t>我</a:t>
            </a:r>
            <a:r>
              <a:rPr lang="zh-CN" altLang="en-US" b="1" dirty="0">
                <a:latin typeface="SimSun"/>
                <a:ea typeface="SimSun"/>
                <a:cs typeface="SimSun"/>
                <a:sym typeface="SimSun"/>
              </a:rPr>
              <a:t>们凡事能欢欢喜喜地忍耐宽容</a:t>
            </a:r>
          </a:p>
          <a:p>
            <a:pPr marL="274320" lvl="1" indent="0">
              <a:spcBef>
                <a:spcPts val="0"/>
              </a:spcBef>
              <a:buSzPct val="25000"/>
              <a:buNone/>
            </a:pPr>
            <a:r>
              <a:rPr lang="zh-CN" altLang="en-US" b="1" dirty="0">
                <a:latin typeface="SimSun"/>
                <a:ea typeface="SimSun"/>
                <a:cs typeface="SimSun"/>
                <a:sym typeface="SimSun"/>
              </a:rPr>
              <a:t>我们能与众圣徒在光明中同得基</a:t>
            </a:r>
            <a:r>
              <a:rPr lang="zh-CN" altLang="en-US" b="1" dirty="0" smtClean="0">
                <a:latin typeface="SimSun"/>
                <a:ea typeface="SimSun"/>
                <a:cs typeface="SimSun"/>
                <a:sym typeface="SimSun"/>
              </a:rPr>
              <a:t>业</a:t>
            </a:r>
            <a:endParaRPr lang="en-US" altLang="zh-CN" b="1" dirty="0" smtClean="0">
              <a:latin typeface="SimSun"/>
              <a:ea typeface="SimSun"/>
              <a:cs typeface="SimSun"/>
              <a:sym typeface="SimSun"/>
            </a:endParaRPr>
          </a:p>
          <a:p>
            <a:pPr marL="274320" lvl="1" indent="0">
              <a:spcBef>
                <a:spcPts val="0"/>
              </a:spcBef>
              <a:buSzPct val="25000"/>
              <a:buNone/>
            </a:pPr>
            <a:endParaRPr lang="en-US" altLang="zh-CN" sz="1200" b="1" dirty="0">
              <a:latin typeface="SimSun"/>
              <a:ea typeface="SimSun"/>
              <a:cs typeface="SimSun"/>
              <a:sym typeface="SimSun"/>
            </a:endParaRPr>
          </a:p>
          <a:p>
            <a:pPr marL="0" indent="0">
              <a:spcBef>
                <a:spcPts val="0"/>
              </a:spcBef>
              <a:buSzPct val="25000"/>
              <a:buNone/>
            </a:pPr>
            <a:r>
              <a:rPr lang="en-US" altLang="zh-CN" dirty="0" smtClean="0">
                <a:latin typeface="Calibri" panose="020F0502020204030204" pitchFamily="34" charset="0"/>
                <a:ea typeface="SimSun"/>
                <a:cs typeface="SimSun"/>
                <a:sym typeface="SimSun"/>
              </a:rPr>
              <a:t>Through our prayers to God,</a:t>
            </a:r>
          </a:p>
          <a:p>
            <a:pPr marL="274320" lvl="1" indent="0">
              <a:spcBef>
                <a:spcPts val="0"/>
              </a:spcBef>
              <a:buSzPct val="25000"/>
              <a:buNone/>
            </a:pPr>
            <a:r>
              <a:rPr lang="en-US" altLang="zh-CN" sz="1800" dirty="0" smtClean="0">
                <a:latin typeface="Calibri" panose="020F0502020204030204" pitchFamily="34" charset="0"/>
                <a:ea typeface="SimSun"/>
                <a:cs typeface="SimSun"/>
                <a:sym typeface="SimSun"/>
              </a:rPr>
              <a:t>we give thanks to Him, the Father of our Lord Jesus Christ.</a:t>
            </a:r>
          </a:p>
          <a:p>
            <a:pPr marL="274320" lvl="1" indent="0">
              <a:spcBef>
                <a:spcPts val="0"/>
              </a:spcBef>
              <a:buSzPct val="25000"/>
              <a:buNone/>
            </a:pPr>
            <a:r>
              <a:rPr lang="en-US" sz="1800" i="0" u="none" strike="noStrike" cap="none" dirty="0" smtClean="0">
                <a:solidFill>
                  <a:schemeClr val="dk1"/>
                </a:solidFill>
                <a:latin typeface="Calibri" panose="020F0502020204030204" pitchFamily="34" charset="0"/>
                <a:ea typeface="SimSun"/>
                <a:cs typeface="SimSun"/>
                <a:sym typeface="SimSun"/>
              </a:rPr>
              <a:t>we ask Him to give us complete knowledge of His will. </a:t>
            </a:r>
          </a:p>
          <a:p>
            <a:pPr marL="274320" lvl="1" indent="0">
              <a:spcBef>
                <a:spcPts val="0"/>
              </a:spcBef>
              <a:buSzPct val="25000"/>
              <a:buNone/>
            </a:pPr>
            <a:r>
              <a:rPr lang="en-US" sz="1800" dirty="0" smtClean="0">
                <a:latin typeface="Calibri" panose="020F0502020204030204" pitchFamily="34" charset="0"/>
                <a:ea typeface="SimSun"/>
                <a:cs typeface="SimSun"/>
                <a:sym typeface="SimSun"/>
              </a:rPr>
              <a:t>we ask Him to give us spiritual wisdom and understanding.</a:t>
            </a:r>
          </a:p>
          <a:p>
            <a:pPr marL="274320" lvl="1" indent="0">
              <a:spcBef>
                <a:spcPts val="0"/>
              </a:spcBef>
              <a:buSzPct val="25000"/>
              <a:buNone/>
            </a:pPr>
            <a:r>
              <a:rPr lang="en-US" sz="1800" i="0" u="none" strike="noStrike" cap="none" dirty="0" smtClean="0">
                <a:solidFill>
                  <a:schemeClr val="dk1"/>
                </a:solidFill>
                <a:latin typeface="Calibri" panose="020F0502020204030204" pitchFamily="34" charset="0"/>
                <a:ea typeface="SimSun"/>
                <a:cs typeface="SimSun"/>
                <a:sym typeface="SimSun"/>
              </a:rPr>
              <a:t>we live the way that will always honor and please the Lord.</a:t>
            </a:r>
          </a:p>
          <a:p>
            <a:pPr marL="274320" lvl="1" indent="0">
              <a:spcBef>
                <a:spcPts val="0"/>
              </a:spcBef>
              <a:buSzPct val="25000"/>
              <a:buNone/>
            </a:pPr>
            <a:r>
              <a:rPr lang="en-US" sz="1800" dirty="0" smtClean="0">
                <a:latin typeface="Calibri" panose="020F0502020204030204" pitchFamily="34" charset="0"/>
                <a:ea typeface="SimSun"/>
                <a:cs typeface="SimSun"/>
                <a:sym typeface="SimSun"/>
              </a:rPr>
              <a:t>we live the lives that will produce every kind of good fruit and know Him better and better.</a:t>
            </a:r>
          </a:p>
          <a:p>
            <a:pPr marL="274320" lvl="1" indent="0">
              <a:spcBef>
                <a:spcPts val="0"/>
              </a:spcBef>
              <a:buSzPct val="25000"/>
              <a:buNone/>
            </a:pPr>
            <a:r>
              <a:rPr lang="en-US" sz="1800" i="0" u="none" strike="noStrike" cap="none" dirty="0" smtClean="0">
                <a:solidFill>
                  <a:schemeClr val="dk1"/>
                </a:solidFill>
                <a:latin typeface="Calibri" panose="020F0502020204030204" pitchFamily="34" charset="0"/>
                <a:ea typeface="SimSun"/>
                <a:cs typeface="SimSun"/>
                <a:sym typeface="SimSun"/>
              </a:rPr>
              <a:t>we have all endurance and patience we need, and be filled with joy.</a:t>
            </a:r>
          </a:p>
          <a:p>
            <a:pPr marL="274320" lvl="1" indent="0">
              <a:spcBef>
                <a:spcPts val="0"/>
              </a:spcBef>
              <a:buSzPct val="25000"/>
              <a:buNone/>
            </a:pPr>
            <a:r>
              <a:rPr lang="en-US" sz="1800" dirty="0" smtClean="0">
                <a:latin typeface="Calibri" panose="020F0502020204030204" pitchFamily="34" charset="0"/>
                <a:ea typeface="SimSun"/>
                <a:cs typeface="SimSun"/>
                <a:sym typeface="SimSun"/>
              </a:rPr>
              <a:t>we share in the inheritance that belongs to His people who live in the light.</a:t>
            </a:r>
            <a:endParaRPr lang="en-US" sz="1800" i="0" u="none" strike="noStrike" cap="none" dirty="0">
              <a:solidFill>
                <a:schemeClr val="dk1"/>
              </a:solidFill>
              <a:latin typeface="Calibri" panose="020F0502020204030204" pitchFamily="34" charset="0"/>
              <a:ea typeface="SimSun"/>
              <a:cs typeface="SimSun"/>
              <a:sym typeface="SimSun"/>
            </a:endParaRPr>
          </a:p>
          <a:p>
            <a:pPr marL="274320" lvl="1" indent="0">
              <a:buSzPct val="25000"/>
              <a:buNone/>
            </a:pPr>
            <a:r>
              <a:rPr lang="en-US" sz="1800" i="0" u="none" strike="noStrike" cap="none" dirty="0" smtClean="0">
                <a:solidFill>
                  <a:schemeClr val="dk1"/>
                </a:solidFill>
                <a:latin typeface="Calibri" panose="020F0502020204030204" pitchFamily="34" charset="0"/>
                <a:ea typeface="SimSun" panose="02010600030101010101" pitchFamily="2" charset="-122"/>
                <a:cs typeface="SimSun"/>
                <a:sym typeface="SimSun"/>
              </a:rPr>
              <a:t>    </a:t>
            </a:r>
            <a:endParaRPr lang="en-US" sz="1800" i="0" u="none" strike="noStrike" cap="none" dirty="0">
              <a:solidFill>
                <a:schemeClr val="dk1"/>
              </a:solidFill>
              <a:latin typeface="Calibri" panose="020F0502020204030204" pitchFamily="34" charset="0"/>
              <a:ea typeface="SimSun" panose="02010600030101010101" pitchFamily="2" charset="-122"/>
              <a:cs typeface="SimSun"/>
              <a:sym typeface="SimSun"/>
            </a:endParaRPr>
          </a:p>
        </p:txBody>
      </p:sp>
    </p:spTree>
    <p:extLst>
      <p:ext uri="{BB962C8B-B14F-4D97-AF65-F5344CB8AC3E}">
        <p14:creationId xmlns="" xmlns:p14="http://schemas.microsoft.com/office/powerpoint/2010/main" val="161438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xEl>
                                              <p:pRg st="0" end="0"/>
                                            </p:txEl>
                                          </p:spTgt>
                                        </p:tgtEl>
                                        <p:attrNameLst>
                                          <p:attrName>style.visibility</p:attrName>
                                        </p:attrNameLst>
                                      </p:cBhvr>
                                      <p:to>
                                        <p:strVal val="visible"/>
                                      </p:to>
                                    </p:set>
                                    <p:animEffect transition="in" filter="fade">
                                      <p:cBhvr>
                                        <p:cTn id="7" dur="500"/>
                                        <p:tgtEl>
                                          <p:spTgt spid="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3">
                                            <p:txEl>
                                              <p:pRg st="1" end="1"/>
                                            </p:txEl>
                                          </p:spTgt>
                                        </p:tgtEl>
                                        <p:attrNameLst>
                                          <p:attrName>style.visibility</p:attrName>
                                        </p:attrNameLst>
                                      </p:cBhvr>
                                      <p:to>
                                        <p:strVal val="visible"/>
                                      </p:to>
                                    </p:set>
                                    <p:animEffect transition="in" filter="fade">
                                      <p:cBhvr>
                                        <p:cTn id="12" dur="500"/>
                                        <p:tgtEl>
                                          <p:spTgt spid="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3">
                                            <p:txEl>
                                              <p:pRg st="2" end="2"/>
                                            </p:txEl>
                                          </p:spTgt>
                                        </p:tgtEl>
                                        <p:attrNameLst>
                                          <p:attrName>style.visibility</p:attrName>
                                        </p:attrNameLst>
                                      </p:cBhvr>
                                      <p:to>
                                        <p:strVal val="visible"/>
                                      </p:to>
                                    </p:set>
                                    <p:animEffect transition="in" filter="fade">
                                      <p:cBhvr>
                                        <p:cTn id="17" dur="500"/>
                                        <p:tgtEl>
                                          <p:spTgt spid="2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3">
                                            <p:txEl>
                                              <p:pRg st="3" end="3"/>
                                            </p:txEl>
                                          </p:spTgt>
                                        </p:tgtEl>
                                        <p:attrNameLst>
                                          <p:attrName>style.visibility</p:attrName>
                                        </p:attrNameLst>
                                      </p:cBhvr>
                                      <p:to>
                                        <p:strVal val="visible"/>
                                      </p:to>
                                    </p:set>
                                    <p:animEffect transition="in" filter="fade">
                                      <p:cBhvr>
                                        <p:cTn id="22" dur="500"/>
                                        <p:tgtEl>
                                          <p:spTgt spid="2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3">
                                            <p:txEl>
                                              <p:pRg st="4" end="4"/>
                                            </p:txEl>
                                          </p:spTgt>
                                        </p:tgtEl>
                                        <p:attrNameLst>
                                          <p:attrName>style.visibility</p:attrName>
                                        </p:attrNameLst>
                                      </p:cBhvr>
                                      <p:to>
                                        <p:strVal val="visible"/>
                                      </p:to>
                                    </p:set>
                                    <p:animEffect transition="in" filter="fade">
                                      <p:cBhvr>
                                        <p:cTn id="27" dur="500"/>
                                        <p:tgtEl>
                                          <p:spTgt spid="2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3">
                                            <p:txEl>
                                              <p:pRg st="5" end="5"/>
                                            </p:txEl>
                                          </p:spTgt>
                                        </p:tgtEl>
                                        <p:attrNameLst>
                                          <p:attrName>style.visibility</p:attrName>
                                        </p:attrNameLst>
                                      </p:cBhvr>
                                      <p:to>
                                        <p:strVal val="visible"/>
                                      </p:to>
                                    </p:set>
                                    <p:animEffect transition="in" filter="fade">
                                      <p:cBhvr>
                                        <p:cTn id="32" dur="500"/>
                                        <p:tgtEl>
                                          <p:spTgt spid="24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3">
                                            <p:txEl>
                                              <p:pRg st="6" end="6"/>
                                            </p:txEl>
                                          </p:spTgt>
                                        </p:tgtEl>
                                        <p:attrNameLst>
                                          <p:attrName>style.visibility</p:attrName>
                                        </p:attrNameLst>
                                      </p:cBhvr>
                                      <p:to>
                                        <p:strVal val="visible"/>
                                      </p:to>
                                    </p:set>
                                    <p:animEffect transition="in" filter="fade">
                                      <p:cBhvr>
                                        <p:cTn id="37" dur="500"/>
                                        <p:tgtEl>
                                          <p:spTgt spid="24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3">
                                            <p:txEl>
                                              <p:pRg st="7" end="7"/>
                                            </p:txEl>
                                          </p:spTgt>
                                        </p:tgtEl>
                                        <p:attrNameLst>
                                          <p:attrName>style.visibility</p:attrName>
                                        </p:attrNameLst>
                                      </p:cBhvr>
                                      <p:to>
                                        <p:strVal val="visible"/>
                                      </p:to>
                                    </p:set>
                                    <p:animEffect transition="in" filter="fade">
                                      <p:cBhvr>
                                        <p:cTn id="42" dur="500"/>
                                        <p:tgtEl>
                                          <p:spTgt spid="24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3">
                                            <p:txEl>
                                              <p:pRg st="9" end="9"/>
                                            </p:txEl>
                                          </p:spTgt>
                                        </p:tgtEl>
                                        <p:attrNameLst>
                                          <p:attrName>style.visibility</p:attrName>
                                        </p:attrNameLst>
                                      </p:cBhvr>
                                      <p:to>
                                        <p:strVal val="visible"/>
                                      </p:to>
                                    </p:set>
                                    <p:animEffect transition="in" filter="fade">
                                      <p:cBhvr>
                                        <p:cTn id="47" dur="500"/>
                                        <p:tgtEl>
                                          <p:spTgt spid="24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3">
                                            <p:txEl>
                                              <p:pRg st="10" end="10"/>
                                            </p:txEl>
                                          </p:spTgt>
                                        </p:tgtEl>
                                        <p:attrNameLst>
                                          <p:attrName>style.visibility</p:attrName>
                                        </p:attrNameLst>
                                      </p:cBhvr>
                                      <p:to>
                                        <p:strVal val="visible"/>
                                      </p:to>
                                    </p:set>
                                    <p:animEffect transition="in" filter="fade">
                                      <p:cBhvr>
                                        <p:cTn id="52" dur="500"/>
                                        <p:tgtEl>
                                          <p:spTgt spid="24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43">
                                            <p:txEl>
                                              <p:pRg st="11" end="11"/>
                                            </p:txEl>
                                          </p:spTgt>
                                        </p:tgtEl>
                                        <p:attrNameLst>
                                          <p:attrName>style.visibility</p:attrName>
                                        </p:attrNameLst>
                                      </p:cBhvr>
                                      <p:to>
                                        <p:strVal val="visible"/>
                                      </p:to>
                                    </p:set>
                                    <p:animEffect transition="in" filter="fade">
                                      <p:cBhvr>
                                        <p:cTn id="57" dur="500"/>
                                        <p:tgtEl>
                                          <p:spTgt spid="243">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3">
                                            <p:txEl>
                                              <p:pRg st="12" end="12"/>
                                            </p:txEl>
                                          </p:spTgt>
                                        </p:tgtEl>
                                        <p:attrNameLst>
                                          <p:attrName>style.visibility</p:attrName>
                                        </p:attrNameLst>
                                      </p:cBhvr>
                                      <p:to>
                                        <p:strVal val="visible"/>
                                      </p:to>
                                    </p:set>
                                    <p:animEffect transition="in" filter="fade">
                                      <p:cBhvr>
                                        <p:cTn id="62" dur="500"/>
                                        <p:tgtEl>
                                          <p:spTgt spid="243">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43">
                                            <p:txEl>
                                              <p:pRg st="13" end="13"/>
                                            </p:txEl>
                                          </p:spTgt>
                                        </p:tgtEl>
                                        <p:attrNameLst>
                                          <p:attrName>style.visibility</p:attrName>
                                        </p:attrNameLst>
                                      </p:cBhvr>
                                      <p:to>
                                        <p:strVal val="visible"/>
                                      </p:to>
                                    </p:set>
                                    <p:animEffect transition="in" filter="fade">
                                      <p:cBhvr>
                                        <p:cTn id="67" dur="500"/>
                                        <p:tgtEl>
                                          <p:spTgt spid="243">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43">
                                            <p:txEl>
                                              <p:pRg st="14" end="14"/>
                                            </p:txEl>
                                          </p:spTgt>
                                        </p:tgtEl>
                                        <p:attrNameLst>
                                          <p:attrName>style.visibility</p:attrName>
                                        </p:attrNameLst>
                                      </p:cBhvr>
                                      <p:to>
                                        <p:strVal val="visible"/>
                                      </p:to>
                                    </p:set>
                                    <p:animEffect transition="in" filter="fade">
                                      <p:cBhvr>
                                        <p:cTn id="72" dur="500"/>
                                        <p:tgtEl>
                                          <p:spTgt spid="243">
                                            <p:txEl>
                                              <p:pRg st="14" end="1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43">
                                            <p:txEl>
                                              <p:pRg st="15" end="15"/>
                                            </p:txEl>
                                          </p:spTgt>
                                        </p:tgtEl>
                                        <p:attrNameLst>
                                          <p:attrName>style.visibility</p:attrName>
                                        </p:attrNameLst>
                                      </p:cBhvr>
                                      <p:to>
                                        <p:strVal val="visible"/>
                                      </p:to>
                                    </p:set>
                                    <p:animEffect transition="in" filter="fade">
                                      <p:cBhvr>
                                        <p:cTn id="77" dur="500"/>
                                        <p:tgtEl>
                                          <p:spTgt spid="243">
                                            <p:txEl>
                                              <p:pRg st="15" end="1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43">
                                            <p:txEl>
                                              <p:pRg st="16" end="16"/>
                                            </p:txEl>
                                          </p:spTgt>
                                        </p:tgtEl>
                                        <p:attrNameLst>
                                          <p:attrName>style.visibility</p:attrName>
                                        </p:attrNameLst>
                                      </p:cBhvr>
                                      <p:to>
                                        <p:strVal val="visible"/>
                                      </p:to>
                                    </p:set>
                                    <p:animEffect transition="in" filter="fade">
                                      <p:cBhvr>
                                        <p:cTn id="82" dur="500"/>
                                        <p:tgtEl>
                                          <p:spTgt spid="24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74124" y="894558"/>
            <a:ext cx="4322617" cy="5943598"/>
          </a:xfrm>
          <a:prstGeom prst="rect">
            <a:avLst/>
          </a:prstGeom>
        </p:spPr>
      </p:pic>
      <p:sp>
        <p:nvSpPr>
          <p:cNvPr id="8" name="Rectangle 7"/>
          <p:cNvSpPr/>
          <p:nvPr/>
        </p:nvSpPr>
        <p:spPr>
          <a:xfrm>
            <a:off x="6122070" y="5895378"/>
            <a:ext cx="2703162" cy="830997"/>
          </a:xfrm>
          <a:prstGeom prst="rect">
            <a:avLst/>
          </a:prstGeom>
        </p:spPr>
        <p:txBody>
          <a:bodyPr wrap="square">
            <a:spAutoFit/>
          </a:bodyPr>
          <a:lstStyle/>
          <a:p>
            <a:pPr algn="ctr" defTabSz="457200"/>
            <a:r>
              <a:rPr lang="zh-CN" altLang="en-US" sz="2400" b="1" kern="1200" dirty="0" smtClean="0">
                <a:solidFill>
                  <a:srgbClr val="FF0000"/>
                </a:solidFill>
                <a:latin typeface="Arial Narrow"/>
                <a:ea typeface="宋体"/>
                <a:cs typeface="Arial Narrow"/>
              </a:rPr>
              <a:t>董振富</a:t>
            </a:r>
            <a:endParaRPr lang="en-US" altLang="zh-CN" sz="2400" b="1" kern="1200" dirty="0" smtClean="0">
              <a:solidFill>
                <a:srgbClr val="FF0000"/>
              </a:solidFill>
              <a:latin typeface="Arial Narrow"/>
              <a:ea typeface="宋体"/>
              <a:cs typeface="Arial Narrow"/>
            </a:endParaRPr>
          </a:p>
          <a:p>
            <a:pPr algn="ctr" defTabSz="457200"/>
            <a:r>
              <a:rPr lang="en-US" sz="2400" b="1" kern="1200" dirty="0" smtClean="0">
                <a:solidFill>
                  <a:prstClr val="black"/>
                </a:solidFill>
                <a:latin typeface="Arial Narrow"/>
                <a:ea typeface="+mn-ea"/>
                <a:cs typeface="Arial Narrow"/>
              </a:rPr>
              <a:t>Joseph Dong</a:t>
            </a:r>
            <a:endParaRPr lang="en-US" sz="2400" b="1" kern="1200" dirty="0">
              <a:solidFill>
                <a:prstClr val="black"/>
              </a:solidFill>
              <a:latin typeface="Arial Narrow"/>
              <a:ea typeface="+mn-ea"/>
              <a:cs typeface="Arial Narrow"/>
            </a:endParaRPr>
          </a:p>
        </p:txBody>
      </p:sp>
      <p:sp>
        <p:nvSpPr>
          <p:cNvPr id="9" name="Rectangle 8"/>
          <p:cNvSpPr/>
          <p:nvPr/>
        </p:nvSpPr>
        <p:spPr>
          <a:xfrm>
            <a:off x="6167959" y="83403"/>
            <a:ext cx="2703162" cy="830997"/>
          </a:xfrm>
          <a:prstGeom prst="rect">
            <a:avLst/>
          </a:prstGeom>
        </p:spPr>
        <p:txBody>
          <a:bodyPr wrap="square">
            <a:spAutoFit/>
          </a:bodyPr>
          <a:lstStyle/>
          <a:p>
            <a:pPr algn="ctr" defTabSz="457200"/>
            <a:r>
              <a:rPr lang="zh-CN" altLang="en-US" sz="2400" b="1" kern="1200" dirty="0" smtClean="0">
                <a:solidFill>
                  <a:srgbClr val="FF0000"/>
                </a:solidFill>
                <a:latin typeface="SimSun" panose="02010600030101010101" pitchFamily="2" charset="-122"/>
                <a:ea typeface="SimSun" panose="02010600030101010101" pitchFamily="2" charset="-122"/>
                <a:cs typeface="华文细黑"/>
              </a:rPr>
              <a:t>敬拜组</a:t>
            </a:r>
            <a:endParaRPr lang="en-US" altLang="zh-CN" sz="2400" b="1" kern="1200" dirty="0" smtClean="0">
              <a:solidFill>
                <a:srgbClr val="FF0000"/>
              </a:solidFill>
              <a:latin typeface="SimSun" panose="02010600030101010101" pitchFamily="2" charset="-122"/>
              <a:ea typeface="SimSun" panose="02010600030101010101" pitchFamily="2" charset="-122"/>
              <a:cs typeface="华文细黑"/>
            </a:endParaRPr>
          </a:p>
          <a:p>
            <a:pPr algn="ctr" defTabSz="457200"/>
            <a:r>
              <a:rPr lang="en-US" sz="2400" b="1" kern="1200" dirty="0" smtClean="0">
                <a:solidFill>
                  <a:prstClr val="black"/>
                </a:solidFill>
                <a:latin typeface="Arial Narrow"/>
                <a:ea typeface="+mn-ea"/>
                <a:cs typeface="Arial Narrow"/>
              </a:rPr>
              <a:t>Worship Group</a:t>
            </a:r>
            <a:endParaRPr lang="en-US" sz="2400" b="1" kern="1200" dirty="0">
              <a:solidFill>
                <a:prstClr val="black"/>
              </a:solidFill>
              <a:latin typeface="Arial Narrow"/>
              <a:ea typeface="+mn-ea"/>
              <a:cs typeface="Arial Narrow"/>
            </a:endParaRPr>
          </a:p>
        </p:txBody>
      </p:sp>
      <p:sp>
        <p:nvSpPr>
          <p:cNvPr id="10" name="Rectangle 9"/>
          <p:cNvSpPr/>
          <p:nvPr/>
        </p:nvSpPr>
        <p:spPr>
          <a:xfrm>
            <a:off x="6207651" y="2854967"/>
            <a:ext cx="2703162" cy="830997"/>
          </a:xfrm>
          <a:prstGeom prst="rect">
            <a:avLst/>
          </a:prstGeom>
        </p:spPr>
        <p:txBody>
          <a:bodyPr wrap="square">
            <a:spAutoFit/>
          </a:bodyPr>
          <a:lstStyle/>
          <a:p>
            <a:pPr algn="ctr" defTabSz="457200"/>
            <a:r>
              <a:rPr lang="en-US" sz="4800" b="1" kern="1200" dirty="0" smtClean="0">
                <a:solidFill>
                  <a:srgbClr val="FFFF00"/>
                </a:solidFill>
                <a:latin typeface="Arial Narrow"/>
                <a:ea typeface="+mn-ea"/>
                <a:cs typeface="Arial Narrow"/>
              </a:rPr>
              <a:t>(3)</a:t>
            </a:r>
            <a:endParaRPr lang="en-US" sz="4800" b="1" kern="1200" dirty="0">
              <a:solidFill>
                <a:srgbClr val="FFFF00"/>
              </a:solidFill>
              <a:latin typeface="Arial Narrow"/>
              <a:ea typeface="+mn-ea"/>
              <a:cs typeface="Arial Narrow"/>
            </a:endParaRPr>
          </a:p>
        </p:txBody>
      </p:sp>
      <p:graphicFrame>
        <p:nvGraphicFramePr>
          <p:cNvPr id="11" name="Table 10"/>
          <p:cNvGraphicFramePr>
            <a:graphicFrameLocks noGrp="1"/>
          </p:cNvGraphicFramePr>
          <p:nvPr>
            <p:extLst>
              <p:ext uri="{D42A27DB-BD31-4B8C-83A1-F6EECF244321}">
                <p14:modId xmlns="" xmlns:p14="http://schemas.microsoft.com/office/powerpoint/2010/main" val="4105482551"/>
              </p:ext>
            </p:extLst>
          </p:nvPr>
        </p:nvGraphicFramePr>
        <p:xfrm>
          <a:off x="0" y="0"/>
          <a:ext cx="5755312" cy="6857998"/>
        </p:xfrm>
        <a:graphic>
          <a:graphicData uri="http://schemas.openxmlformats.org/drawingml/2006/table">
            <a:tbl>
              <a:tblPr firstRow="1" bandRow="1">
                <a:tableStyleId>{5940675A-B579-460E-94D1-54222C63F5DA}</a:tableStyleId>
              </a:tblPr>
              <a:tblGrid>
                <a:gridCol w="1567826"/>
                <a:gridCol w="4187486"/>
              </a:tblGrid>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邀请</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Invitation</a:t>
                      </a:r>
                      <a:endParaRPr lang="en-US" sz="2400" b="1" dirty="0">
                        <a:latin typeface="Arial Narrow"/>
                        <a:cs typeface="Arial Narrow"/>
                      </a:endParaRPr>
                    </a:p>
                  </a:txBody>
                  <a:tcPr/>
                </a:tc>
                <a:tc>
                  <a:txBody>
                    <a:bodyPr/>
                    <a:lstStyle/>
                    <a:p>
                      <a:pPr algn="ctr"/>
                      <a:r>
                        <a:rPr lang="zh-CN" altLang="en-US" sz="2200" b="1" dirty="0" smtClean="0">
                          <a:solidFill>
                            <a:srgbClr val="FF0000"/>
                          </a:solidFill>
                          <a:latin typeface="华文细黑"/>
                          <a:ea typeface="华文细黑"/>
                          <a:cs typeface="华文细黑"/>
                        </a:rPr>
                        <a:t>“</a:t>
                      </a:r>
                      <a:r>
                        <a:rPr lang="zh-CN" altLang="en-US" sz="2200" b="1" dirty="0" smtClean="0">
                          <a:solidFill>
                            <a:srgbClr val="FF0000"/>
                          </a:solidFill>
                          <a:latin typeface="SimSun" panose="02010600030101010101" pitchFamily="2" charset="-122"/>
                          <a:ea typeface="SimSun" panose="02010600030101010101" pitchFamily="2" charset="-122"/>
                          <a:cs typeface="华文细黑"/>
                        </a:rPr>
                        <a:t>用心灵和诚实敬拜</a:t>
                      </a:r>
                      <a:r>
                        <a:rPr lang="zh-CN" altLang="en-US" sz="2200" b="1" dirty="0" smtClean="0">
                          <a:solidFill>
                            <a:srgbClr val="FF0000"/>
                          </a:solidFill>
                          <a:latin typeface="华文细黑"/>
                          <a:ea typeface="华文细黑"/>
                          <a:cs typeface="华文细黑"/>
                        </a:rPr>
                        <a:t>”（</a:t>
                      </a:r>
                      <a:r>
                        <a:rPr lang="zh-CN" altLang="en-US" sz="2200" b="1" dirty="0" smtClean="0">
                          <a:solidFill>
                            <a:srgbClr val="FF0000"/>
                          </a:solidFill>
                          <a:latin typeface="SimSun" panose="02010600030101010101" pitchFamily="2" charset="-122"/>
                          <a:ea typeface="SimSun" panose="02010600030101010101" pitchFamily="2" charset="-122"/>
                          <a:cs typeface="华文细黑"/>
                        </a:rPr>
                        <a:t>约</a:t>
                      </a:r>
                      <a:r>
                        <a:rPr lang="en-US" altLang="zh-CN" sz="2200" b="1" dirty="0" smtClean="0">
                          <a:solidFill>
                            <a:srgbClr val="FF0000"/>
                          </a:solidFill>
                          <a:latin typeface="华文细黑"/>
                          <a:ea typeface="华文细黑"/>
                          <a:cs typeface="华文细黑"/>
                        </a:rPr>
                        <a:t>4:24</a:t>
                      </a:r>
                      <a:r>
                        <a:rPr lang="zh-CN" altLang="en-US" sz="2200" b="1" dirty="0" smtClean="0">
                          <a:solidFill>
                            <a:srgbClr val="FF0000"/>
                          </a:solidFill>
                          <a:latin typeface="华文细黑"/>
                          <a:ea typeface="华文细黑"/>
                          <a:cs typeface="华文细黑"/>
                        </a:rPr>
                        <a:t>）</a:t>
                      </a:r>
                      <a:endParaRPr lang="en-US" sz="2200" b="1" dirty="0" smtClean="0">
                        <a:solidFill>
                          <a:srgbClr val="FF0000"/>
                        </a:solidFill>
                        <a:latin typeface="华文细黑"/>
                        <a:ea typeface="华文细黑"/>
                        <a:cs typeface="华文细黑"/>
                      </a:endParaRPr>
                    </a:p>
                    <a:p>
                      <a:pPr algn="ctr"/>
                      <a:r>
                        <a:rPr lang="en-US" sz="2100" b="1" dirty="0" smtClean="0">
                          <a:latin typeface="Arial Narrow"/>
                          <a:cs typeface="Arial Narrow"/>
                        </a:rPr>
                        <a:t>“Worship</a:t>
                      </a:r>
                      <a:r>
                        <a:rPr lang="en-US" sz="2100" b="1" baseline="0" dirty="0" smtClean="0">
                          <a:latin typeface="Arial Narrow"/>
                          <a:cs typeface="Arial Narrow"/>
                        </a:rPr>
                        <a:t> in spirit</a:t>
                      </a:r>
                      <a:r>
                        <a:rPr lang="zh-CN" altLang="en-US" sz="2100" b="1" baseline="0" dirty="0" smtClean="0">
                          <a:latin typeface="Arial Narrow"/>
                          <a:cs typeface="Arial Narrow"/>
                        </a:rPr>
                        <a:t> </a:t>
                      </a:r>
                      <a:r>
                        <a:rPr lang="en-US" sz="2100" b="1" baseline="0" dirty="0" smtClean="0">
                          <a:latin typeface="Arial Narrow"/>
                          <a:cs typeface="Arial Narrow"/>
                        </a:rPr>
                        <a:t>+ in truth</a:t>
                      </a:r>
                      <a:r>
                        <a:rPr lang="en-US" sz="2100" b="1" dirty="0" smtClean="0">
                          <a:latin typeface="Arial Narrow"/>
                          <a:cs typeface="Arial Narrow"/>
                        </a:rPr>
                        <a:t>”(Jn.4:24)</a:t>
                      </a:r>
                      <a:endParaRPr lang="en-US" sz="21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认同</a:t>
                      </a:r>
                      <a:endParaRPr lang="en-US" sz="2400" b="1" dirty="0" smtClean="0">
                        <a:latin typeface="Arial Narrow"/>
                        <a:cs typeface="Arial Narrow"/>
                      </a:endParaRPr>
                    </a:p>
                    <a:p>
                      <a:pPr algn="ctr"/>
                      <a:r>
                        <a:rPr lang="en-US" sz="2400" b="1" dirty="0" smtClean="0">
                          <a:latin typeface="Arial Narrow"/>
                          <a:cs typeface="Arial Narrow"/>
                        </a:rPr>
                        <a:t>Identify</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敬拜者</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“Worshipper”</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步骤</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Step</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以榜样教导他们</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“Show them how”</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教训</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Instruction</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大诫命－爱神</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太</a:t>
                      </a:r>
                      <a:r>
                        <a:rPr lang="en-US" altLang="zh-CN" sz="2400" b="1" dirty="0" smtClean="0">
                          <a:solidFill>
                            <a:srgbClr val="FF0000"/>
                          </a:solidFill>
                          <a:latin typeface="华文细黑"/>
                          <a:ea typeface="华文细黑"/>
                          <a:cs typeface="华文细黑"/>
                        </a:rPr>
                        <a:t>22:37</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200" b="1" dirty="0" smtClean="0">
                          <a:latin typeface="Arial Narrow"/>
                          <a:cs typeface="Arial Narrow"/>
                        </a:rPr>
                        <a:t>Great</a:t>
                      </a:r>
                      <a:r>
                        <a:rPr lang="en-US" sz="2200" b="1" baseline="0" dirty="0" smtClean="0">
                          <a:latin typeface="Arial Narrow"/>
                          <a:cs typeface="Arial Narrow"/>
                        </a:rPr>
                        <a:t> command- love God (Mt.22:37)</a:t>
                      </a:r>
                      <a:r>
                        <a:rPr lang="en-US" sz="2200" b="1" dirty="0" smtClean="0">
                          <a:latin typeface="Arial Narrow"/>
                          <a:cs typeface="Arial Narrow"/>
                        </a:rPr>
                        <a:t> </a:t>
                      </a:r>
                      <a:endParaRPr lang="en-US" sz="22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宗旨</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Purpose</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连接于神</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Connecting with God</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行动</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Actions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敬拜带领，赞美，聚集</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altLang="zh-CN" sz="2200" b="1" dirty="0" smtClean="0">
                          <a:latin typeface="Arial Narrow"/>
                          <a:cs typeface="Arial Narrow"/>
                        </a:rPr>
                        <a:t>Worship leader, music, assembly</a:t>
                      </a:r>
                      <a:endParaRPr lang="en-US" sz="2200" b="1" dirty="0">
                        <a:latin typeface="Arial Narrow"/>
                        <a:cs typeface="Arial Narrow"/>
                      </a:endParaRPr>
                    </a:p>
                  </a:txBody>
                  <a:tcPr/>
                </a:tc>
              </a:tr>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方向指引</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Directions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第七，八，九课</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Lessons 7, 8, 9</a:t>
                      </a:r>
                      <a:endParaRPr lang="en-US" sz="2400" b="1" dirty="0">
                        <a:latin typeface="Arial Narrow"/>
                        <a:cs typeface="Arial Narrow"/>
                      </a:endParaRPr>
                    </a:p>
                  </a:txBody>
                  <a:tcPr/>
                </a:tc>
              </a:tr>
            </a:tbl>
          </a:graphicData>
        </a:graphic>
      </p:graphicFrame>
    </p:spTree>
    <p:extLst>
      <p:ext uri="{BB962C8B-B14F-4D97-AF65-F5344CB8AC3E}">
        <p14:creationId xmlns="" xmlns:p14="http://schemas.microsoft.com/office/powerpoint/2010/main" val="21594484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457200" y="533400"/>
            <a:ext cx="8229600" cy="990599"/>
          </a:xfrm>
          <a:prstGeom prst="rect">
            <a:avLst/>
          </a:prstGeom>
          <a:noFill/>
          <a:ln>
            <a:noFill/>
          </a:ln>
        </p:spPr>
        <p:txBody>
          <a:bodyPr lIns="91425" tIns="45700" rIns="91425" bIns="45700" anchor="ctr" anchorCtr="0">
            <a:noAutofit/>
          </a:bodyPr>
          <a:lstStyle/>
          <a:p>
            <a:pPr lvl="0" algn="ctr">
              <a:buClr>
                <a:srgbClr val="0070C0"/>
              </a:buClr>
              <a:buSzPct val="25000"/>
            </a:pPr>
            <a:r>
              <a:rPr lang="zh-CN" altLang="en-US" sz="2800" b="1" dirty="0" smtClean="0">
                <a:solidFill>
                  <a:srgbClr val="0070C0"/>
                </a:solidFill>
                <a:latin typeface="SimSun" panose="02010600030101010101" pitchFamily="2" charset="-122"/>
                <a:ea typeface="SimSun" panose="02010600030101010101" pitchFamily="2" charset="-122"/>
              </a:rPr>
              <a:t>敬</a:t>
            </a:r>
            <a:r>
              <a:rPr lang="zh-CN" altLang="en-US" sz="2800" b="1" dirty="0">
                <a:solidFill>
                  <a:srgbClr val="0070C0"/>
                </a:solidFill>
                <a:latin typeface="SimSun" panose="02010600030101010101" pitchFamily="2" charset="-122"/>
                <a:ea typeface="SimSun" panose="02010600030101010101" pitchFamily="2" charset="-122"/>
              </a:rPr>
              <a:t>拜组</a:t>
            </a:r>
            <a:r>
              <a:rPr lang="en-US" sz="2430" b="0" i="0" u="none" strike="noStrike" cap="none" dirty="0" smtClean="0">
                <a:solidFill>
                  <a:srgbClr val="0070C0"/>
                </a:solidFill>
                <a:latin typeface="Arial"/>
                <a:ea typeface="Arial"/>
                <a:cs typeface="Arial"/>
                <a:sym typeface="Arial"/>
              </a:rPr>
              <a:t> </a:t>
            </a:r>
            <a:r>
              <a:rPr lang="en-US" sz="2430" b="1" i="0" u="none" strike="noStrike" cap="none" dirty="0" smtClean="0">
                <a:solidFill>
                  <a:srgbClr val="0070C0"/>
                </a:solidFill>
                <a:sym typeface="Arial"/>
              </a:rPr>
              <a:t>Worship </a:t>
            </a:r>
            <a:r>
              <a:rPr lang="en-US" sz="2430" b="1" dirty="0" smtClean="0">
                <a:solidFill>
                  <a:srgbClr val="0070C0"/>
                </a:solidFill>
              </a:rPr>
              <a:t>Group (1/2)</a:t>
            </a:r>
            <a:endParaRPr lang="en-US" sz="2430" b="1" i="0" u="none" strike="noStrike" cap="none" dirty="0">
              <a:solidFill>
                <a:srgbClr val="0070C0"/>
              </a:solidFill>
              <a:sym typeface="Arial"/>
            </a:endParaRPr>
          </a:p>
        </p:txBody>
      </p:sp>
      <p:sp>
        <p:nvSpPr>
          <p:cNvPr id="231" name="Shape 231"/>
          <p:cNvSpPr txBox="1">
            <a:spLocks noGrp="1"/>
          </p:cNvSpPr>
          <p:nvPr>
            <p:ph type="body" idx="1"/>
          </p:nvPr>
        </p:nvSpPr>
        <p:spPr>
          <a:xfrm>
            <a:off x="457200" y="1600200"/>
            <a:ext cx="8229600" cy="4876799"/>
          </a:xfrm>
          <a:prstGeom prst="rect">
            <a:avLst/>
          </a:prstGeom>
          <a:noFill/>
          <a:ln>
            <a:noFill/>
          </a:ln>
        </p:spPr>
        <p:txBody>
          <a:bodyPr lIns="91425" tIns="45700" rIns="91425" bIns="45700" anchor="t" anchorCtr="0">
            <a:noAutofit/>
          </a:bodyPr>
          <a:lstStyle/>
          <a:p>
            <a:pPr lvl="0" indent="-182880"/>
            <a:r>
              <a:rPr lang="en-US" altLang="zh-CN" u="sng" dirty="0">
                <a:latin typeface="+mj-lt"/>
              </a:rPr>
              <a:t>2016 </a:t>
            </a:r>
            <a:r>
              <a:rPr lang="zh-CN" altLang="en-US" u="sng" dirty="0">
                <a:latin typeface="+mj-lt"/>
              </a:rPr>
              <a:t>主题 </a:t>
            </a:r>
            <a:r>
              <a:rPr lang="en-US" u="sng" dirty="0">
                <a:latin typeface="+mj-lt"/>
              </a:rPr>
              <a:t>Theme</a:t>
            </a:r>
            <a:r>
              <a:rPr lang="en-US" dirty="0">
                <a:latin typeface="+mj-lt"/>
              </a:rPr>
              <a:t>: </a:t>
            </a:r>
            <a:r>
              <a:rPr lang="zh-CN" altLang="en-US" dirty="0">
                <a:latin typeface="+mj-lt"/>
              </a:rPr>
              <a:t>持定和前来</a:t>
            </a:r>
            <a:r>
              <a:rPr lang="en-US" altLang="zh-CN" dirty="0">
                <a:latin typeface="+mj-lt"/>
              </a:rPr>
              <a:t>, </a:t>
            </a:r>
            <a:r>
              <a:rPr lang="zh-CN" altLang="en-US" dirty="0">
                <a:latin typeface="+mj-lt"/>
              </a:rPr>
              <a:t>向着大祭司耶稣 </a:t>
            </a:r>
            <a:r>
              <a:rPr lang="en-US" dirty="0">
                <a:latin typeface="+mj-lt"/>
              </a:rPr>
              <a:t>Hold Fast, Come Boldly, and Reach Forward to the Great High Priest Jesus</a:t>
            </a:r>
          </a:p>
          <a:p>
            <a:pPr lvl="0" indent="-182880">
              <a:spcBef>
                <a:spcPts val="1200"/>
              </a:spcBef>
              <a:spcAft>
                <a:spcPts val="1200"/>
              </a:spcAft>
            </a:pPr>
            <a:r>
              <a:rPr lang="en-US" b="0" i="0" u="sng" strike="noStrike" cap="none" dirty="0" smtClean="0">
                <a:solidFill>
                  <a:schemeClr val="dk1"/>
                </a:solidFill>
                <a:latin typeface="+mj-lt"/>
                <a:sym typeface="Arial"/>
              </a:rPr>
              <a:t>2017 </a:t>
            </a:r>
            <a:r>
              <a:rPr lang="en-US" b="1" i="0" u="sng" strike="noStrike" cap="none" dirty="0" err="1">
                <a:solidFill>
                  <a:schemeClr val="dk1"/>
                </a:solidFill>
                <a:latin typeface="+mj-lt"/>
                <a:ea typeface="SimSun"/>
                <a:cs typeface="SimSun"/>
                <a:sym typeface="SimSun"/>
              </a:rPr>
              <a:t>主题</a:t>
            </a:r>
            <a:r>
              <a:rPr lang="en-US" b="0" i="0" u="sng" strike="noStrike" cap="none" dirty="0">
                <a:solidFill>
                  <a:schemeClr val="dk1"/>
                </a:solidFill>
                <a:latin typeface="+mj-lt"/>
                <a:sym typeface="Arial"/>
              </a:rPr>
              <a:t> Theme</a:t>
            </a:r>
            <a:r>
              <a:rPr lang="en-US" b="0" i="0" u="none" strike="noStrike" cap="none" dirty="0">
                <a:solidFill>
                  <a:schemeClr val="dk1"/>
                </a:solidFill>
                <a:latin typeface="+mj-lt"/>
                <a:sym typeface="Arial"/>
              </a:rPr>
              <a:t>: </a:t>
            </a:r>
            <a:r>
              <a:rPr lang="zh-CN" altLang="en-US" b="1" dirty="0" smtClean="0">
                <a:latin typeface="+mj-lt"/>
                <a:ea typeface="SimSun"/>
                <a:sym typeface="SimSun"/>
              </a:rPr>
              <a:t>基督要建立祂的教会</a:t>
            </a:r>
            <a:r>
              <a:rPr lang="en-US" altLang="zh-CN" b="1" dirty="0" smtClean="0">
                <a:latin typeface="+mj-lt"/>
                <a:ea typeface="SimSun"/>
                <a:sym typeface="SimSun"/>
              </a:rPr>
              <a:t>(</a:t>
            </a:r>
            <a:r>
              <a:rPr lang="zh-CN" altLang="en-US" b="1" dirty="0" smtClean="0">
                <a:latin typeface="+mj-lt"/>
                <a:ea typeface="SimSun"/>
                <a:sym typeface="SimSun"/>
              </a:rPr>
              <a:t>太</a:t>
            </a:r>
            <a:r>
              <a:rPr lang="en-US" altLang="zh-CN" dirty="0" smtClean="0">
                <a:latin typeface="+mj-lt"/>
                <a:ea typeface="SimSun"/>
                <a:sym typeface="SimSun"/>
              </a:rPr>
              <a:t>16:18</a:t>
            </a:r>
            <a:r>
              <a:rPr lang="en-US" altLang="zh-CN" b="1" dirty="0" smtClean="0">
                <a:latin typeface="+mj-lt"/>
                <a:ea typeface="SimSun"/>
                <a:sym typeface="SimSun"/>
              </a:rPr>
              <a:t>)</a:t>
            </a:r>
            <a:r>
              <a:rPr lang="en-US" b="0" i="0" u="none" strike="noStrike" cap="none" dirty="0" smtClean="0">
                <a:solidFill>
                  <a:schemeClr val="dk1"/>
                </a:solidFill>
                <a:latin typeface="+mj-lt"/>
                <a:sym typeface="Arial"/>
              </a:rPr>
              <a:t> </a:t>
            </a:r>
            <a:r>
              <a:rPr lang="en-US" dirty="0" smtClean="0">
                <a:latin typeface="+mj-lt"/>
              </a:rPr>
              <a:t>Christ </a:t>
            </a:r>
            <a:r>
              <a:rPr lang="en-US" dirty="0">
                <a:latin typeface="+mj-lt"/>
              </a:rPr>
              <a:t>W</a:t>
            </a:r>
            <a:r>
              <a:rPr lang="en-US" dirty="0" smtClean="0">
                <a:latin typeface="+mj-lt"/>
              </a:rPr>
              <a:t>ill Build </a:t>
            </a:r>
            <a:r>
              <a:rPr lang="en-US" dirty="0">
                <a:latin typeface="+mj-lt"/>
              </a:rPr>
              <a:t>His Church” Matthew </a:t>
            </a:r>
            <a:r>
              <a:rPr lang="en-US" dirty="0" smtClean="0">
                <a:latin typeface="+mj-lt"/>
              </a:rPr>
              <a:t>16:18</a:t>
            </a:r>
            <a:endParaRPr lang="en-US" dirty="0">
              <a:latin typeface="+mj-lt"/>
            </a:endParaRPr>
          </a:p>
          <a:p>
            <a:pPr lvl="0" indent="-182880"/>
            <a:r>
              <a:rPr lang="en-US" b="1" i="0" strike="noStrike" cap="none" dirty="0" err="1" smtClean="0">
                <a:solidFill>
                  <a:srgbClr val="000000"/>
                </a:solidFill>
                <a:latin typeface="+mj-lt"/>
                <a:ea typeface="SimSun"/>
                <a:cs typeface="SimSun"/>
                <a:sym typeface="SimSun"/>
              </a:rPr>
              <a:t>敬拜聚會</a:t>
            </a:r>
            <a:r>
              <a:rPr lang="en-US" b="0" i="0" strike="noStrike" cap="none" dirty="0" smtClean="0">
                <a:solidFill>
                  <a:srgbClr val="000000"/>
                </a:solidFill>
                <a:latin typeface="+mj-lt"/>
                <a:ea typeface="SimSun"/>
                <a:cs typeface="SimSun"/>
                <a:sym typeface="SimSun"/>
              </a:rPr>
              <a:t> </a:t>
            </a:r>
            <a:r>
              <a:rPr lang="en-US" b="0" i="0" strike="noStrike" cap="none" dirty="0">
                <a:solidFill>
                  <a:srgbClr val="000000"/>
                </a:solidFill>
                <a:latin typeface="+mj-lt"/>
                <a:ea typeface="SimSun"/>
                <a:cs typeface="SimSun"/>
                <a:sym typeface="SimSun"/>
              </a:rPr>
              <a:t>Worship Service</a:t>
            </a:r>
            <a:r>
              <a:rPr lang="en-US" b="0" i="0" u="none" strike="noStrike" cap="none" dirty="0">
                <a:solidFill>
                  <a:srgbClr val="000000"/>
                </a:solidFill>
                <a:latin typeface="+mj-lt"/>
                <a:ea typeface="SimSun"/>
                <a:cs typeface="SimSun"/>
                <a:sym typeface="SimSun"/>
              </a:rPr>
              <a:t>:</a:t>
            </a:r>
          </a:p>
          <a:p>
            <a:pPr marL="457200" marR="0" lvl="1" indent="-190500" algn="l" rtl="0">
              <a:spcBef>
                <a:spcPts val="400"/>
              </a:spcBef>
              <a:spcAft>
                <a:spcPts val="0"/>
              </a:spcAft>
              <a:buClr>
                <a:schemeClr val="accent1"/>
              </a:buClr>
              <a:buSzPct val="85000"/>
              <a:buFont typeface="Arial"/>
              <a:buChar char="•"/>
            </a:pPr>
            <a:r>
              <a:rPr lang="en-US" sz="2400" b="1" i="0" u="none" strike="noStrike" cap="none" dirty="0" err="1">
                <a:solidFill>
                  <a:schemeClr val="dk1"/>
                </a:solidFill>
                <a:latin typeface="+mj-lt"/>
                <a:ea typeface="SimSun"/>
                <a:cs typeface="SimSun"/>
                <a:sym typeface="SimSun"/>
              </a:rPr>
              <a:t>祷告</a:t>
            </a:r>
            <a:r>
              <a:rPr lang="en-US" sz="2400" b="0" i="0" u="none" strike="noStrike" cap="none" dirty="0">
                <a:solidFill>
                  <a:schemeClr val="dk1"/>
                </a:solidFill>
                <a:latin typeface="+mj-lt"/>
                <a:sym typeface="Arial"/>
              </a:rPr>
              <a:t> Prayer: </a:t>
            </a:r>
            <a:r>
              <a:rPr lang="en-US" sz="2400" b="0" i="0" u="none" strike="noStrike" cap="none" dirty="0" smtClean="0">
                <a:solidFill>
                  <a:schemeClr val="dk1"/>
                </a:solidFill>
                <a:latin typeface="+mj-lt"/>
                <a:sym typeface="Arial"/>
              </a:rPr>
              <a:t>9:15-9:30 </a:t>
            </a:r>
            <a:r>
              <a:rPr lang="en-US" sz="2400" b="0" i="0" u="none" strike="noStrike" cap="none" dirty="0">
                <a:solidFill>
                  <a:schemeClr val="dk1"/>
                </a:solidFill>
                <a:latin typeface="+mj-lt"/>
                <a:sym typeface="Arial"/>
              </a:rPr>
              <a:t>Sunday</a:t>
            </a:r>
          </a:p>
          <a:p>
            <a:pPr marL="457200" marR="0" lvl="1" indent="-190500" algn="l" rtl="0">
              <a:spcBef>
                <a:spcPts val="400"/>
              </a:spcBef>
              <a:spcAft>
                <a:spcPts val="0"/>
              </a:spcAft>
              <a:buClr>
                <a:schemeClr val="accent1"/>
              </a:buClr>
              <a:buSzPct val="85000"/>
              <a:buFont typeface="Arial"/>
              <a:buChar char="•"/>
            </a:pPr>
            <a:r>
              <a:rPr lang="en-US" sz="2400" b="1" i="0" u="none" strike="noStrike" cap="none" dirty="0" err="1">
                <a:solidFill>
                  <a:schemeClr val="dk1"/>
                </a:solidFill>
                <a:latin typeface="+mj-lt"/>
                <a:ea typeface="SimSun"/>
                <a:cs typeface="SimSun"/>
                <a:sym typeface="SimSun"/>
              </a:rPr>
              <a:t>英文聚会</a:t>
            </a:r>
            <a:r>
              <a:rPr lang="en-US" sz="2400" b="0" i="0" u="none" strike="noStrike" cap="none" dirty="0">
                <a:solidFill>
                  <a:schemeClr val="dk1"/>
                </a:solidFill>
                <a:latin typeface="+mj-lt"/>
                <a:sym typeface="Arial"/>
              </a:rPr>
              <a:t> English </a:t>
            </a:r>
            <a:r>
              <a:rPr lang="en-US" sz="2400" b="0" i="0" u="none" strike="noStrike" cap="none" dirty="0" smtClean="0">
                <a:solidFill>
                  <a:schemeClr val="dk1"/>
                </a:solidFill>
                <a:latin typeface="+mj-lt"/>
                <a:sym typeface="Arial"/>
              </a:rPr>
              <a:t>Service</a:t>
            </a:r>
          </a:p>
          <a:p>
            <a:pPr marL="736600" lvl="2" indent="355600">
              <a:spcBef>
                <a:spcPts val="400"/>
              </a:spcBef>
              <a:buSzPct val="85000"/>
            </a:pPr>
            <a:r>
              <a:rPr lang="en-US" sz="2400" b="0" i="0" u="none" strike="noStrike" cap="none" dirty="0" smtClean="0">
                <a:solidFill>
                  <a:schemeClr val="dk1"/>
                </a:solidFill>
                <a:latin typeface="+mj-lt"/>
                <a:sym typeface="Arial"/>
              </a:rPr>
              <a:t>9:30-10:30 Sunday</a:t>
            </a:r>
            <a:r>
              <a:rPr lang="en-US" sz="2400" dirty="0" smtClean="0">
                <a:latin typeface="+mj-lt"/>
              </a:rPr>
              <a:t>; Message: Pastor Gary</a:t>
            </a:r>
            <a:endParaRPr lang="en-US" sz="2400" b="0" i="0" u="none" strike="noStrike" cap="none" dirty="0">
              <a:solidFill>
                <a:schemeClr val="dk1"/>
              </a:solidFill>
              <a:latin typeface="+mj-lt"/>
              <a:sym typeface="Arial"/>
            </a:endParaRPr>
          </a:p>
          <a:p>
            <a:pPr marL="457200" marR="0" lvl="1" indent="-190500" algn="l" rtl="0">
              <a:spcBef>
                <a:spcPts val="400"/>
              </a:spcBef>
              <a:spcAft>
                <a:spcPts val="0"/>
              </a:spcAft>
              <a:buClr>
                <a:schemeClr val="accent1"/>
              </a:buClr>
              <a:buSzPct val="85000"/>
              <a:buFont typeface="Arial"/>
              <a:buChar char="•"/>
            </a:pPr>
            <a:r>
              <a:rPr lang="en-US" sz="2400" b="1" i="0" u="none" strike="noStrike" cap="none" dirty="0" err="1">
                <a:solidFill>
                  <a:schemeClr val="dk1"/>
                </a:solidFill>
                <a:latin typeface="+mj-lt"/>
                <a:ea typeface="SimSun"/>
                <a:cs typeface="SimSun"/>
                <a:sym typeface="SimSun"/>
              </a:rPr>
              <a:t>中文聚会</a:t>
            </a:r>
            <a:r>
              <a:rPr lang="en-US" sz="2400" b="0" i="0" u="none" strike="noStrike" cap="none" dirty="0">
                <a:solidFill>
                  <a:schemeClr val="dk1"/>
                </a:solidFill>
                <a:latin typeface="+mj-lt"/>
                <a:sym typeface="Arial"/>
              </a:rPr>
              <a:t> Chinese </a:t>
            </a:r>
            <a:r>
              <a:rPr lang="en-US" sz="2400" b="0" i="0" u="none" strike="noStrike" cap="none" dirty="0" smtClean="0">
                <a:solidFill>
                  <a:schemeClr val="dk1"/>
                </a:solidFill>
                <a:latin typeface="+mj-lt"/>
                <a:sym typeface="Arial"/>
              </a:rPr>
              <a:t>Service </a:t>
            </a:r>
          </a:p>
          <a:p>
            <a:pPr marL="730250" lvl="2" indent="361950">
              <a:spcBef>
                <a:spcPts val="400"/>
              </a:spcBef>
              <a:buSzPct val="85000"/>
            </a:pPr>
            <a:r>
              <a:rPr lang="en-US" sz="2400" b="0" i="0" u="none" strike="noStrike" cap="none" dirty="0" smtClean="0">
                <a:solidFill>
                  <a:schemeClr val="dk1"/>
                </a:solidFill>
                <a:latin typeface="+mj-lt"/>
                <a:sym typeface="Arial"/>
              </a:rPr>
              <a:t>10:40-12:00 Sunday; </a:t>
            </a:r>
            <a:r>
              <a:rPr lang="zh-CN" altLang="en-US" sz="2400" b="0" i="0" u="none" strike="noStrike" cap="none" dirty="0" smtClean="0">
                <a:solidFill>
                  <a:schemeClr val="dk1"/>
                </a:solidFill>
                <a:latin typeface="+mj-lt"/>
                <a:sym typeface="Arial"/>
              </a:rPr>
              <a:t>信息</a:t>
            </a:r>
            <a:r>
              <a:rPr lang="en-US" altLang="zh-CN" sz="2400" dirty="0" smtClean="0">
                <a:latin typeface="+mj-lt"/>
              </a:rPr>
              <a:t>: </a:t>
            </a:r>
            <a:r>
              <a:rPr lang="zh-CN" altLang="en-US" sz="2400" b="0" i="0" u="none" strike="noStrike" cap="none" dirty="0" smtClean="0">
                <a:solidFill>
                  <a:schemeClr val="dk1"/>
                </a:solidFill>
                <a:latin typeface="+mj-lt"/>
                <a:sym typeface="Arial"/>
              </a:rPr>
              <a:t>何牧师</a:t>
            </a:r>
            <a:endParaRPr lang="en-US" sz="2400" b="0" i="0" u="none" strike="noStrike" cap="none" dirty="0">
              <a:solidFill>
                <a:schemeClr val="dk1"/>
              </a:solidFill>
              <a:latin typeface="+mj-lt"/>
              <a:sym typeface="Arial"/>
            </a:endParaRPr>
          </a:p>
        </p:txBody>
      </p:sp>
    </p:spTree>
    <p:extLst>
      <p:ext uri="{BB962C8B-B14F-4D97-AF65-F5344CB8AC3E}">
        <p14:creationId xmlns="" xmlns:p14="http://schemas.microsoft.com/office/powerpoint/2010/main" val="20337738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457200" y="533401"/>
            <a:ext cx="8229600" cy="858672"/>
          </a:xfrm>
          <a:prstGeom prst="rect">
            <a:avLst/>
          </a:prstGeom>
          <a:noFill/>
          <a:ln>
            <a:noFill/>
          </a:ln>
        </p:spPr>
        <p:txBody>
          <a:bodyPr lIns="91425" tIns="45700" rIns="91425" bIns="45700" anchor="ctr" anchorCtr="0">
            <a:noAutofit/>
          </a:bodyPr>
          <a:lstStyle/>
          <a:p>
            <a:pPr lvl="0" algn="ctr">
              <a:buClr>
                <a:srgbClr val="0070C0"/>
              </a:buClr>
              <a:buSzPct val="25000"/>
            </a:pPr>
            <a:r>
              <a:rPr lang="zh-CN" altLang="en-US" sz="2800" b="1" dirty="0">
                <a:solidFill>
                  <a:srgbClr val="0070C0"/>
                </a:solidFill>
                <a:latin typeface="SimSun" panose="02010600030101010101" pitchFamily="2" charset="-122"/>
                <a:ea typeface="SimSun" panose="02010600030101010101" pitchFamily="2" charset="-122"/>
              </a:rPr>
              <a:t>敬拜组</a:t>
            </a:r>
            <a:r>
              <a:rPr lang="en-US" sz="2800" dirty="0">
                <a:solidFill>
                  <a:srgbClr val="0070C0"/>
                </a:solidFill>
              </a:rPr>
              <a:t> </a:t>
            </a:r>
            <a:r>
              <a:rPr lang="en-US" sz="2400" b="1" dirty="0">
                <a:solidFill>
                  <a:srgbClr val="0070C0"/>
                </a:solidFill>
                <a:latin typeface="Calibri" panose="020F0502020204030204" pitchFamily="34" charset="0"/>
              </a:rPr>
              <a:t>Worship </a:t>
            </a:r>
            <a:r>
              <a:rPr lang="en-US" sz="2400" b="1" dirty="0" smtClean="0">
                <a:solidFill>
                  <a:srgbClr val="0070C0"/>
                </a:solidFill>
                <a:latin typeface="Calibri" panose="020F0502020204030204" pitchFamily="34" charset="0"/>
              </a:rPr>
              <a:t>Group (1/2)</a:t>
            </a:r>
            <a:endParaRPr lang="en-US" sz="2400" b="1" i="0" u="none" strike="noStrike" cap="none" dirty="0">
              <a:solidFill>
                <a:srgbClr val="0070C0"/>
              </a:solidFill>
              <a:latin typeface="Calibri" panose="020F0502020204030204" pitchFamily="34" charset="0"/>
              <a:sym typeface="Arial"/>
            </a:endParaRPr>
          </a:p>
        </p:txBody>
      </p:sp>
      <p:sp>
        <p:nvSpPr>
          <p:cNvPr id="237" name="Shape 237"/>
          <p:cNvSpPr txBox="1">
            <a:spLocks noGrp="1"/>
          </p:cNvSpPr>
          <p:nvPr>
            <p:ph type="body" idx="1"/>
          </p:nvPr>
        </p:nvSpPr>
        <p:spPr>
          <a:xfrm>
            <a:off x="457200" y="1409133"/>
            <a:ext cx="8229600" cy="4876799"/>
          </a:xfrm>
          <a:prstGeom prst="rect">
            <a:avLst/>
          </a:prstGeom>
          <a:noFill/>
          <a:ln>
            <a:noFill/>
          </a:ln>
        </p:spPr>
        <p:txBody>
          <a:bodyPr lIns="91425" tIns="45700" rIns="91425" bIns="45700" anchor="t" anchorCtr="0">
            <a:noAutofit/>
          </a:bodyPr>
          <a:lstStyle/>
          <a:p>
            <a:pPr lvl="0" indent="-182880">
              <a:lnSpc>
                <a:spcPct val="90000"/>
              </a:lnSpc>
            </a:pPr>
            <a:r>
              <a:rPr lang="en-US" b="1" dirty="0" err="1">
                <a:solidFill>
                  <a:srgbClr val="000000"/>
                </a:solidFill>
                <a:ea typeface="SimSun"/>
                <a:cs typeface="SimSun"/>
                <a:sym typeface="SimSun"/>
              </a:rPr>
              <a:t>擘餅聚會</a:t>
            </a:r>
            <a:r>
              <a:rPr lang="en-US" dirty="0">
                <a:solidFill>
                  <a:srgbClr val="000000"/>
                </a:solidFill>
                <a:ea typeface="SimSun"/>
                <a:cs typeface="SimSun"/>
                <a:sym typeface="SimSun"/>
              </a:rPr>
              <a:t> Communion</a:t>
            </a:r>
          </a:p>
          <a:p>
            <a:pPr lvl="1" indent="-190500">
              <a:lnSpc>
                <a:spcPct val="90000"/>
              </a:lnSpc>
            </a:pPr>
            <a:r>
              <a:rPr lang="en-US" dirty="0"/>
              <a:t>9:30-10:30 First Sunday/Month (</a:t>
            </a:r>
            <a:r>
              <a:rPr lang="en-US" dirty="0" err="1"/>
              <a:t>每月第一个主日</a:t>
            </a:r>
            <a:r>
              <a:rPr lang="en-US" dirty="0"/>
              <a:t>)</a:t>
            </a:r>
          </a:p>
          <a:p>
            <a:pPr lvl="1" indent="-190500">
              <a:lnSpc>
                <a:spcPct val="90000"/>
              </a:lnSpc>
            </a:pPr>
            <a:r>
              <a:rPr lang="en-US" dirty="0">
                <a:ea typeface="SimSun"/>
                <a:cs typeface="SimSun"/>
                <a:sym typeface="SimSun"/>
              </a:rPr>
              <a:t>何</a:t>
            </a:r>
            <a:r>
              <a:rPr lang="en-US" dirty="0" smtClean="0">
                <a:ea typeface="SimSun"/>
                <a:cs typeface="SimSun"/>
                <a:sym typeface="SimSun"/>
              </a:rPr>
              <a:t>礼</a:t>
            </a:r>
            <a:r>
              <a:rPr lang="zh-CN" altLang="en-US" dirty="0" smtClean="0">
                <a:ea typeface="SimSun"/>
                <a:cs typeface="SimSun"/>
                <a:sym typeface="SimSun"/>
              </a:rPr>
              <a:t>义</a:t>
            </a:r>
            <a:r>
              <a:rPr lang="en-US" dirty="0" smtClean="0"/>
              <a:t> </a:t>
            </a:r>
            <a:r>
              <a:rPr lang="en-US" dirty="0"/>
              <a:t>(Gary Hart)</a:t>
            </a:r>
            <a:r>
              <a:rPr lang="en-US" dirty="0">
                <a:ea typeface="SimSun"/>
                <a:cs typeface="SimSun"/>
                <a:sym typeface="SimSun"/>
              </a:rPr>
              <a:t> 、</a:t>
            </a:r>
            <a:r>
              <a:rPr lang="en-US" dirty="0"/>
              <a:t> </a:t>
            </a:r>
            <a:r>
              <a:rPr lang="en-US" dirty="0">
                <a:ea typeface="SimSun"/>
                <a:cs typeface="SimSun"/>
                <a:sym typeface="SimSun"/>
              </a:rPr>
              <a:t>高正修(Robert)、王德南(Tony)</a:t>
            </a:r>
            <a:endParaRPr lang="en-US" dirty="0"/>
          </a:p>
          <a:p>
            <a:pPr lvl="0" indent="-182880"/>
            <a:r>
              <a:rPr lang="zh-CN" altLang="en-US" b="1" dirty="0" smtClean="0">
                <a:ea typeface="SimSun"/>
                <a:cs typeface="SimSun"/>
                <a:sym typeface="SimSun"/>
              </a:rPr>
              <a:t>施</a:t>
            </a:r>
            <a:r>
              <a:rPr lang="en-US" b="1" dirty="0" smtClean="0">
                <a:ea typeface="SimSun"/>
                <a:cs typeface="SimSun"/>
                <a:sym typeface="SimSun"/>
              </a:rPr>
              <a:t>浸</a:t>
            </a:r>
            <a:r>
              <a:rPr lang="en-US" dirty="0" smtClean="0">
                <a:solidFill>
                  <a:srgbClr val="000000"/>
                </a:solidFill>
                <a:ea typeface="SimSun"/>
                <a:cs typeface="SimSun"/>
                <a:sym typeface="SimSun"/>
              </a:rPr>
              <a:t> </a:t>
            </a:r>
            <a:r>
              <a:rPr lang="en-US" dirty="0">
                <a:solidFill>
                  <a:srgbClr val="000000"/>
                </a:solidFill>
                <a:ea typeface="SimSun"/>
                <a:cs typeface="SimSun"/>
                <a:sym typeface="SimSun"/>
              </a:rPr>
              <a:t>Baptism</a:t>
            </a:r>
          </a:p>
          <a:p>
            <a:pPr lvl="1" indent="-190500"/>
            <a:r>
              <a:rPr lang="en-US" dirty="0">
                <a:ea typeface="SimSun"/>
                <a:cs typeface="SimSun"/>
                <a:sym typeface="SimSun"/>
              </a:rPr>
              <a:t>何</a:t>
            </a:r>
            <a:r>
              <a:rPr lang="en-US" dirty="0" smtClean="0">
                <a:ea typeface="SimSun"/>
                <a:cs typeface="SimSun"/>
                <a:sym typeface="SimSun"/>
              </a:rPr>
              <a:t>礼</a:t>
            </a:r>
            <a:r>
              <a:rPr lang="zh-CN" altLang="en-US" dirty="0" smtClean="0">
                <a:ea typeface="SimSun"/>
                <a:cs typeface="SimSun"/>
                <a:sym typeface="SimSun"/>
              </a:rPr>
              <a:t>义</a:t>
            </a:r>
            <a:r>
              <a:rPr lang="en-US" dirty="0" smtClean="0"/>
              <a:t> </a:t>
            </a:r>
            <a:r>
              <a:rPr lang="en-US" dirty="0"/>
              <a:t>(Gary Hart</a:t>
            </a:r>
            <a:r>
              <a:rPr lang="en-US" dirty="0" smtClean="0"/>
              <a:t>); </a:t>
            </a:r>
            <a:r>
              <a:rPr lang="en-US" dirty="0">
                <a:ea typeface="SimSun"/>
                <a:cs typeface="SimSun"/>
                <a:sym typeface="SimSun"/>
              </a:rPr>
              <a:t>高正修(Robert</a:t>
            </a:r>
            <a:r>
              <a:rPr lang="en-US" dirty="0" smtClean="0">
                <a:ea typeface="SimSun"/>
                <a:cs typeface="SimSun"/>
                <a:sym typeface="SimSun"/>
              </a:rPr>
              <a:t>); 王德南</a:t>
            </a:r>
            <a:r>
              <a:rPr lang="en-US" dirty="0">
                <a:ea typeface="SimSun"/>
                <a:cs typeface="SimSun"/>
                <a:sym typeface="SimSun"/>
              </a:rPr>
              <a:t>(Tony)</a:t>
            </a:r>
            <a:endParaRPr lang="en-US" dirty="0"/>
          </a:p>
          <a:p>
            <a:pPr marL="182880" marR="0" lvl="0" indent="-182880" algn="l" rtl="0">
              <a:spcBef>
                <a:spcPts val="480"/>
              </a:spcBef>
              <a:spcAft>
                <a:spcPts val="0"/>
              </a:spcAft>
              <a:buClr>
                <a:schemeClr val="accent1"/>
              </a:buClr>
              <a:buSzPct val="85000"/>
              <a:buFont typeface="Arial"/>
              <a:buChar char="•"/>
            </a:pPr>
            <a:r>
              <a:rPr lang="en-US" sz="2400" b="1" i="0" u="none" strike="noStrike" cap="none" dirty="0" err="1" smtClean="0">
                <a:solidFill>
                  <a:schemeClr val="dk1"/>
                </a:solidFill>
                <a:latin typeface="+mj-lt"/>
                <a:ea typeface="SimSun"/>
                <a:cs typeface="SimSun"/>
                <a:sym typeface="SimSun"/>
              </a:rPr>
              <a:t>儿童主日聚会</a:t>
            </a:r>
            <a:r>
              <a:rPr lang="en-US" sz="2400" b="0" i="0" u="none" strike="noStrike" cap="none" dirty="0" smtClean="0">
                <a:solidFill>
                  <a:schemeClr val="dk1"/>
                </a:solidFill>
                <a:latin typeface="+mj-lt"/>
                <a:sym typeface="Arial"/>
              </a:rPr>
              <a:t> </a:t>
            </a:r>
            <a:r>
              <a:rPr lang="en-US" sz="2400" b="0" i="0" u="none" strike="noStrike" cap="none" dirty="0">
                <a:solidFill>
                  <a:schemeClr val="dk1"/>
                </a:solidFill>
                <a:latin typeface="+mj-lt"/>
                <a:sym typeface="Arial"/>
              </a:rPr>
              <a:t>Children Sunday Service</a:t>
            </a:r>
          </a:p>
          <a:p>
            <a:pPr marL="457200" marR="0" lvl="1" indent="-190500" algn="l" rtl="0">
              <a:spcBef>
                <a:spcPts val="400"/>
              </a:spcBef>
              <a:spcAft>
                <a:spcPts val="0"/>
              </a:spcAft>
              <a:buClr>
                <a:schemeClr val="accent1"/>
              </a:buClr>
              <a:buSzPct val="85000"/>
              <a:buFont typeface="Arial"/>
              <a:buChar char="•"/>
            </a:pPr>
            <a:r>
              <a:rPr lang="en-US" sz="2000" b="0" i="0" u="none" strike="noStrike" cap="none" dirty="0" smtClean="0">
                <a:solidFill>
                  <a:schemeClr val="dk1"/>
                </a:solidFill>
                <a:latin typeface="+mj-lt"/>
                <a:sym typeface="Arial"/>
              </a:rPr>
              <a:t>10:50-12:00 </a:t>
            </a:r>
            <a:r>
              <a:rPr lang="en-US" sz="2000" b="0" i="0" u="none" strike="noStrike" cap="none" dirty="0">
                <a:solidFill>
                  <a:schemeClr val="dk1"/>
                </a:solidFill>
                <a:latin typeface="+mj-lt"/>
                <a:sym typeface="Arial"/>
              </a:rPr>
              <a:t>Sunday</a:t>
            </a:r>
          </a:p>
          <a:p>
            <a:pPr marL="182880" marR="0" lvl="0" indent="-182880" algn="l" rtl="0">
              <a:spcBef>
                <a:spcPts val="480"/>
              </a:spcBef>
              <a:spcAft>
                <a:spcPts val="0"/>
              </a:spcAft>
              <a:buClr>
                <a:schemeClr val="accent1"/>
              </a:buClr>
              <a:buSzPct val="85000"/>
              <a:buFont typeface="Arial"/>
              <a:buChar char="•"/>
            </a:pPr>
            <a:r>
              <a:rPr lang="en-US" sz="2400" b="1" i="0" u="none" strike="noStrike" cap="none" dirty="0" err="1">
                <a:solidFill>
                  <a:schemeClr val="dk1"/>
                </a:solidFill>
                <a:latin typeface="+mj-lt"/>
                <a:ea typeface="SimSun"/>
                <a:cs typeface="SimSun"/>
                <a:sym typeface="SimSun"/>
              </a:rPr>
              <a:t>特别聚会</a:t>
            </a:r>
            <a:r>
              <a:rPr lang="en-US" sz="2400" b="0" i="0" u="none" strike="noStrike" cap="none" dirty="0">
                <a:solidFill>
                  <a:srgbClr val="000000"/>
                </a:solidFill>
                <a:latin typeface="+mj-lt"/>
                <a:ea typeface="SimSun"/>
                <a:cs typeface="SimSun"/>
                <a:sym typeface="SimSun"/>
              </a:rPr>
              <a:t> </a:t>
            </a:r>
            <a:r>
              <a:rPr lang="en-US" sz="2400" i="0" u="none" strike="noStrike" cap="none" dirty="0">
                <a:solidFill>
                  <a:srgbClr val="000000"/>
                </a:solidFill>
                <a:latin typeface="+mj-lt"/>
                <a:ea typeface="SimSun"/>
                <a:cs typeface="SimSun"/>
                <a:sym typeface="SimSun"/>
              </a:rPr>
              <a:t>Special Meeting</a:t>
            </a:r>
          </a:p>
          <a:p>
            <a:pPr marL="457200" marR="0" lvl="1" indent="-190500" algn="l" rtl="0">
              <a:spcBef>
                <a:spcPts val="400"/>
              </a:spcBef>
              <a:spcAft>
                <a:spcPts val="0"/>
              </a:spcAft>
              <a:buClr>
                <a:schemeClr val="accent1"/>
              </a:buClr>
              <a:buSzPct val="85000"/>
              <a:buFont typeface="Arial"/>
              <a:buChar char="•"/>
            </a:pPr>
            <a:endParaRPr lang="en-US" altLang="zh-CN" sz="2000" b="0" i="0" u="none" strike="noStrike" cap="none" dirty="0" smtClean="0">
              <a:solidFill>
                <a:schemeClr val="dk1"/>
              </a:solidFill>
              <a:latin typeface="+mj-lt"/>
              <a:sym typeface="Arial"/>
            </a:endParaRPr>
          </a:p>
          <a:p>
            <a:pPr marL="457200" marR="0" lvl="1" indent="-190500" algn="l" rtl="0">
              <a:spcBef>
                <a:spcPts val="400"/>
              </a:spcBef>
              <a:spcAft>
                <a:spcPts val="0"/>
              </a:spcAft>
              <a:buClr>
                <a:schemeClr val="accent1"/>
              </a:buClr>
              <a:buSzPct val="85000"/>
              <a:buFont typeface="Arial"/>
              <a:buChar char="•"/>
            </a:pPr>
            <a:endParaRPr lang="en-US" altLang="zh-CN" sz="2000" b="0" i="0" u="none" strike="noStrike" cap="none" dirty="0" smtClean="0">
              <a:solidFill>
                <a:schemeClr val="dk1"/>
              </a:solidFill>
              <a:latin typeface="+mj-lt"/>
              <a:sym typeface="Arial"/>
            </a:endParaRPr>
          </a:p>
          <a:p>
            <a:pPr marL="457200" marR="0" lvl="1" indent="-190500" algn="l" rtl="0">
              <a:spcBef>
                <a:spcPts val="400"/>
              </a:spcBef>
              <a:spcAft>
                <a:spcPts val="0"/>
              </a:spcAft>
              <a:buClr>
                <a:schemeClr val="accent1"/>
              </a:buClr>
              <a:buSzPct val="85000"/>
              <a:buFont typeface="Arial"/>
              <a:buChar char="•"/>
            </a:pPr>
            <a:endParaRPr lang="en-US" altLang="zh-CN" dirty="0">
              <a:latin typeface="+mj-lt"/>
            </a:endParaRPr>
          </a:p>
          <a:p>
            <a:pPr marL="182880" marR="0" lvl="0" indent="-182880" algn="l" rtl="0">
              <a:spcBef>
                <a:spcPts val="480"/>
              </a:spcBef>
              <a:spcAft>
                <a:spcPts val="0"/>
              </a:spcAft>
              <a:buClr>
                <a:schemeClr val="accent1"/>
              </a:buClr>
              <a:buSzPct val="85000"/>
              <a:buFont typeface="Arial"/>
              <a:buChar char="•"/>
            </a:pPr>
            <a:endParaRPr lang="en-US" sz="2400" b="1" i="0" u="none" strike="noStrike" cap="none" dirty="0" smtClean="0">
              <a:solidFill>
                <a:schemeClr val="dk1"/>
              </a:solidFill>
              <a:latin typeface="+mj-lt"/>
              <a:ea typeface="SimSun"/>
              <a:cs typeface="SimSun"/>
              <a:sym typeface="SimSun"/>
            </a:endParaRPr>
          </a:p>
          <a:p>
            <a:pPr marL="182880" marR="0" lvl="0" indent="-182880" algn="l" rtl="0">
              <a:spcBef>
                <a:spcPts val="480"/>
              </a:spcBef>
              <a:spcAft>
                <a:spcPts val="0"/>
              </a:spcAft>
              <a:buClr>
                <a:schemeClr val="accent1"/>
              </a:buClr>
              <a:buSzPct val="85000"/>
              <a:buFont typeface="Arial"/>
              <a:buChar char="•"/>
            </a:pPr>
            <a:endParaRPr lang="en-US" b="1" dirty="0">
              <a:latin typeface="+mj-lt"/>
              <a:ea typeface="SimSun"/>
              <a:cs typeface="SimSun"/>
              <a:sym typeface="SimSun"/>
            </a:endParaRPr>
          </a:p>
          <a:p>
            <a:pPr marL="457200" marR="0" lvl="1" indent="-190500" algn="l" rtl="0">
              <a:spcBef>
                <a:spcPts val="400"/>
              </a:spcBef>
              <a:spcAft>
                <a:spcPts val="0"/>
              </a:spcAft>
              <a:buClr>
                <a:schemeClr val="accent1"/>
              </a:buClr>
              <a:buSzPct val="85000"/>
              <a:buFont typeface="Arial"/>
              <a:buChar char="•"/>
            </a:pPr>
            <a:endParaRPr lang="en-US" sz="2000" b="0" i="0" u="none" strike="noStrike" cap="none" dirty="0">
              <a:solidFill>
                <a:schemeClr val="dk1"/>
              </a:solidFill>
              <a:latin typeface="+mj-lt"/>
              <a:ea typeface="SimSun"/>
              <a:cs typeface="SimSun"/>
              <a:sym typeface="SimSun"/>
            </a:endParaRPr>
          </a:p>
          <a:p>
            <a:pPr marL="182880" marR="0" lvl="0" indent="-182880" algn="l" rtl="0">
              <a:spcBef>
                <a:spcPts val="480"/>
              </a:spcBef>
              <a:spcAft>
                <a:spcPts val="0"/>
              </a:spcAft>
              <a:buClr>
                <a:schemeClr val="accent1"/>
              </a:buClr>
              <a:buSzPct val="85000"/>
              <a:buFont typeface="Arial"/>
              <a:buNone/>
            </a:pPr>
            <a:endParaRPr sz="2400" b="1" i="0" u="none" strike="noStrike" cap="none" dirty="0">
              <a:solidFill>
                <a:srgbClr val="000000"/>
              </a:solidFill>
              <a:latin typeface="SimSun"/>
              <a:ea typeface="SimSun"/>
              <a:cs typeface="SimSun"/>
              <a:sym typeface="SimSun"/>
            </a:endParaRPr>
          </a:p>
          <a:p>
            <a:pPr marL="182880" marR="0" lvl="0" indent="-182880" algn="l" rtl="0">
              <a:spcBef>
                <a:spcPts val="480"/>
              </a:spcBef>
              <a:buClr>
                <a:schemeClr val="accent1"/>
              </a:buClr>
              <a:buSzPct val="85000"/>
              <a:buFont typeface="Arial"/>
              <a:buNone/>
            </a:pPr>
            <a:endParaRPr sz="2400" b="0" i="0" u="none" strike="noStrike" cap="none" dirty="0">
              <a:solidFill>
                <a:schemeClr val="dk1"/>
              </a:solidFill>
              <a:latin typeface="SimSun"/>
              <a:ea typeface="SimSun"/>
              <a:cs typeface="SimSun"/>
              <a:sym typeface="SimSun"/>
            </a:endParaRPr>
          </a:p>
        </p:txBody>
      </p:sp>
      <p:graphicFrame>
        <p:nvGraphicFramePr>
          <p:cNvPr id="3" name="Table 2"/>
          <p:cNvGraphicFramePr>
            <a:graphicFrameLocks noGrp="1"/>
          </p:cNvGraphicFramePr>
          <p:nvPr>
            <p:extLst>
              <p:ext uri="{D42A27DB-BD31-4B8C-83A1-F6EECF244321}">
                <p14:modId xmlns="" xmlns:p14="http://schemas.microsoft.com/office/powerpoint/2010/main" val="3459532436"/>
              </p:ext>
            </p:extLst>
          </p:nvPr>
        </p:nvGraphicFramePr>
        <p:xfrm>
          <a:off x="682387" y="4580340"/>
          <a:ext cx="7670043" cy="2082800"/>
        </p:xfrm>
        <a:graphic>
          <a:graphicData uri="http://schemas.openxmlformats.org/drawingml/2006/table">
            <a:tbl>
              <a:tblPr firstRow="1" bandRow="1">
                <a:tableStyleId>{5C22544A-7EE6-4342-B048-85BDC9FD1C3A}</a:tableStyleId>
              </a:tblPr>
              <a:tblGrid>
                <a:gridCol w="2743201"/>
                <a:gridCol w="4926842"/>
              </a:tblGrid>
              <a:tr h="370840">
                <a:tc>
                  <a:txBody>
                    <a:bodyPr/>
                    <a:lstStyle/>
                    <a:p>
                      <a:pPr algn="ctr"/>
                      <a:r>
                        <a:rPr lang="en-US" altLang="zh-CN" sz="2400" dirty="0" smtClean="0">
                          <a:latin typeface="+mj-lt"/>
                        </a:rPr>
                        <a:t>2016</a:t>
                      </a:r>
                      <a:r>
                        <a:rPr lang="zh-CN" altLang="en-US" sz="2400" dirty="0" smtClean="0">
                          <a:latin typeface="+mj-lt"/>
                        </a:rPr>
                        <a:t>年</a:t>
                      </a:r>
                      <a:endParaRPr lang="en-US" sz="2400" dirty="0">
                        <a:latin typeface="+mj-lt"/>
                      </a:endParaRPr>
                    </a:p>
                  </a:txBody>
                  <a:tcPr/>
                </a:tc>
                <a:tc>
                  <a:txBody>
                    <a:bodyPr/>
                    <a:lstStyle/>
                    <a:p>
                      <a:pPr algn="ctr"/>
                      <a:r>
                        <a:rPr lang="en-US" altLang="zh-CN" sz="2400" dirty="0" smtClean="0">
                          <a:latin typeface="+mj-lt"/>
                        </a:rPr>
                        <a:t>2017</a:t>
                      </a:r>
                      <a:r>
                        <a:rPr lang="zh-CN" altLang="en-US" sz="2400" dirty="0" smtClean="0">
                          <a:latin typeface="+mj-lt"/>
                        </a:rPr>
                        <a:t>年</a:t>
                      </a:r>
                      <a:endParaRPr lang="en-US" sz="2400" dirty="0">
                        <a:latin typeface="+mj-lt"/>
                      </a:endParaRPr>
                    </a:p>
                  </a:txBody>
                  <a:tcPr/>
                </a:tc>
              </a:tr>
              <a:tr h="370840">
                <a:tc>
                  <a:txBody>
                    <a:bodyPr/>
                    <a:lstStyle/>
                    <a:p>
                      <a:pPr marL="6350" marR="0" lvl="1" indent="0" algn="l" rtl="0">
                        <a:lnSpc>
                          <a:spcPct val="100000"/>
                        </a:lnSpc>
                        <a:spcBef>
                          <a:spcPts val="400"/>
                        </a:spcBef>
                        <a:spcAft>
                          <a:spcPts val="0"/>
                        </a:spcAft>
                        <a:buClr>
                          <a:schemeClr val="accent1"/>
                        </a:buClr>
                        <a:buSzPct val="85000"/>
                        <a:buFont typeface="Arial"/>
                        <a:buNone/>
                      </a:pPr>
                      <a:r>
                        <a:rPr lang="en-US" sz="2000" b="0" i="0" u="none" strike="noStrike" cap="none" dirty="0" smtClean="0">
                          <a:solidFill>
                            <a:schemeClr val="dk1"/>
                          </a:solidFill>
                          <a:latin typeface="+mj-lt"/>
                          <a:ea typeface="+mn-ea"/>
                          <a:cs typeface="+mn-cs"/>
                          <a:sym typeface="Arial"/>
                        </a:rPr>
                        <a:t>3/18-3/20 (</a:t>
                      </a:r>
                      <a:r>
                        <a:rPr lang="zh-CN" altLang="en-US" sz="2000" b="0" i="0" u="none" strike="noStrike" cap="none" dirty="0" smtClean="0">
                          <a:solidFill>
                            <a:schemeClr val="dk1"/>
                          </a:solidFill>
                          <a:latin typeface="+mj-lt"/>
                          <a:ea typeface="+mn-ea"/>
                          <a:cs typeface="+mn-cs"/>
                          <a:sym typeface="Arial"/>
                        </a:rPr>
                        <a:t>潘秋松牧师</a:t>
                      </a:r>
                      <a:r>
                        <a:rPr lang="en-US" altLang="zh-CN" sz="2000" b="0" i="0" u="none" strike="noStrike" cap="none" dirty="0" smtClean="0">
                          <a:solidFill>
                            <a:schemeClr val="dk1"/>
                          </a:solidFill>
                          <a:latin typeface="+mj-lt"/>
                          <a:ea typeface="+mn-ea"/>
                          <a:cs typeface="+mn-cs"/>
                          <a:sym typeface="Arial"/>
                        </a:rPr>
                        <a:t>)</a:t>
                      </a:r>
                    </a:p>
                    <a:p>
                      <a:pPr marL="6350" marR="0" lvl="1" indent="0" algn="l" rtl="0">
                        <a:lnSpc>
                          <a:spcPct val="100000"/>
                        </a:lnSpc>
                        <a:spcBef>
                          <a:spcPts val="400"/>
                        </a:spcBef>
                        <a:spcAft>
                          <a:spcPts val="0"/>
                        </a:spcAft>
                        <a:buClr>
                          <a:schemeClr val="accent1"/>
                        </a:buClr>
                        <a:buSzPct val="85000"/>
                        <a:buFont typeface="Arial"/>
                        <a:buNone/>
                      </a:pPr>
                      <a:r>
                        <a:rPr lang="en-US" altLang="zh-CN" sz="2000" b="0" i="0" u="none" strike="noStrike" cap="none" dirty="0" smtClean="0">
                          <a:solidFill>
                            <a:schemeClr val="dk1"/>
                          </a:solidFill>
                          <a:latin typeface="+mn-lt"/>
                          <a:ea typeface="+mn-ea"/>
                          <a:cs typeface="+mn-cs"/>
                          <a:sym typeface="Arial"/>
                        </a:rPr>
                        <a:t>6/17-6/19 (Pastor Brown)</a:t>
                      </a:r>
                      <a:endParaRPr lang="en-US" sz="2000" b="0" i="0" u="none" strike="noStrike" cap="none" dirty="0" smtClean="0">
                        <a:solidFill>
                          <a:schemeClr val="dk1"/>
                        </a:solidFill>
                        <a:latin typeface="+mn-lt"/>
                        <a:ea typeface="+mn-ea"/>
                        <a:cs typeface="+mn-cs"/>
                        <a:sym typeface="Arial"/>
                      </a:endParaRPr>
                    </a:p>
                    <a:p>
                      <a:pPr marL="6350" marR="0" lvl="1" indent="0" algn="l" rtl="0">
                        <a:lnSpc>
                          <a:spcPct val="100000"/>
                        </a:lnSpc>
                        <a:spcBef>
                          <a:spcPts val="400"/>
                        </a:spcBef>
                        <a:spcAft>
                          <a:spcPts val="0"/>
                        </a:spcAft>
                        <a:buClr>
                          <a:schemeClr val="accent1"/>
                        </a:buClr>
                        <a:buSzPct val="85000"/>
                        <a:buFont typeface="Arial"/>
                        <a:buNone/>
                      </a:pPr>
                      <a:r>
                        <a:rPr lang="en-US" sz="2000" b="0" i="0" u="none" strike="noStrike" cap="none" dirty="0" smtClean="0">
                          <a:solidFill>
                            <a:schemeClr val="dk1"/>
                          </a:solidFill>
                          <a:latin typeface="+mj-lt"/>
                          <a:ea typeface="+mn-ea"/>
                          <a:cs typeface="+mn-cs"/>
                          <a:sym typeface="Arial"/>
                        </a:rPr>
                        <a:t>11/5-11/6 (</a:t>
                      </a:r>
                      <a:r>
                        <a:rPr lang="zh-CN" altLang="en-US" sz="2000" b="0" i="0" u="none" strike="noStrike" cap="none" dirty="0" smtClean="0">
                          <a:solidFill>
                            <a:schemeClr val="dk1"/>
                          </a:solidFill>
                          <a:latin typeface="+mj-lt"/>
                          <a:ea typeface="+mn-ea"/>
                          <a:cs typeface="+mn-cs"/>
                          <a:sym typeface="Arial"/>
                        </a:rPr>
                        <a:t>赵约翰牧师</a:t>
                      </a:r>
                      <a:r>
                        <a:rPr lang="en-US" altLang="zh-CN" sz="2000" b="0" i="0" u="none" strike="noStrike" cap="none" dirty="0" smtClean="0">
                          <a:solidFill>
                            <a:schemeClr val="dk1"/>
                          </a:solidFill>
                          <a:latin typeface="+mj-lt"/>
                          <a:ea typeface="+mn-ea"/>
                          <a:cs typeface="+mn-cs"/>
                          <a:sym typeface="Arial"/>
                        </a:rPr>
                        <a:t>)</a:t>
                      </a:r>
                    </a:p>
                    <a:p>
                      <a:endParaRPr lang="en-US" dirty="0"/>
                    </a:p>
                  </a:txBody>
                  <a:tcPr>
                    <a:noFill/>
                  </a:tcPr>
                </a:tc>
                <a:tc>
                  <a:txBody>
                    <a:bodyPr/>
                    <a:lstStyle/>
                    <a:p>
                      <a:pPr marL="266700" marR="0" lvl="1" indent="0" algn="l" rtl="0">
                        <a:spcBef>
                          <a:spcPts val="400"/>
                        </a:spcBef>
                        <a:spcAft>
                          <a:spcPts val="0"/>
                        </a:spcAft>
                        <a:buClr>
                          <a:schemeClr val="accent1"/>
                        </a:buClr>
                        <a:buSzPct val="85000"/>
                        <a:buFont typeface="Arial"/>
                        <a:buNone/>
                      </a:pPr>
                      <a:r>
                        <a:rPr lang="zh-CN" altLang="en-US" sz="2000" b="0" i="0" u="none" strike="noStrike" cap="none" dirty="0" smtClean="0">
                          <a:solidFill>
                            <a:schemeClr val="dk1"/>
                          </a:solidFill>
                          <a:latin typeface="+mj-lt"/>
                          <a:ea typeface="+mn-ea"/>
                          <a:cs typeface="+mn-cs"/>
                          <a:sym typeface="Arial"/>
                        </a:rPr>
                        <a:t>福音特会</a:t>
                      </a:r>
                      <a:r>
                        <a:rPr lang="en-US" sz="2000" b="0" i="0" u="none" strike="noStrike" cap="none" dirty="0" smtClean="0">
                          <a:solidFill>
                            <a:schemeClr val="dk1"/>
                          </a:solidFill>
                          <a:latin typeface="+mj-lt"/>
                          <a:ea typeface="+mn-ea"/>
                          <a:cs typeface="+mn-cs"/>
                          <a:sym typeface="Arial"/>
                        </a:rPr>
                        <a:t>: 3/31-4/2 (</a:t>
                      </a:r>
                      <a:r>
                        <a:rPr lang="zh-CN" altLang="en-US" sz="2000" b="0" i="0" u="none" strike="noStrike" cap="none" dirty="0" smtClean="0">
                          <a:solidFill>
                            <a:schemeClr val="dk1"/>
                          </a:solidFill>
                          <a:latin typeface="+mj-lt"/>
                          <a:ea typeface="SimSun"/>
                          <a:cs typeface="+mn-cs"/>
                          <a:sym typeface="SimSun"/>
                        </a:rPr>
                        <a:t>张路加</a:t>
                      </a:r>
                      <a:r>
                        <a:rPr lang="en-US" sz="2000" b="0" i="0" u="none" strike="noStrike" cap="none" dirty="0" err="1" smtClean="0">
                          <a:solidFill>
                            <a:schemeClr val="dk1"/>
                          </a:solidFill>
                          <a:latin typeface="+mj-lt"/>
                          <a:ea typeface="SimSun"/>
                          <a:cs typeface="SimSun"/>
                          <a:sym typeface="SimSun"/>
                        </a:rPr>
                        <a:t>牧师</a:t>
                      </a:r>
                      <a:r>
                        <a:rPr lang="en-US" sz="2000" b="0" i="0" u="none" strike="noStrike" cap="none" dirty="0" smtClean="0">
                          <a:solidFill>
                            <a:schemeClr val="dk1"/>
                          </a:solidFill>
                          <a:latin typeface="+mj-lt"/>
                          <a:ea typeface="+mn-ea"/>
                          <a:cs typeface="+mn-cs"/>
                          <a:sym typeface="Arial"/>
                        </a:rPr>
                        <a:t>)</a:t>
                      </a:r>
                    </a:p>
                    <a:p>
                      <a:pPr marL="266700" marR="0" lvl="1" indent="0" algn="l" rtl="0">
                        <a:spcBef>
                          <a:spcPts val="400"/>
                        </a:spcBef>
                        <a:spcAft>
                          <a:spcPts val="0"/>
                        </a:spcAft>
                        <a:buClr>
                          <a:schemeClr val="accent1"/>
                        </a:buClr>
                        <a:buSzPct val="85000"/>
                        <a:buFont typeface="Arial"/>
                        <a:buNone/>
                      </a:pPr>
                      <a:r>
                        <a:rPr lang="zh-CN" altLang="en-US" sz="2000" b="0" i="0" u="none" strike="noStrike" cap="none" dirty="0" smtClean="0">
                          <a:solidFill>
                            <a:schemeClr val="dk1"/>
                          </a:solidFill>
                          <a:latin typeface="+mj-lt"/>
                          <a:ea typeface="+mn-ea"/>
                          <a:cs typeface="+mn-cs"/>
                          <a:sym typeface="Arial"/>
                        </a:rPr>
                        <a:t>夏季退休会</a:t>
                      </a:r>
                      <a:r>
                        <a:rPr lang="en-US" altLang="zh-CN" sz="2000" b="0" i="0" u="none" strike="noStrike" cap="none" dirty="0" smtClean="0">
                          <a:solidFill>
                            <a:schemeClr val="dk1"/>
                          </a:solidFill>
                          <a:latin typeface="+mj-lt"/>
                          <a:ea typeface="+mn-ea"/>
                          <a:cs typeface="+mn-cs"/>
                          <a:sym typeface="Arial"/>
                        </a:rPr>
                        <a:t>: 6/9-6/11 (Randy Dolan)</a:t>
                      </a:r>
                      <a:endParaRPr lang="en-US" sz="2000" b="0" i="0" u="none" strike="noStrike" cap="none" dirty="0" smtClean="0">
                        <a:solidFill>
                          <a:schemeClr val="dk1"/>
                        </a:solidFill>
                        <a:latin typeface="+mj-lt"/>
                        <a:ea typeface="+mn-ea"/>
                        <a:cs typeface="+mn-cs"/>
                        <a:sym typeface="Arial"/>
                      </a:endParaRPr>
                    </a:p>
                    <a:p>
                      <a:pPr marL="266700" marR="0" lvl="1" indent="0" algn="l" rtl="0">
                        <a:spcBef>
                          <a:spcPts val="400"/>
                        </a:spcBef>
                        <a:spcAft>
                          <a:spcPts val="0"/>
                        </a:spcAft>
                        <a:buClr>
                          <a:schemeClr val="accent1"/>
                        </a:buClr>
                        <a:buSzPct val="85000"/>
                        <a:buFont typeface="Arial"/>
                        <a:buNone/>
                      </a:pPr>
                      <a:r>
                        <a:rPr lang="zh-CN" altLang="en-US" sz="2000" b="0" i="0" u="none" strike="noStrike" cap="none" dirty="0" smtClean="0">
                          <a:solidFill>
                            <a:schemeClr val="dk1"/>
                          </a:solidFill>
                          <a:latin typeface="+mj-lt"/>
                          <a:ea typeface="+mn-ea"/>
                          <a:cs typeface="+mn-cs"/>
                          <a:sym typeface="Arial"/>
                        </a:rPr>
                        <a:t>特别聚会</a:t>
                      </a:r>
                      <a:r>
                        <a:rPr lang="en-US" altLang="zh-CN" sz="2000" b="0" i="0" u="none" strike="noStrike" cap="none" dirty="0" smtClean="0">
                          <a:solidFill>
                            <a:schemeClr val="dk1"/>
                          </a:solidFill>
                          <a:latin typeface="+mj-lt"/>
                          <a:ea typeface="+mn-ea"/>
                          <a:cs typeface="+mn-cs"/>
                          <a:sym typeface="Arial"/>
                        </a:rPr>
                        <a:t>:</a:t>
                      </a:r>
                      <a:r>
                        <a:rPr lang="en-US" sz="2000" b="0" i="0" u="none" strike="noStrike" cap="none" dirty="0" smtClean="0">
                          <a:solidFill>
                            <a:schemeClr val="dk1"/>
                          </a:solidFill>
                          <a:latin typeface="+mj-lt"/>
                          <a:ea typeface="+mn-ea"/>
                          <a:cs typeface="+mn-cs"/>
                          <a:sym typeface="Arial"/>
                        </a:rPr>
                        <a:t> 9/8-9/10 (</a:t>
                      </a:r>
                      <a:r>
                        <a:rPr lang="zh-CN" altLang="en-US" sz="2000" b="0" i="0" u="none" strike="noStrike" cap="none" dirty="0" smtClean="0">
                          <a:solidFill>
                            <a:schemeClr val="dk1"/>
                          </a:solidFill>
                          <a:latin typeface="+mj-lt"/>
                          <a:ea typeface="+mn-ea"/>
                          <a:cs typeface="+mn-cs"/>
                          <a:sym typeface="Arial"/>
                        </a:rPr>
                        <a:t>李健安</a:t>
                      </a:r>
                      <a:r>
                        <a:rPr lang="en-US" sz="2000" b="0" i="0" u="none" strike="noStrike" cap="none" dirty="0" err="1" smtClean="0">
                          <a:solidFill>
                            <a:schemeClr val="dk1"/>
                          </a:solidFill>
                          <a:latin typeface="+mj-lt"/>
                          <a:ea typeface="SimSun"/>
                          <a:cs typeface="SimSun"/>
                          <a:sym typeface="SimSun"/>
                        </a:rPr>
                        <a:t>牧师</a:t>
                      </a:r>
                      <a:r>
                        <a:rPr lang="en-US" sz="2000" b="0" i="0" u="none" strike="noStrike" cap="none" dirty="0" smtClean="0">
                          <a:solidFill>
                            <a:schemeClr val="dk1"/>
                          </a:solidFill>
                          <a:latin typeface="+mj-lt"/>
                          <a:ea typeface="+mn-ea"/>
                          <a:cs typeface="+mn-cs"/>
                          <a:sym typeface="Arial"/>
                        </a:rPr>
                        <a:t>)</a:t>
                      </a:r>
                      <a:endParaRPr lang="en-US" sz="2000" b="0" i="0" u="none" strike="noStrike" cap="none" dirty="0">
                        <a:solidFill>
                          <a:schemeClr val="dk1"/>
                        </a:solidFill>
                        <a:latin typeface="+mj-lt"/>
                        <a:ea typeface="+mn-ea"/>
                        <a:cs typeface="+mn-cs"/>
                        <a:sym typeface="Arial"/>
                      </a:endParaRPr>
                    </a:p>
                  </a:txBody>
                  <a:tcPr>
                    <a:noFill/>
                  </a:tcPr>
                </a:tc>
              </a:tr>
            </a:tbl>
          </a:graphicData>
        </a:graphic>
      </p:graphicFrame>
    </p:spTree>
    <p:extLst>
      <p:ext uri="{BB962C8B-B14F-4D97-AF65-F5344CB8AC3E}">
        <p14:creationId xmlns="" xmlns:p14="http://schemas.microsoft.com/office/powerpoint/2010/main" val="23652534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533401"/>
            <a:ext cx="8229600" cy="817728"/>
          </a:xfrm>
          <a:prstGeom prst="rect">
            <a:avLst/>
          </a:prstGeom>
          <a:noFill/>
          <a:ln>
            <a:noFill/>
          </a:ln>
        </p:spPr>
        <p:txBody>
          <a:bodyPr lIns="91425" tIns="45700" rIns="91425" bIns="45700" anchor="ctr" anchorCtr="0">
            <a:noAutofit/>
          </a:bodyPr>
          <a:lstStyle/>
          <a:p>
            <a:pPr lvl="0" algn="ctr">
              <a:buClr>
                <a:srgbClr val="0070C0"/>
              </a:buClr>
              <a:buSzPct val="25000"/>
            </a:pPr>
            <a:r>
              <a:rPr lang="zh-CN" altLang="en-US" sz="2430" b="1" dirty="0" smtClean="0">
                <a:solidFill>
                  <a:srgbClr val="0070C0"/>
                </a:solidFill>
                <a:latin typeface="SimSun" panose="02010600030101010101" pitchFamily="2" charset="-122"/>
                <a:ea typeface="SimSun" panose="02010600030101010101" pitchFamily="2" charset="-122"/>
              </a:rPr>
              <a:t>主</a:t>
            </a:r>
            <a:r>
              <a:rPr lang="zh-CN" altLang="en-US" sz="2430" b="1" dirty="0">
                <a:solidFill>
                  <a:srgbClr val="0070C0"/>
                </a:solidFill>
                <a:latin typeface="SimSun" panose="02010600030101010101" pitchFamily="2" charset="-122"/>
                <a:ea typeface="SimSun" panose="02010600030101010101" pitchFamily="2" charset="-122"/>
              </a:rPr>
              <a:t>日</a:t>
            </a:r>
            <a:r>
              <a:rPr lang="zh-CN" altLang="en-US" sz="2430" b="1" dirty="0" smtClean="0">
                <a:solidFill>
                  <a:srgbClr val="0070C0"/>
                </a:solidFill>
                <a:latin typeface="SimSun" panose="02010600030101010101" pitchFamily="2" charset="-122"/>
                <a:ea typeface="SimSun" panose="02010600030101010101" pitchFamily="2" charset="-122"/>
              </a:rPr>
              <a:t>学</a:t>
            </a:r>
            <a:r>
              <a:rPr lang="en-US" altLang="zh-CN" sz="2430" dirty="0">
                <a:solidFill>
                  <a:srgbClr val="0070C0"/>
                </a:solidFill>
              </a:rPr>
              <a:t> </a:t>
            </a:r>
            <a:r>
              <a:rPr lang="en-US" altLang="zh-CN" sz="2430" b="1" dirty="0" smtClean="0">
                <a:solidFill>
                  <a:srgbClr val="0070C0"/>
                </a:solidFill>
                <a:latin typeface="Calibri" panose="020F0502020204030204" pitchFamily="34" charset="0"/>
              </a:rPr>
              <a:t>Sunday School</a:t>
            </a:r>
            <a:endParaRPr lang="en-US" sz="2430" b="1" i="0" u="none" strike="noStrike" cap="none" dirty="0">
              <a:solidFill>
                <a:srgbClr val="0070C0"/>
              </a:solidFill>
              <a:latin typeface="Calibri" panose="020F0502020204030204" pitchFamily="34" charset="0"/>
              <a:sym typeface="Arial"/>
            </a:endParaRPr>
          </a:p>
        </p:txBody>
      </p:sp>
      <p:sp>
        <p:nvSpPr>
          <p:cNvPr id="255" name="Shape 255"/>
          <p:cNvSpPr txBox="1">
            <a:spLocks noGrp="1"/>
          </p:cNvSpPr>
          <p:nvPr>
            <p:ph type="body" idx="1"/>
          </p:nvPr>
        </p:nvSpPr>
        <p:spPr>
          <a:xfrm>
            <a:off x="457200" y="1231711"/>
            <a:ext cx="8229600" cy="4876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85000"/>
              <a:buNone/>
            </a:pPr>
            <a:r>
              <a:rPr lang="zh-CN" altLang="en-US" b="1" dirty="0" smtClean="0">
                <a:latin typeface="+mj-lt"/>
                <a:ea typeface="SimSun"/>
                <a:cs typeface="SimSun"/>
                <a:sym typeface="SimSun"/>
              </a:rPr>
              <a:t>事工组之一</a:t>
            </a:r>
            <a:r>
              <a:rPr lang="en-US" altLang="zh-CN" dirty="0" smtClean="0">
                <a:latin typeface="+mj-lt"/>
                <a:ea typeface="SimSun"/>
                <a:cs typeface="SimSun"/>
                <a:sym typeface="SimSun"/>
              </a:rPr>
              <a:t> Part of the Ministry Group</a:t>
            </a:r>
            <a:endParaRPr lang="en-US" sz="2400" b="0" i="0" u="none" strike="noStrike" cap="none" dirty="0">
              <a:solidFill>
                <a:schemeClr val="dk1"/>
              </a:solidFill>
              <a:latin typeface="+mj-lt"/>
              <a:ea typeface="SimSun"/>
              <a:cs typeface="SimSun"/>
              <a:sym typeface="SimSun"/>
            </a:endParaRPr>
          </a:p>
          <a:p>
            <a:pPr marL="182880" marR="0" lvl="0" indent="-182880" algn="l" rtl="0">
              <a:spcBef>
                <a:spcPts val="480"/>
              </a:spcBef>
              <a:spcAft>
                <a:spcPts val="0"/>
              </a:spcAft>
              <a:buClr>
                <a:schemeClr val="accent1"/>
              </a:buClr>
              <a:buSzPct val="85000"/>
              <a:buFont typeface="Arial"/>
              <a:buChar char="•"/>
            </a:pPr>
            <a:r>
              <a:rPr lang="en-US" sz="2400" b="0" i="0" u="none" strike="noStrike" cap="none" dirty="0" err="1">
                <a:solidFill>
                  <a:schemeClr val="dk1"/>
                </a:solidFill>
                <a:latin typeface="+mj-lt"/>
                <a:sym typeface="Arial"/>
              </a:rPr>
              <a:t>成人主日學</a:t>
            </a:r>
            <a:r>
              <a:rPr lang="en-US" sz="2400" b="0" i="0" u="none" strike="noStrike" cap="none" dirty="0">
                <a:solidFill>
                  <a:schemeClr val="dk1"/>
                </a:solidFill>
                <a:latin typeface="+mj-lt"/>
                <a:sym typeface="Arial"/>
              </a:rPr>
              <a:t> Adult Sunday School</a:t>
            </a:r>
          </a:p>
          <a:p>
            <a:pPr marL="457200" marR="0" lvl="1" indent="-190500" algn="l" rtl="0">
              <a:spcBef>
                <a:spcPts val="400"/>
              </a:spcBef>
              <a:spcAft>
                <a:spcPts val="0"/>
              </a:spcAft>
              <a:buClr>
                <a:schemeClr val="accent1"/>
              </a:buClr>
              <a:buSzPct val="85000"/>
              <a:buFont typeface="Arial"/>
              <a:buChar char="•"/>
            </a:pPr>
            <a:r>
              <a:rPr lang="en-US" sz="2000" b="0" i="0" u="none" strike="noStrike" cap="none" dirty="0" err="1">
                <a:solidFill>
                  <a:schemeClr val="dk1"/>
                </a:solidFill>
                <a:latin typeface="+mj-lt"/>
                <a:sym typeface="Arial"/>
              </a:rPr>
              <a:t>福音組</a:t>
            </a:r>
            <a:r>
              <a:rPr lang="en-US" sz="2000" b="0" i="0" u="none" strike="noStrike" cap="none" dirty="0">
                <a:solidFill>
                  <a:schemeClr val="dk1"/>
                </a:solidFill>
                <a:latin typeface="+mj-lt"/>
                <a:sym typeface="Arial"/>
              </a:rPr>
              <a:t> Seeker: </a:t>
            </a:r>
            <a:endParaRPr lang="en-US" sz="2000" b="0" i="0" u="none" strike="noStrike" cap="none" dirty="0" smtClean="0">
              <a:solidFill>
                <a:schemeClr val="dk1"/>
              </a:solidFill>
              <a:latin typeface="+mj-lt"/>
              <a:sym typeface="Arial"/>
            </a:endParaRPr>
          </a:p>
          <a:p>
            <a:pPr lvl="2" indent="-190500">
              <a:spcBef>
                <a:spcPts val="400"/>
              </a:spcBef>
              <a:buSzPct val="85000"/>
            </a:pPr>
            <a:r>
              <a:rPr lang="en-US" sz="1800" b="0" i="0" u="none" strike="noStrike" cap="none" dirty="0" err="1" smtClean="0">
                <a:solidFill>
                  <a:schemeClr val="dk1"/>
                </a:solidFill>
                <a:latin typeface="+mj-lt"/>
                <a:sym typeface="Arial"/>
              </a:rPr>
              <a:t>毕程鹏</a:t>
            </a:r>
            <a:r>
              <a:rPr lang="en-US" sz="1800" b="0" i="0" u="none" strike="noStrike" cap="none" dirty="0" smtClean="0">
                <a:solidFill>
                  <a:schemeClr val="dk1"/>
                </a:solidFill>
                <a:latin typeface="+mj-lt"/>
                <a:sym typeface="Arial"/>
              </a:rPr>
              <a:t>; </a:t>
            </a:r>
            <a:r>
              <a:rPr lang="zh-CN" altLang="en-US" sz="1800" b="0" i="0" u="none" strike="noStrike" cap="none" dirty="0" smtClean="0">
                <a:solidFill>
                  <a:schemeClr val="dk1"/>
                </a:solidFill>
                <a:latin typeface="+mj-lt"/>
                <a:sym typeface="Arial"/>
              </a:rPr>
              <a:t>内容</a:t>
            </a:r>
            <a:r>
              <a:rPr lang="en-US" altLang="zh-CN" sz="1800" b="0" i="0" u="none" strike="noStrike" cap="none" dirty="0" smtClean="0">
                <a:solidFill>
                  <a:schemeClr val="dk1"/>
                </a:solidFill>
                <a:latin typeface="+mj-lt"/>
                <a:sym typeface="Arial"/>
              </a:rPr>
              <a:t> - </a:t>
            </a:r>
            <a:r>
              <a:rPr lang="zh-CN" altLang="en-US" sz="1800" b="0" i="0" u="none" strike="noStrike" cap="none" dirty="0" smtClean="0">
                <a:solidFill>
                  <a:schemeClr val="dk1"/>
                </a:solidFill>
                <a:latin typeface="+mj-lt"/>
                <a:sym typeface="Arial"/>
              </a:rPr>
              <a:t>路加福音 </a:t>
            </a:r>
            <a:r>
              <a:rPr lang="en-US" altLang="zh-CN" sz="1800" b="0" i="0" u="none" strike="noStrike" cap="none" dirty="0" smtClean="0">
                <a:solidFill>
                  <a:schemeClr val="dk1"/>
                </a:solidFill>
                <a:latin typeface="+mj-lt"/>
                <a:sym typeface="Arial"/>
              </a:rPr>
              <a:t>+ </a:t>
            </a:r>
            <a:r>
              <a:rPr lang="zh-CN" altLang="en-US" sz="1800" b="0" i="0" u="none" strike="noStrike" cap="none" dirty="0" smtClean="0">
                <a:solidFill>
                  <a:schemeClr val="dk1"/>
                </a:solidFill>
                <a:latin typeface="+mj-lt"/>
                <a:sym typeface="Arial"/>
              </a:rPr>
              <a:t>使徒行传</a:t>
            </a:r>
            <a:r>
              <a:rPr lang="en-US" altLang="zh-CN" dirty="0" smtClean="0">
                <a:latin typeface="+mj-lt"/>
              </a:rPr>
              <a:t> (Luke; Acts)</a:t>
            </a:r>
            <a:endParaRPr lang="en-US" sz="1800" b="0" i="0" u="none" strike="noStrike" cap="none" dirty="0">
              <a:solidFill>
                <a:schemeClr val="dk1"/>
              </a:solidFill>
              <a:latin typeface="+mj-lt"/>
              <a:sym typeface="Arial"/>
            </a:endParaRPr>
          </a:p>
          <a:p>
            <a:pPr marL="457200" marR="0" lvl="1" indent="-190500" algn="l" rtl="0">
              <a:spcBef>
                <a:spcPts val="400"/>
              </a:spcBef>
              <a:spcAft>
                <a:spcPts val="0"/>
              </a:spcAft>
              <a:buClr>
                <a:schemeClr val="accent1"/>
              </a:buClr>
              <a:buSzPct val="85000"/>
              <a:buFont typeface="Arial"/>
              <a:buChar char="•"/>
            </a:pPr>
            <a:r>
              <a:rPr lang="en-US" sz="2000" b="0" i="0" u="none" strike="noStrike" cap="none" dirty="0" err="1">
                <a:solidFill>
                  <a:schemeClr val="dk1"/>
                </a:solidFill>
                <a:latin typeface="+mj-lt"/>
                <a:sym typeface="Arial"/>
              </a:rPr>
              <a:t>基要真理組</a:t>
            </a:r>
            <a:r>
              <a:rPr lang="en-US" sz="2000" b="0" i="0" u="none" strike="noStrike" cap="none" dirty="0">
                <a:solidFill>
                  <a:schemeClr val="dk1"/>
                </a:solidFill>
                <a:latin typeface="+mj-lt"/>
                <a:sym typeface="Arial"/>
              </a:rPr>
              <a:t> Basic Doctrine: </a:t>
            </a:r>
            <a:endParaRPr lang="en-US" sz="2000" b="0" i="0" u="none" strike="noStrike" cap="none" dirty="0" smtClean="0">
              <a:solidFill>
                <a:schemeClr val="dk1"/>
              </a:solidFill>
              <a:latin typeface="+mj-lt"/>
              <a:sym typeface="Arial"/>
            </a:endParaRPr>
          </a:p>
          <a:p>
            <a:pPr lvl="2" indent="-190500">
              <a:spcBef>
                <a:spcPts val="400"/>
              </a:spcBef>
              <a:buSzPct val="85000"/>
            </a:pPr>
            <a:r>
              <a:rPr lang="en-US" sz="1800" b="0" i="0" u="none" strike="noStrike" cap="none" dirty="0" err="1" smtClean="0">
                <a:solidFill>
                  <a:schemeClr val="dk1"/>
                </a:solidFill>
                <a:latin typeface="+mj-lt"/>
                <a:sym typeface="Arial"/>
              </a:rPr>
              <a:t>李树明</a:t>
            </a:r>
            <a:r>
              <a:rPr lang="en-US" sz="1800" b="0" i="0" u="none" strike="noStrike" cap="none" dirty="0" err="1">
                <a:solidFill>
                  <a:schemeClr val="dk1"/>
                </a:solidFill>
                <a:latin typeface="+mj-lt"/>
                <a:sym typeface="Arial"/>
              </a:rPr>
              <a:t>、</a:t>
            </a:r>
            <a:r>
              <a:rPr lang="en-US" sz="1800" b="0" i="0" u="none" strike="noStrike" cap="none" dirty="0" err="1" smtClean="0">
                <a:solidFill>
                  <a:schemeClr val="dk1"/>
                </a:solidFill>
                <a:latin typeface="+mj-lt"/>
                <a:sym typeface="Arial"/>
              </a:rPr>
              <a:t>王军</a:t>
            </a:r>
            <a:r>
              <a:rPr lang="en-US" sz="1800" b="0" i="0" u="none" strike="noStrike" cap="none" dirty="0" smtClean="0">
                <a:solidFill>
                  <a:schemeClr val="dk1"/>
                </a:solidFill>
                <a:latin typeface="+mj-lt"/>
                <a:sym typeface="Arial"/>
              </a:rPr>
              <a:t>; </a:t>
            </a:r>
            <a:r>
              <a:rPr lang="zh-CN" altLang="en-US" dirty="0" smtClean="0"/>
              <a:t>内</a:t>
            </a:r>
            <a:r>
              <a:rPr lang="zh-CN" altLang="en-US" dirty="0"/>
              <a:t>容</a:t>
            </a:r>
            <a:r>
              <a:rPr lang="en-US" altLang="zh-CN" dirty="0"/>
              <a:t> </a:t>
            </a:r>
            <a:r>
              <a:rPr lang="en-US" altLang="zh-CN" dirty="0" smtClean="0"/>
              <a:t>–</a:t>
            </a:r>
            <a:r>
              <a:rPr lang="en-US" altLang="zh-CN" dirty="0"/>
              <a:t> </a:t>
            </a:r>
            <a:r>
              <a:rPr lang="zh-CN" altLang="en-US" dirty="0" smtClean="0"/>
              <a:t>方向指引</a:t>
            </a:r>
            <a:r>
              <a:rPr lang="en-US" altLang="zh-CN" dirty="0" smtClean="0"/>
              <a:t> Directions (2016); </a:t>
            </a:r>
            <a:r>
              <a:rPr lang="zh-CN" altLang="en-US" dirty="0" smtClean="0"/>
              <a:t>使</a:t>
            </a:r>
            <a:r>
              <a:rPr lang="zh-CN" altLang="en-US" dirty="0"/>
              <a:t>徒行传</a:t>
            </a:r>
            <a:r>
              <a:rPr lang="en-US" altLang="zh-CN" dirty="0"/>
              <a:t> </a:t>
            </a:r>
            <a:r>
              <a:rPr lang="en-US" altLang="zh-CN" dirty="0" smtClean="0"/>
              <a:t>Acts (2017)</a:t>
            </a:r>
            <a:endParaRPr lang="en-US" dirty="0"/>
          </a:p>
          <a:p>
            <a:pPr marL="457200" marR="0" lvl="1" indent="-190500" algn="l" rtl="0">
              <a:spcBef>
                <a:spcPts val="400"/>
              </a:spcBef>
              <a:spcAft>
                <a:spcPts val="0"/>
              </a:spcAft>
              <a:buClr>
                <a:schemeClr val="accent1"/>
              </a:buClr>
              <a:buSzPct val="85000"/>
              <a:buFont typeface="Arial"/>
              <a:buChar char="•"/>
            </a:pPr>
            <a:r>
              <a:rPr lang="en-US" sz="2000" b="0" i="0" u="none" strike="noStrike" cap="none" dirty="0" err="1" smtClean="0">
                <a:solidFill>
                  <a:schemeClr val="dk1"/>
                </a:solidFill>
                <a:latin typeface="+mj-lt"/>
                <a:sym typeface="Arial"/>
              </a:rPr>
              <a:t>聖徒生活組</a:t>
            </a:r>
            <a:r>
              <a:rPr lang="en-US" sz="2000" b="0" i="0" u="none" strike="noStrike" cap="none" dirty="0" smtClean="0">
                <a:solidFill>
                  <a:schemeClr val="dk1"/>
                </a:solidFill>
                <a:latin typeface="+mj-lt"/>
                <a:sym typeface="Arial"/>
              </a:rPr>
              <a:t> </a:t>
            </a:r>
            <a:r>
              <a:rPr lang="en-US" sz="2000" b="0" i="0" u="none" strike="noStrike" cap="none" dirty="0">
                <a:solidFill>
                  <a:schemeClr val="dk1"/>
                </a:solidFill>
                <a:latin typeface="+mj-lt"/>
                <a:sym typeface="Arial"/>
              </a:rPr>
              <a:t>Christian Living: </a:t>
            </a:r>
            <a:endParaRPr lang="en-US" sz="2000" b="0" i="0" u="none" strike="noStrike" cap="none" dirty="0" smtClean="0">
              <a:solidFill>
                <a:schemeClr val="dk1"/>
              </a:solidFill>
              <a:latin typeface="+mj-lt"/>
              <a:sym typeface="Arial"/>
            </a:endParaRPr>
          </a:p>
          <a:p>
            <a:pPr lvl="2" indent="-190500">
              <a:spcBef>
                <a:spcPts val="400"/>
              </a:spcBef>
              <a:buSzPct val="85000"/>
            </a:pPr>
            <a:r>
              <a:rPr lang="en-US" sz="1800" b="0" i="0" u="none" strike="noStrike" cap="none" dirty="0" err="1" smtClean="0">
                <a:solidFill>
                  <a:schemeClr val="dk1"/>
                </a:solidFill>
                <a:latin typeface="+mj-lt"/>
                <a:sym typeface="Arial"/>
              </a:rPr>
              <a:t>伍雷</a:t>
            </a:r>
            <a:r>
              <a:rPr lang="en-US" sz="1800" b="0" i="0" u="none" strike="noStrike" cap="none" dirty="0" err="1">
                <a:solidFill>
                  <a:schemeClr val="dk1"/>
                </a:solidFill>
                <a:latin typeface="+mj-lt"/>
                <a:sym typeface="Arial"/>
              </a:rPr>
              <a:t>、</a:t>
            </a:r>
            <a:r>
              <a:rPr lang="en-US" sz="1800" b="0" i="0" u="none" strike="noStrike" cap="none" dirty="0" err="1" smtClean="0">
                <a:solidFill>
                  <a:schemeClr val="dk1"/>
                </a:solidFill>
                <a:latin typeface="+mj-lt"/>
                <a:sym typeface="Arial"/>
              </a:rPr>
              <a:t>张正卿</a:t>
            </a:r>
            <a:r>
              <a:rPr lang="en-US" sz="1800" b="0" i="0" u="none" strike="noStrike" cap="none" dirty="0" smtClean="0">
                <a:solidFill>
                  <a:schemeClr val="dk1"/>
                </a:solidFill>
                <a:latin typeface="+mj-lt"/>
                <a:sym typeface="Arial"/>
              </a:rPr>
              <a:t>;</a:t>
            </a:r>
            <a:r>
              <a:rPr lang="zh-CN" altLang="en-US" dirty="0"/>
              <a:t>内容</a:t>
            </a:r>
            <a:r>
              <a:rPr lang="en-US" altLang="zh-CN" dirty="0"/>
              <a:t> – </a:t>
            </a:r>
            <a:r>
              <a:rPr lang="zh-CN" altLang="en-US" dirty="0"/>
              <a:t>方向指引</a:t>
            </a:r>
            <a:r>
              <a:rPr lang="en-US" altLang="zh-CN" dirty="0"/>
              <a:t> Directions (2016); </a:t>
            </a:r>
            <a:r>
              <a:rPr lang="zh-CN" altLang="en-US" dirty="0"/>
              <a:t>使徒行传</a:t>
            </a:r>
            <a:r>
              <a:rPr lang="en-US" altLang="zh-CN" dirty="0"/>
              <a:t> Acts (2017)</a:t>
            </a:r>
            <a:endParaRPr lang="en-US" dirty="0"/>
          </a:p>
          <a:p>
            <a:pPr marL="457200" marR="0" lvl="1" indent="-190500" algn="l" rtl="0">
              <a:spcBef>
                <a:spcPts val="400"/>
              </a:spcBef>
              <a:spcAft>
                <a:spcPts val="0"/>
              </a:spcAft>
              <a:buClr>
                <a:schemeClr val="accent1"/>
              </a:buClr>
              <a:buSzPct val="85000"/>
              <a:buFont typeface="Arial"/>
              <a:buChar char="•"/>
            </a:pPr>
            <a:r>
              <a:rPr lang="zh-CN" altLang="en-US" dirty="0" smtClean="0">
                <a:latin typeface="+mj-lt"/>
              </a:rPr>
              <a:t>明</a:t>
            </a:r>
            <a:r>
              <a:rPr lang="en-US" sz="2000" b="0" i="0" u="none" strike="noStrike" cap="none" dirty="0" err="1" smtClean="0">
                <a:solidFill>
                  <a:schemeClr val="dk1"/>
                </a:solidFill>
                <a:latin typeface="+mj-lt"/>
                <a:sym typeface="Arial"/>
              </a:rPr>
              <a:t>年计划</a:t>
            </a:r>
            <a:r>
              <a:rPr lang="en-US" sz="2000" b="0" i="0" u="none" strike="noStrike" cap="none" dirty="0" smtClean="0">
                <a:solidFill>
                  <a:schemeClr val="dk1"/>
                </a:solidFill>
                <a:latin typeface="+mj-lt"/>
                <a:sym typeface="Arial"/>
              </a:rPr>
              <a:t> Plan of Next Year</a:t>
            </a:r>
            <a:endParaRPr lang="en-US" sz="2000" b="0" i="0" u="none" strike="noStrike" cap="none" dirty="0">
              <a:solidFill>
                <a:schemeClr val="dk1"/>
              </a:solidFill>
              <a:latin typeface="+mj-lt"/>
              <a:sym typeface="Arial"/>
            </a:endParaRPr>
          </a:p>
          <a:p>
            <a:pPr marL="182880" marR="0" lvl="0" indent="-182880" algn="l" rtl="0">
              <a:spcBef>
                <a:spcPts val="480"/>
              </a:spcBef>
              <a:spcAft>
                <a:spcPts val="0"/>
              </a:spcAft>
              <a:buClr>
                <a:schemeClr val="accent1"/>
              </a:buClr>
              <a:buSzPct val="85000"/>
              <a:buFont typeface="Arial"/>
              <a:buChar char="•"/>
            </a:pPr>
            <a:r>
              <a:rPr lang="en-US" sz="2400" b="0" i="0" u="none" strike="noStrike" cap="none" dirty="0" err="1">
                <a:solidFill>
                  <a:schemeClr val="dk1"/>
                </a:solidFill>
                <a:latin typeface="+mj-lt"/>
                <a:sym typeface="Arial"/>
              </a:rPr>
              <a:t>英文組</a:t>
            </a:r>
            <a:r>
              <a:rPr lang="en-US" sz="2400" b="0" i="0" u="none" strike="noStrike" cap="none" dirty="0">
                <a:solidFill>
                  <a:schemeClr val="dk1"/>
                </a:solidFill>
                <a:latin typeface="+mj-lt"/>
                <a:sym typeface="Arial"/>
              </a:rPr>
              <a:t> English</a:t>
            </a:r>
          </a:p>
          <a:p>
            <a:pPr marL="457200" marR="0" lvl="1" indent="-190500" algn="l" rtl="0">
              <a:spcBef>
                <a:spcPts val="400"/>
              </a:spcBef>
              <a:spcAft>
                <a:spcPts val="0"/>
              </a:spcAft>
              <a:buClr>
                <a:schemeClr val="accent1"/>
              </a:buClr>
              <a:buSzPct val="85000"/>
              <a:buFont typeface="Arial"/>
              <a:buChar char="•"/>
            </a:pPr>
            <a:r>
              <a:rPr lang="en-US" sz="2000" b="0" i="0" u="none" strike="noStrike" cap="none" dirty="0" err="1">
                <a:solidFill>
                  <a:schemeClr val="dk1"/>
                </a:solidFill>
                <a:latin typeface="+mj-lt"/>
                <a:sym typeface="Arial"/>
              </a:rPr>
              <a:t>青年组</a:t>
            </a:r>
            <a:r>
              <a:rPr lang="en-US" sz="2000" b="0" i="0" u="none" strike="noStrike" cap="none" dirty="0">
                <a:solidFill>
                  <a:schemeClr val="dk1"/>
                </a:solidFill>
                <a:latin typeface="+mj-lt"/>
                <a:sym typeface="Arial"/>
              </a:rPr>
              <a:t> Young Adults</a:t>
            </a:r>
            <a:r>
              <a:rPr lang="en-US" sz="2000" b="0" i="0" u="none" strike="noStrike" cap="none" dirty="0" smtClean="0">
                <a:solidFill>
                  <a:schemeClr val="dk1"/>
                </a:solidFill>
                <a:latin typeface="+mj-lt"/>
                <a:sym typeface="Arial"/>
              </a:rPr>
              <a:t>: </a:t>
            </a:r>
            <a:r>
              <a:rPr lang="zh-CN" altLang="en-US" sz="2000" b="0" i="0" u="none" strike="noStrike" cap="none" dirty="0" smtClean="0">
                <a:solidFill>
                  <a:schemeClr val="dk1"/>
                </a:solidFill>
                <a:latin typeface="+mj-lt"/>
                <a:sym typeface="Arial"/>
              </a:rPr>
              <a:t>郦臻祺 </a:t>
            </a:r>
            <a:r>
              <a:rPr lang="en-US" sz="2000" b="0" i="0" u="none" strike="noStrike" cap="none" dirty="0" smtClean="0">
                <a:solidFill>
                  <a:schemeClr val="dk1"/>
                </a:solidFill>
                <a:latin typeface="+mj-lt"/>
                <a:sym typeface="Arial"/>
              </a:rPr>
              <a:t>George Li</a:t>
            </a:r>
            <a:endParaRPr lang="en-US" sz="2000" b="0" i="0" u="none" strike="noStrike" cap="none" dirty="0">
              <a:solidFill>
                <a:schemeClr val="dk1"/>
              </a:solidFill>
              <a:latin typeface="+mj-lt"/>
              <a:sym typeface="Arial"/>
            </a:endParaRPr>
          </a:p>
          <a:p>
            <a:pPr marL="457200" marR="0" lvl="1" indent="-190500" algn="l" rtl="0">
              <a:spcBef>
                <a:spcPts val="400"/>
              </a:spcBef>
              <a:spcAft>
                <a:spcPts val="0"/>
              </a:spcAft>
              <a:buClr>
                <a:schemeClr val="accent1"/>
              </a:buClr>
              <a:buSzPct val="85000"/>
              <a:buFont typeface="Arial"/>
              <a:buChar char="•"/>
            </a:pPr>
            <a:r>
              <a:rPr lang="en-US" sz="2000" b="0" i="0" u="none" strike="noStrike" cap="none" dirty="0" err="1">
                <a:solidFill>
                  <a:schemeClr val="dk1"/>
                </a:solidFill>
                <a:latin typeface="+mj-lt"/>
                <a:sym typeface="Arial"/>
              </a:rPr>
              <a:t>高中組</a:t>
            </a:r>
            <a:r>
              <a:rPr lang="en-US" sz="2000" b="0" i="0" u="none" strike="noStrike" cap="none" dirty="0">
                <a:solidFill>
                  <a:schemeClr val="dk1"/>
                </a:solidFill>
                <a:latin typeface="+mj-lt"/>
                <a:sym typeface="Arial"/>
              </a:rPr>
              <a:t> High School: </a:t>
            </a:r>
            <a:r>
              <a:rPr lang="en-US" sz="2000" b="0" i="0" u="none" strike="noStrike" cap="none" dirty="0" err="1">
                <a:solidFill>
                  <a:schemeClr val="dk1"/>
                </a:solidFill>
                <a:latin typeface="SimSun" panose="02010600030101010101" pitchFamily="2" charset="-122"/>
                <a:ea typeface="SimSun" panose="02010600030101010101" pitchFamily="2" charset="-122"/>
                <a:sym typeface="Arial"/>
              </a:rPr>
              <a:t>王德南、孙约礼、董振富</a:t>
            </a:r>
            <a:endParaRPr lang="en-US" sz="2000" b="0" i="0" u="none" strike="noStrike" cap="none" dirty="0">
              <a:solidFill>
                <a:schemeClr val="dk1"/>
              </a:solidFill>
              <a:latin typeface="SimSun" panose="02010600030101010101" pitchFamily="2" charset="-122"/>
              <a:ea typeface="SimSun" panose="02010600030101010101" pitchFamily="2" charset="-122"/>
              <a:sym typeface="Arial"/>
            </a:endParaRPr>
          </a:p>
          <a:p>
            <a:pPr marL="182880" marR="0" lvl="0" indent="-182880" algn="l" rtl="0">
              <a:spcBef>
                <a:spcPts val="480"/>
              </a:spcBef>
              <a:spcAft>
                <a:spcPts val="0"/>
              </a:spcAft>
              <a:buClr>
                <a:schemeClr val="accent1"/>
              </a:buClr>
              <a:buSzPct val="85000"/>
              <a:buFont typeface="Arial"/>
              <a:buChar char="•"/>
            </a:pPr>
            <a:r>
              <a:rPr lang="en-US" sz="2400" b="0" i="0" u="none" strike="noStrike" cap="none" dirty="0" err="1">
                <a:solidFill>
                  <a:schemeClr val="dk1"/>
                </a:solidFill>
                <a:latin typeface="+mj-lt"/>
                <a:sym typeface="Arial"/>
              </a:rPr>
              <a:t>兒童主日學</a:t>
            </a:r>
            <a:r>
              <a:rPr lang="en-US" sz="2400" b="0" i="0" u="none" strike="noStrike" cap="none" dirty="0">
                <a:solidFill>
                  <a:schemeClr val="dk1"/>
                </a:solidFill>
                <a:latin typeface="+mj-lt"/>
                <a:sym typeface="Arial"/>
              </a:rPr>
              <a:t> Children Sunday School</a:t>
            </a:r>
          </a:p>
          <a:p>
            <a:pPr marL="457200" marR="0" lvl="1" indent="-190500" algn="l" rtl="0">
              <a:lnSpc>
                <a:spcPct val="90000"/>
              </a:lnSpc>
              <a:spcBef>
                <a:spcPts val="400"/>
              </a:spcBef>
              <a:buClr>
                <a:schemeClr val="accent1"/>
              </a:buClr>
              <a:buSzPct val="85000"/>
              <a:buFont typeface="Arial"/>
              <a:buChar char="•"/>
            </a:pPr>
            <a:r>
              <a:rPr lang="en-US" dirty="0">
                <a:latin typeface="+mj-lt"/>
              </a:rPr>
              <a:t>(See slides for Children’s Education</a:t>
            </a:r>
            <a:r>
              <a:rPr lang="en-US" dirty="0" smtClean="0">
                <a:latin typeface="+mj-lt"/>
              </a:rPr>
              <a:t>)</a:t>
            </a:r>
            <a:endParaRPr lang="en-US" dirty="0">
              <a:latin typeface="+mj-lt"/>
            </a:endParaRPr>
          </a:p>
        </p:txBody>
      </p:sp>
    </p:spTree>
    <p:extLst>
      <p:ext uri="{BB962C8B-B14F-4D97-AF65-F5344CB8AC3E}">
        <p14:creationId xmlns="" xmlns:p14="http://schemas.microsoft.com/office/powerpoint/2010/main" val="20766254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74124" y="894558"/>
            <a:ext cx="4322617" cy="5943598"/>
          </a:xfrm>
          <a:prstGeom prst="rect">
            <a:avLst/>
          </a:prstGeom>
        </p:spPr>
      </p:pic>
      <p:sp>
        <p:nvSpPr>
          <p:cNvPr id="8" name="Rectangle 7"/>
          <p:cNvSpPr/>
          <p:nvPr/>
        </p:nvSpPr>
        <p:spPr>
          <a:xfrm>
            <a:off x="6108422" y="5895378"/>
            <a:ext cx="2703162" cy="830997"/>
          </a:xfrm>
          <a:prstGeom prst="rect">
            <a:avLst/>
          </a:prstGeom>
        </p:spPr>
        <p:txBody>
          <a:bodyPr wrap="square">
            <a:spAutoFit/>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Arial Narrow"/>
              </a:rPr>
              <a:t>郦一明</a:t>
            </a:r>
            <a:endParaRPr lang="en-US" altLang="zh-CN" sz="2400" b="1" dirty="0" smtClean="0">
              <a:solidFill>
                <a:srgbClr val="FF0000"/>
              </a:solidFill>
              <a:latin typeface="SimSun" panose="02010600030101010101" pitchFamily="2" charset="-122"/>
              <a:ea typeface="SimSun" panose="02010600030101010101" pitchFamily="2" charset="-122"/>
              <a:cs typeface="Arial Narrow"/>
            </a:endParaRPr>
          </a:p>
          <a:p>
            <a:pPr algn="ctr"/>
            <a:r>
              <a:rPr lang="en-US" sz="2400" b="1" dirty="0" err="1" smtClean="0">
                <a:latin typeface="Arial Narrow"/>
                <a:cs typeface="Arial Narrow"/>
              </a:rPr>
              <a:t>Yiming</a:t>
            </a:r>
            <a:r>
              <a:rPr lang="en-US" sz="2400" b="1" dirty="0" smtClean="0">
                <a:latin typeface="Arial Narrow"/>
                <a:cs typeface="Arial Narrow"/>
              </a:rPr>
              <a:t> Li</a:t>
            </a:r>
            <a:endParaRPr lang="en-US" sz="2400" b="1" dirty="0">
              <a:latin typeface="Arial Narrow"/>
              <a:cs typeface="Arial Narrow"/>
            </a:endParaRPr>
          </a:p>
        </p:txBody>
      </p:sp>
      <p:sp>
        <p:nvSpPr>
          <p:cNvPr id="9" name="Rectangle 8"/>
          <p:cNvSpPr/>
          <p:nvPr/>
        </p:nvSpPr>
        <p:spPr>
          <a:xfrm>
            <a:off x="6167959" y="83403"/>
            <a:ext cx="2703162" cy="830997"/>
          </a:xfrm>
          <a:prstGeom prst="rect">
            <a:avLst/>
          </a:prstGeom>
        </p:spPr>
        <p:txBody>
          <a:bodyPr wrap="square">
            <a:spAutoFit/>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团契组</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Fellowship Group</a:t>
            </a:r>
            <a:endParaRPr lang="en-US" sz="2400" b="1" dirty="0">
              <a:latin typeface="Arial Narrow"/>
              <a:cs typeface="Arial Narrow"/>
            </a:endParaRPr>
          </a:p>
        </p:txBody>
      </p:sp>
      <p:sp>
        <p:nvSpPr>
          <p:cNvPr id="10" name="Rectangle 9"/>
          <p:cNvSpPr/>
          <p:nvPr/>
        </p:nvSpPr>
        <p:spPr>
          <a:xfrm>
            <a:off x="6207651" y="2854967"/>
            <a:ext cx="2703162" cy="830997"/>
          </a:xfrm>
          <a:prstGeom prst="rect">
            <a:avLst/>
          </a:prstGeom>
        </p:spPr>
        <p:txBody>
          <a:bodyPr wrap="square">
            <a:spAutoFit/>
          </a:bodyPr>
          <a:lstStyle/>
          <a:p>
            <a:pPr algn="ctr"/>
            <a:r>
              <a:rPr lang="en-US" sz="4800" b="1" dirty="0" smtClean="0">
                <a:solidFill>
                  <a:srgbClr val="FFFF00"/>
                </a:solidFill>
                <a:latin typeface="Arial Narrow"/>
                <a:cs typeface="Arial Narrow"/>
              </a:rPr>
              <a:t>(</a:t>
            </a:r>
            <a:r>
              <a:rPr lang="en-US" altLang="zh-CN" sz="4800" b="1" dirty="0">
                <a:solidFill>
                  <a:srgbClr val="FFFF00"/>
                </a:solidFill>
                <a:latin typeface="Arial Narrow"/>
                <a:cs typeface="Arial Narrow"/>
              </a:rPr>
              <a:t>4</a:t>
            </a:r>
            <a:r>
              <a:rPr lang="en-US" sz="4800" b="1" dirty="0" smtClean="0">
                <a:solidFill>
                  <a:srgbClr val="FFFF00"/>
                </a:solidFill>
                <a:latin typeface="Arial Narrow"/>
                <a:cs typeface="Arial Narrow"/>
              </a:rPr>
              <a:t>)</a:t>
            </a:r>
            <a:endParaRPr lang="en-US" sz="4800" b="1" dirty="0">
              <a:solidFill>
                <a:srgbClr val="FFFF00"/>
              </a:solidFill>
              <a:latin typeface="Arial Narrow"/>
              <a:cs typeface="Arial Narrow"/>
            </a:endParaRPr>
          </a:p>
        </p:txBody>
      </p:sp>
      <p:graphicFrame>
        <p:nvGraphicFramePr>
          <p:cNvPr id="11" name="Table 10"/>
          <p:cNvGraphicFramePr>
            <a:graphicFrameLocks noGrp="1"/>
          </p:cNvGraphicFramePr>
          <p:nvPr>
            <p:extLst>
              <p:ext uri="{D42A27DB-BD31-4B8C-83A1-F6EECF244321}">
                <p14:modId xmlns="" xmlns:p14="http://schemas.microsoft.com/office/powerpoint/2010/main" val="415500389"/>
              </p:ext>
            </p:extLst>
          </p:nvPr>
        </p:nvGraphicFramePr>
        <p:xfrm>
          <a:off x="0" y="0"/>
          <a:ext cx="5755312" cy="6857998"/>
        </p:xfrm>
        <a:graphic>
          <a:graphicData uri="http://schemas.openxmlformats.org/drawingml/2006/table">
            <a:tbl>
              <a:tblPr firstRow="1" bandRow="1">
                <a:tableStyleId>{5940675A-B579-460E-94D1-54222C63F5DA}</a:tableStyleId>
              </a:tblPr>
              <a:tblGrid>
                <a:gridCol w="1567826"/>
                <a:gridCol w="4187486"/>
              </a:tblGrid>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邀请</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Invitation</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来跟基督在一起</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可</a:t>
                      </a:r>
                      <a:r>
                        <a:rPr lang="en-US" altLang="zh-CN" sz="2400" b="1" dirty="0" smtClean="0">
                          <a:solidFill>
                            <a:srgbClr val="FF0000"/>
                          </a:solidFill>
                          <a:latin typeface="华文细黑"/>
                          <a:ea typeface="华文细黑"/>
                          <a:cs typeface="华文细黑"/>
                        </a:rPr>
                        <a:t>3:14</a:t>
                      </a:r>
                      <a:r>
                        <a:rPr lang="zh-CN" altLang="en-US" sz="2400" b="1" dirty="0" smtClean="0">
                          <a:solidFill>
                            <a:srgbClr val="FF0000"/>
                          </a:solidFill>
                          <a:latin typeface="华文细黑"/>
                          <a:ea typeface="华文细黑"/>
                          <a:cs typeface="华文细黑"/>
                        </a:rPr>
                        <a:t>）</a:t>
                      </a:r>
                      <a:endParaRPr lang="en-US" sz="2400" b="1" dirty="0" smtClean="0">
                        <a:solidFill>
                          <a:srgbClr val="FF0000"/>
                        </a:solidFill>
                        <a:latin typeface="华文细黑"/>
                        <a:ea typeface="华文细黑"/>
                        <a:cs typeface="华文细黑"/>
                      </a:endParaRPr>
                    </a:p>
                    <a:p>
                      <a:pPr algn="ctr"/>
                      <a:r>
                        <a:rPr lang="en-US" sz="2400" b="1" dirty="0" smtClean="0">
                          <a:latin typeface="Arial Narrow"/>
                          <a:cs typeface="Arial Narrow"/>
                        </a:rPr>
                        <a:t>“</a:t>
                      </a:r>
                      <a:r>
                        <a:rPr lang="en-US" sz="2400" b="1" dirty="0" err="1" smtClean="0">
                          <a:latin typeface="Arial Narrow"/>
                          <a:cs typeface="Arial Narrow"/>
                        </a:rPr>
                        <a:t>Come+be</a:t>
                      </a:r>
                      <a:r>
                        <a:rPr lang="en-US" sz="2400" b="1" dirty="0" smtClean="0">
                          <a:latin typeface="Arial Narrow"/>
                          <a:cs typeface="Arial Narrow"/>
                        </a:rPr>
                        <a:t> with Christ”(Mk.3:14)</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认同</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Identify</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smtClean="0">
                          <a:solidFill>
                            <a:srgbClr val="FF0000"/>
                          </a:solidFill>
                          <a:latin typeface="华文细黑"/>
                          <a:ea typeface="华文细黑"/>
                          <a:cs typeface="华文细黑"/>
                        </a:rPr>
                        <a:t>“团结者”</a:t>
                      </a:r>
                      <a:endParaRPr lang="en-US" sz="2400" b="1" dirty="0" smtClean="0">
                        <a:latin typeface="Arial Narrow"/>
                        <a:cs typeface="Arial Narrow"/>
                      </a:endParaRPr>
                    </a:p>
                    <a:p>
                      <a:pPr algn="ctr"/>
                      <a:r>
                        <a:rPr lang="en-US" sz="2400" b="1" dirty="0" smtClean="0">
                          <a:latin typeface="Arial Narrow"/>
                          <a:cs typeface="Arial Narrow"/>
                        </a:rPr>
                        <a:t>“</a:t>
                      </a:r>
                      <a:r>
                        <a:rPr lang="en-US" sz="2400" b="1" dirty="0" err="1" smtClean="0">
                          <a:latin typeface="Arial Narrow"/>
                          <a:cs typeface="Arial Narrow"/>
                        </a:rPr>
                        <a:t>Fellowshipper</a:t>
                      </a:r>
                      <a:r>
                        <a:rPr lang="en-US" sz="2400" b="1" dirty="0" smtClean="0">
                          <a:latin typeface="Arial Narrow"/>
                          <a:cs typeface="Arial Narrow"/>
                        </a:rPr>
                        <a:t>”</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步骤</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Step</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跟他们一起做</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“Do it with them”</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教训</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Instruction</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大诫命－爱人</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太</a:t>
                      </a:r>
                      <a:r>
                        <a:rPr lang="en-US" altLang="zh-CN" sz="2400" b="1" dirty="0" smtClean="0">
                          <a:solidFill>
                            <a:srgbClr val="FF0000"/>
                          </a:solidFill>
                          <a:latin typeface="华文细黑"/>
                          <a:ea typeface="华文细黑"/>
                          <a:cs typeface="华文细黑"/>
                        </a:rPr>
                        <a:t>22:39</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000" b="1" dirty="0" smtClean="0">
                          <a:latin typeface="Arial Narrow"/>
                          <a:cs typeface="Arial Narrow"/>
                        </a:rPr>
                        <a:t>Great</a:t>
                      </a:r>
                      <a:r>
                        <a:rPr lang="en-US" sz="2000" b="1" baseline="0" dirty="0" smtClean="0">
                          <a:latin typeface="Arial Narrow"/>
                          <a:cs typeface="Arial Narrow"/>
                        </a:rPr>
                        <a:t> command-love others(Mt.22:39)</a:t>
                      </a:r>
                      <a:r>
                        <a:rPr lang="en-US" sz="2000" b="1" dirty="0" smtClean="0">
                          <a:latin typeface="Arial Narrow"/>
                          <a:cs typeface="Arial Narrow"/>
                        </a:rPr>
                        <a:t> </a:t>
                      </a:r>
                      <a:endParaRPr lang="en-US" sz="20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宗旨</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Purpose</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关爱别人</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Caring for others</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行动</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Actions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男女青年，少年组</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altLang="zh-CN" sz="2400" b="1" dirty="0" err="1" smtClean="0">
                          <a:latin typeface="Arial Narrow"/>
                          <a:cs typeface="Arial Narrow"/>
                        </a:rPr>
                        <a:t>Men,women,youth,children</a:t>
                      </a:r>
                      <a:r>
                        <a:rPr lang="en-US" altLang="zh-CN" sz="2400" b="1" dirty="0" smtClean="0">
                          <a:latin typeface="Arial Narrow"/>
                          <a:cs typeface="Arial Narrow"/>
                        </a:rPr>
                        <a:t> group</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方向指引</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Directions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第十，十一，十二课</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Lessons 10, 11, 12</a:t>
                      </a:r>
                      <a:endParaRPr lang="en-US" sz="2400" b="1" dirty="0">
                        <a:latin typeface="Arial Narrow"/>
                        <a:cs typeface="Arial Narrow"/>
                      </a:endParaRPr>
                    </a:p>
                  </a:txBody>
                  <a:tcPr/>
                </a:tc>
              </a:tr>
            </a:tbl>
          </a:graphicData>
        </a:graphic>
      </p:graphicFrame>
    </p:spTree>
    <p:extLst>
      <p:ext uri="{BB962C8B-B14F-4D97-AF65-F5344CB8AC3E}">
        <p14:creationId xmlns="" xmlns:p14="http://schemas.microsoft.com/office/powerpoint/2010/main" val="41626939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457200" y="660400"/>
            <a:ext cx="8229600" cy="5816600"/>
          </a:xfrm>
        </p:spPr>
        <p:txBody>
          <a:bodyPr/>
          <a:lstStyle/>
          <a:p>
            <a:pPr lvl="1"/>
            <a:r>
              <a:rPr lang="en-US" sz="2800" b="1" dirty="0" smtClean="0">
                <a:latin typeface="SimSun" pitchFamily="2" charset="-122"/>
                <a:ea typeface="SimSun" pitchFamily="2" charset="-122"/>
              </a:rPr>
              <a:t>为什么我们要相交</a:t>
            </a:r>
            <a:r>
              <a:rPr lang="zh-CN" altLang="en-US" sz="2800" dirty="0" smtClean="0">
                <a:latin typeface="SimSun" pitchFamily="2" charset="-122"/>
                <a:ea typeface="SimSun" pitchFamily="2" charset="-122"/>
              </a:rPr>
              <a:t> （</a:t>
            </a:r>
            <a:r>
              <a:rPr lang="en-US" dirty="0" smtClean="0">
                <a:latin typeface="SimSun" pitchFamily="2" charset="-122"/>
                <a:ea typeface="SimSun" pitchFamily="2" charset="-122"/>
              </a:rPr>
              <a:t>约 </a:t>
            </a:r>
            <a:r>
              <a:rPr lang="en-US" dirty="0">
                <a:latin typeface="SimSun" pitchFamily="2" charset="-122"/>
                <a:ea typeface="SimSun" pitchFamily="2" charset="-122"/>
              </a:rPr>
              <a:t>翰一书 </a:t>
            </a:r>
            <a:r>
              <a:rPr lang="en-US" dirty="0" smtClean="0">
                <a:latin typeface="SimSun" pitchFamily="2" charset="-122"/>
                <a:ea typeface="SimSun" pitchFamily="2" charset="-122"/>
              </a:rPr>
              <a:t>1:3</a:t>
            </a:r>
            <a:r>
              <a:rPr lang="zh-CN" altLang="en-US" dirty="0" smtClean="0">
                <a:latin typeface="SimSun" pitchFamily="2" charset="-122"/>
                <a:ea typeface="SimSun" pitchFamily="2" charset="-122"/>
              </a:rPr>
              <a:t>， </a:t>
            </a:r>
            <a:r>
              <a:rPr lang="en-US" altLang="zh-CN" dirty="0" smtClean="0">
                <a:latin typeface="SimSun" pitchFamily="2" charset="-122"/>
                <a:ea typeface="SimSun" pitchFamily="2" charset="-122"/>
              </a:rPr>
              <a:t>7</a:t>
            </a:r>
            <a:r>
              <a:rPr lang="zh-CN" altLang="en-US" dirty="0" smtClean="0">
                <a:latin typeface="SimSun" pitchFamily="2" charset="-122"/>
                <a:ea typeface="SimSun" pitchFamily="2" charset="-122"/>
              </a:rPr>
              <a:t>）</a:t>
            </a:r>
            <a:r>
              <a:rPr lang="en-US" dirty="0" smtClean="0">
                <a:latin typeface="SimSun" pitchFamily="2" charset="-122"/>
                <a:ea typeface="SimSun" pitchFamily="2" charset="-122"/>
              </a:rPr>
              <a:t> </a:t>
            </a:r>
          </a:p>
          <a:p>
            <a:pPr marL="274320" lvl="1" indent="0">
              <a:buNone/>
            </a:pPr>
            <a:r>
              <a:rPr lang="en-US" altLang="zh-CN" dirty="0" smtClean="0">
                <a:latin typeface="SimSun" pitchFamily="2" charset="-122"/>
                <a:ea typeface="SimSun" pitchFamily="2" charset="-122"/>
              </a:rPr>
              <a:t>3</a:t>
            </a:r>
            <a:r>
              <a:rPr lang="zh-CN" altLang="en-US" dirty="0" smtClean="0">
                <a:latin typeface="SimSun" pitchFamily="2" charset="-122"/>
                <a:ea typeface="SimSun" pitchFamily="2" charset="-122"/>
              </a:rPr>
              <a:t> </a:t>
            </a:r>
            <a:r>
              <a:rPr lang="en-US" dirty="0" smtClean="0">
                <a:latin typeface="SimSun" pitchFamily="2" charset="-122"/>
                <a:ea typeface="SimSun" pitchFamily="2" charset="-122"/>
              </a:rPr>
              <a:t>我们将所看见</a:t>
            </a:r>
            <a:r>
              <a:rPr lang="en-US" dirty="0">
                <a:latin typeface="SimSun" pitchFamily="2" charset="-122"/>
                <a:ea typeface="SimSun" pitchFamily="2" charset="-122"/>
              </a:rPr>
              <a:t>、所听见的传给你们，使你们与我们相交。我们乃是与父并他儿子耶稣基督相交的</a:t>
            </a:r>
            <a:r>
              <a:rPr lang="en-US" dirty="0" smtClean="0">
                <a:latin typeface="SimSun" pitchFamily="2" charset="-122"/>
                <a:ea typeface="SimSun" pitchFamily="2" charset="-122"/>
              </a:rPr>
              <a:t>。</a:t>
            </a:r>
          </a:p>
          <a:p>
            <a:pPr marL="274320" lvl="1" indent="0">
              <a:buNone/>
            </a:pPr>
            <a:r>
              <a:rPr lang="en-US" altLang="zh-CN" dirty="0" smtClean="0">
                <a:latin typeface="SimSun" pitchFamily="2" charset="-122"/>
                <a:ea typeface="SimSun" pitchFamily="2" charset="-122"/>
              </a:rPr>
              <a:t>7</a:t>
            </a:r>
            <a:r>
              <a:rPr lang="zh-CN" altLang="en-US" dirty="0" smtClean="0">
                <a:latin typeface="SimSun" pitchFamily="2" charset="-122"/>
                <a:ea typeface="SimSun" pitchFamily="2" charset="-122"/>
              </a:rPr>
              <a:t> </a:t>
            </a:r>
            <a:r>
              <a:rPr lang="en-US" dirty="0" smtClean="0">
                <a:latin typeface="SimSun" pitchFamily="2" charset="-122"/>
                <a:ea typeface="SimSun" pitchFamily="2" charset="-122"/>
              </a:rPr>
              <a:t>我们若在光明中行</a:t>
            </a:r>
            <a:r>
              <a:rPr lang="en-US" dirty="0">
                <a:latin typeface="SimSun" pitchFamily="2" charset="-122"/>
                <a:ea typeface="SimSun" pitchFamily="2" charset="-122"/>
              </a:rPr>
              <a:t>，如同神在光明中，就彼此相交，</a:t>
            </a:r>
            <a:r>
              <a:rPr lang="en-US" dirty="0" smtClean="0">
                <a:latin typeface="SimSun" pitchFamily="2" charset="-122"/>
                <a:ea typeface="SimSun" pitchFamily="2" charset="-122"/>
              </a:rPr>
              <a:t>他儿子耶稣的血也洗净我们一切的罪</a:t>
            </a:r>
          </a:p>
          <a:p>
            <a:pPr marL="274320" lvl="1" indent="0">
              <a:buNone/>
            </a:pPr>
            <a:endParaRPr lang="en-US" dirty="0">
              <a:latin typeface="SimSun" pitchFamily="2" charset="-122"/>
              <a:ea typeface="SimSun" pitchFamily="2" charset="-122"/>
            </a:endParaRPr>
          </a:p>
          <a:p>
            <a:pPr lvl="1"/>
            <a:r>
              <a:rPr lang="en-US" sz="2800" b="1" dirty="0" smtClean="0">
                <a:latin typeface="SimSun" pitchFamily="2" charset="-122"/>
                <a:ea typeface="SimSun" pitchFamily="2" charset="-122"/>
              </a:rPr>
              <a:t>相交的定义</a:t>
            </a:r>
            <a:r>
              <a:rPr lang="en-US" dirty="0" smtClean="0">
                <a:latin typeface="SimSun" pitchFamily="2" charset="-122"/>
                <a:ea typeface="SimSun" pitchFamily="2" charset="-122"/>
              </a:rPr>
              <a:t> </a:t>
            </a:r>
            <a:r>
              <a:rPr lang="zh-CN" altLang="en-US" dirty="0" smtClean="0">
                <a:latin typeface="SimSun" pitchFamily="2" charset="-122"/>
                <a:ea typeface="SimSun" pitchFamily="2" charset="-122"/>
              </a:rPr>
              <a:t>（</a:t>
            </a:r>
            <a:r>
              <a:rPr lang="en-US" dirty="0" smtClean="0">
                <a:latin typeface="SimSun" pitchFamily="2" charset="-122"/>
                <a:ea typeface="SimSun" pitchFamily="2" charset="-122"/>
              </a:rPr>
              <a:t>腓立比書 1</a:t>
            </a:r>
            <a:r>
              <a:rPr lang="zh-CN" altLang="en-US" dirty="0">
                <a:latin typeface="SimSun" pitchFamily="2" charset="-122"/>
                <a:ea typeface="SimSun" pitchFamily="2" charset="-122"/>
              </a:rPr>
              <a:t>：</a:t>
            </a:r>
            <a:r>
              <a:rPr lang="en-US" dirty="0" smtClean="0">
                <a:latin typeface="SimSun" pitchFamily="2" charset="-122"/>
                <a:ea typeface="SimSun" pitchFamily="2" charset="-122"/>
              </a:rPr>
              <a:t>4 </a:t>
            </a:r>
            <a:r>
              <a:rPr lang="mr-IN" dirty="0" smtClean="0">
                <a:latin typeface="SimSun" pitchFamily="2" charset="-122"/>
                <a:ea typeface="SimSun" pitchFamily="2" charset="-122"/>
              </a:rPr>
              <a:t>–</a:t>
            </a:r>
            <a:r>
              <a:rPr lang="en-US" dirty="0" smtClean="0">
                <a:latin typeface="SimSun" pitchFamily="2" charset="-122"/>
                <a:ea typeface="SimSun" pitchFamily="2" charset="-122"/>
              </a:rPr>
              <a:t> 8</a:t>
            </a:r>
            <a:r>
              <a:rPr lang="zh-CN" altLang="en-US" dirty="0" smtClean="0">
                <a:latin typeface="SimSun" pitchFamily="2" charset="-122"/>
                <a:ea typeface="SimSun" pitchFamily="2" charset="-122"/>
              </a:rPr>
              <a:t>）</a:t>
            </a:r>
            <a:r>
              <a:rPr lang="en-US" dirty="0">
                <a:latin typeface="SimSun" pitchFamily="2" charset="-122"/>
                <a:ea typeface="SimSun" pitchFamily="2" charset="-122"/>
              </a:rPr>
              <a:t>	</a:t>
            </a:r>
            <a:endParaRPr lang="en-US" dirty="0" smtClean="0">
              <a:latin typeface="SimSun" pitchFamily="2" charset="-122"/>
              <a:ea typeface="SimSun" pitchFamily="2" charset="-122"/>
            </a:endParaRPr>
          </a:p>
          <a:p>
            <a:pPr marL="548640" lvl="2" indent="0">
              <a:buNone/>
            </a:pPr>
            <a:r>
              <a:rPr lang="en-US" sz="2200" dirty="0" smtClean="0">
                <a:latin typeface="SimSun" pitchFamily="2" charset="-122"/>
                <a:ea typeface="SimSun" pitchFamily="2" charset="-122"/>
              </a:rPr>
              <a:t>彼此代祷 </a:t>
            </a:r>
            <a:r>
              <a:rPr lang="en-US" sz="2200" dirty="0">
                <a:latin typeface="SimSun" pitchFamily="2" charset="-122"/>
                <a:ea typeface="SimSun" pitchFamily="2" charset="-122"/>
              </a:rPr>
              <a:t>	</a:t>
            </a:r>
            <a:endParaRPr lang="en-US" sz="2200" dirty="0" smtClean="0">
              <a:latin typeface="SimSun" pitchFamily="2" charset="-122"/>
              <a:ea typeface="SimSun" pitchFamily="2" charset="-122"/>
            </a:endParaRPr>
          </a:p>
          <a:p>
            <a:pPr marL="548640" lvl="2" indent="0">
              <a:buNone/>
            </a:pPr>
            <a:r>
              <a:rPr lang="en-US" sz="2200" dirty="0" smtClean="0">
                <a:latin typeface="SimSun" pitchFamily="2" charset="-122"/>
                <a:ea typeface="SimSun" pitchFamily="2" charset="-122"/>
              </a:rPr>
              <a:t>在福音的事工上有分 </a:t>
            </a:r>
            <a:r>
              <a:rPr lang="en-US" sz="2200" dirty="0">
                <a:latin typeface="SimSun" pitchFamily="2" charset="-122"/>
                <a:ea typeface="SimSun" pitchFamily="2" charset="-122"/>
              </a:rPr>
              <a:t>	</a:t>
            </a:r>
            <a:endParaRPr lang="en-US" sz="2200" dirty="0" smtClean="0">
              <a:latin typeface="SimSun" pitchFamily="2" charset="-122"/>
              <a:ea typeface="SimSun" pitchFamily="2" charset="-122"/>
            </a:endParaRPr>
          </a:p>
          <a:p>
            <a:pPr marL="548640" lvl="2" indent="0">
              <a:buNone/>
            </a:pPr>
            <a:r>
              <a:rPr lang="en-US" sz="2200" dirty="0" smtClean="0">
                <a:latin typeface="SimSun" pitchFamily="2" charset="-122"/>
                <a:ea typeface="SimSun" pitchFamily="2" charset="-122"/>
              </a:rPr>
              <a:t>主成全这善功 </a:t>
            </a:r>
            <a:r>
              <a:rPr lang="en-US" sz="2200" dirty="0">
                <a:latin typeface="SimSun" pitchFamily="2" charset="-122"/>
                <a:ea typeface="SimSun" pitchFamily="2" charset="-122"/>
              </a:rPr>
              <a:t>	</a:t>
            </a:r>
            <a:endParaRPr lang="en-US" sz="2200" dirty="0" smtClean="0">
              <a:latin typeface="SimSun" pitchFamily="2" charset="-122"/>
              <a:ea typeface="SimSun" pitchFamily="2" charset="-122"/>
            </a:endParaRPr>
          </a:p>
          <a:p>
            <a:pPr marL="548640" lvl="2" indent="0">
              <a:buNone/>
            </a:pPr>
            <a:r>
              <a:rPr lang="en-US" sz="2200" dirty="0" smtClean="0">
                <a:latin typeface="SimSun" pitchFamily="2" charset="-122"/>
                <a:ea typeface="SimSun" pitchFamily="2" charset="-122"/>
              </a:rPr>
              <a:t>同享神的恩典 </a:t>
            </a:r>
            <a:r>
              <a:rPr lang="en-US" sz="2200" dirty="0">
                <a:latin typeface="SimSun" pitchFamily="2" charset="-122"/>
                <a:ea typeface="SimSun" pitchFamily="2" charset="-122"/>
              </a:rPr>
              <a:t>	</a:t>
            </a:r>
            <a:endParaRPr lang="en-US" sz="2200" dirty="0" smtClean="0">
              <a:latin typeface="SimSun" pitchFamily="2" charset="-122"/>
              <a:ea typeface="SimSun" pitchFamily="2" charset="-122"/>
            </a:endParaRPr>
          </a:p>
          <a:p>
            <a:pPr marL="548640" lvl="2" indent="0">
              <a:buNone/>
            </a:pPr>
            <a:r>
              <a:rPr lang="en-US" sz="2200" dirty="0" smtClean="0">
                <a:latin typeface="SimSun" pitchFamily="2" charset="-122"/>
                <a:ea typeface="SimSun" pitchFamily="2" charset="-122"/>
              </a:rPr>
              <a:t>真心的关怀 </a:t>
            </a:r>
          </a:p>
        </p:txBody>
      </p:sp>
    </p:spTree>
    <p:extLst>
      <p:ext uri="{BB962C8B-B14F-4D97-AF65-F5344CB8AC3E}">
        <p14:creationId xmlns="" xmlns:p14="http://schemas.microsoft.com/office/powerpoint/2010/main" val="3207739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457200" y="643468"/>
            <a:ext cx="8229600" cy="5482696"/>
          </a:xfrm>
        </p:spPr>
        <p:txBody>
          <a:bodyPr>
            <a:normAutofit/>
          </a:bodyPr>
          <a:lstStyle/>
          <a:p>
            <a:r>
              <a:rPr lang="en-US" sz="3200" b="1" dirty="0">
                <a:latin typeface="SimSun" pitchFamily="2" charset="-122"/>
                <a:ea typeface="SimSun" pitchFamily="2" charset="-122"/>
              </a:rPr>
              <a:t>相交的榜样	</a:t>
            </a:r>
            <a:endParaRPr lang="en-US" sz="3200" b="1" dirty="0" smtClean="0">
              <a:latin typeface="SimSun" pitchFamily="2" charset="-122"/>
              <a:ea typeface="SimSun" pitchFamily="2" charset="-122"/>
            </a:endParaRPr>
          </a:p>
          <a:p>
            <a:pPr marL="274320" lvl="1" indent="0">
              <a:buNone/>
            </a:pPr>
            <a:r>
              <a:rPr lang="en-US" dirty="0" err="1" smtClean="0">
                <a:latin typeface="SimSun" pitchFamily="2" charset="-122"/>
                <a:ea typeface="SimSun" pitchFamily="2" charset="-122"/>
              </a:rPr>
              <a:t>罗伯特</a:t>
            </a:r>
            <a:r>
              <a:rPr lang="en-US" dirty="0" err="1">
                <a:latin typeface="SimSun" pitchFamily="2" charset="-122"/>
                <a:ea typeface="SimSun" pitchFamily="2" charset="-122"/>
              </a:rPr>
              <a:t>.</a:t>
            </a:r>
            <a:r>
              <a:rPr lang="en-US" dirty="0" err="1" smtClean="0">
                <a:latin typeface="SimSun" pitchFamily="2" charset="-122"/>
                <a:ea typeface="SimSun" pitchFamily="2" charset="-122"/>
              </a:rPr>
              <a:t>戚伯门（</a:t>
            </a:r>
            <a:r>
              <a:rPr lang="en-US" dirty="0" err="1">
                <a:latin typeface="SimSun" pitchFamily="2" charset="-122"/>
                <a:ea typeface="SimSun" pitchFamily="2" charset="-122"/>
              </a:rPr>
              <a:t>Robert</a:t>
            </a:r>
            <a:r>
              <a:rPr lang="en-US" dirty="0">
                <a:latin typeface="SimSun" pitchFamily="2" charset="-122"/>
                <a:ea typeface="SimSun" pitchFamily="2" charset="-122"/>
              </a:rPr>
              <a:t> Clever Chapman）: “There are many who preach Christ, but not so many who live Christ; my great aim will be to live Christ.”</a:t>
            </a:r>
          </a:p>
          <a:p>
            <a:pPr marL="182880" lvl="1"/>
            <a:endParaRPr lang="en-US" altLang="ja-JP" sz="2400" dirty="0">
              <a:latin typeface="SimSun" pitchFamily="2" charset="-122"/>
              <a:ea typeface="SimSun" pitchFamily="2" charset="-122"/>
            </a:endParaRPr>
          </a:p>
          <a:p>
            <a:r>
              <a:rPr lang="zh-TW" altLang="en-US" sz="2800" b="1" dirty="0">
                <a:latin typeface="SimSun" pitchFamily="2" charset="-122"/>
                <a:ea typeface="SimSun" pitchFamily="2" charset="-122"/>
              </a:rPr>
              <a:t>相交的</a:t>
            </a:r>
            <a:r>
              <a:rPr lang="zh-TW" altLang="en-US" sz="2800" b="1" dirty="0" smtClean="0">
                <a:latin typeface="SimSun" pitchFamily="2" charset="-122"/>
                <a:ea typeface="SimSun" pitchFamily="2" charset="-122"/>
              </a:rPr>
              <a:t>事工</a:t>
            </a:r>
            <a:endParaRPr lang="en-US" altLang="zh-TW" sz="2800" b="1" dirty="0" smtClean="0">
              <a:latin typeface="SimSun" pitchFamily="2" charset="-122"/>
              <a:ea typeface="SimSun" pitchFamily="2" charset="-122"/>
            </a:endParaRPr>
          </a:p>
          <a:p>
            <a:r>
              <a:rPr lang="zh-TW" altLang="en-US" dirty="0" smtClean="0">
                <a:latin typeface="SimSun" pitchFamily="2" charset="-122"/>
                <a:ea typeface="SimSun" pitchFamily="2" charset="-122"/>
              </a:rPr>
              <a:t>團契小組</a:t>
            </a:r>
            <a:endParaRPr lang="en-US" altLang="zh-TW" dirty="0" smtClean="0">
              <a:latin typeface="SimSun" pitchFamily="2" charset="-122"/>
              <a:ea typeface="SimSun" pitchFamily="2" charset="-122"/>
            </a:endParaRPr>
          </a:p>
          <a:p>
            <a:pPr marL="274320" lvl="1" indent="0">
              <a:buNone/>
            </a:pPr>
            <a:r>
              <a:rPr lang="zh-TW" altLang="en-US" dirty="0" smtClean="0">
                <a:latin typeface="SimSun" pitchFamily="2" charset="-122"/>
                <a:ea typeface="SimSun" pitchFamily="2" charset="-122"/>
              </a:rPr>
              <a:t>北區 </a:t>
            </a:r>
            <a:r>
              <a:rPr lang="en-US" altLang="zh-TW" dirty="0">
                <a:latin typeface="SimSun" pitchFamily="2" charset="-122"/>
                <a:ea typeface="SimSun" pitchFamily="2" charset="-122"/>
              </a:rPr>
              <a:t>– </a:t>
            </a:r>
            <a:r>
              <a:rPr lang="zh-TW" altLang="en-US" dirty="0">
                <a:latin typeface="SimSun" pitchFamily="2" charset="-122"/>
                <a:ea typeface="SimSun" pitchFamily="2" charset="-122"/>
              </a:rPr>
              <a:t>李白 </a:t>
            </a:r>
            <a:endParaRPr lang="en-US" altLang="zh-TW" dirty="0" smtClean="0">
              <a:latin typeface="SimSun" pitchFamily="2" charset="-122"/>
              <a:ea typeface="SimSun" pitchFamily="2" charset="-122"/>
            </a:endParaRPr>
          </a:p>
          <a:p>
            <a:pPr marL="274320" lvl="1" indent="0">
              <a:buNone/>
            </a:pPr>
            <a:r>
              <a:rPr lang="zh-TW" altLang="en-US" dirty="0" smtClean="0">
                <a:latin typeface="SimSun" pitchFamily="2" charset="-122"/>
                <a:ea typeface="SimSun" pitchFamily="2" charset="-122"/>
              </a:rPr>
              <a:t>東南區 </a:t>
            </a:r>
            <a:r>
              <a:rPr lang="en-US" altLang="zh-TW" dirty="0">
                <a:latin typeface="SimSun" pitchFamily="2" charset="-122"/>
                <a:ea typeface="SimSun" pitchFamily="2" charset="-122"/>
              </a:rPr>
              <a:t>– </a:t>
            </a:r>
            <a:r>
              <a:rPr lang="zh-TW" altLang="en-US" dirty="0" smtClean="0">
                <a:latin typeface="SimSun" pitchFamily="2" charset="-122"/>
                <a:ea typeface="SimSun" pitchFamily="2" charset="-122"/>
              </a:rPr>
              <a:t>伍雷</a:t>
            </a:r>
            <a:endParaRPr lang="en-US" altLang="zh-TW" dirty="0" smtClean="0">
              <a:latin typeface="SimSun" pitchFamily="2" charset="-122"/>
              <a:ea typeface="SimSun" pitchFamily="2" charset="-122"/>
            </a:endParaRPr>
          </a:p>
          <a:p>
            <a:pPr marL="274320" lvl="1" indent="0">
              <a:buNone/>
            </a:pPr>
            <a:r>
              <a:rPr lang="zh-TW" altLang="en-US" dirty="0" smtClean="0">
                <a:latin typeface="SimSun" pitchFamily="2" charset="-122"/>
                <a:ea typeface="SimSun" pitchFamily="2" charset="-122"/>
              </a:rPr>
              <a:t>尋求</a:t>
            </a:r>
            <a:r>
              <a:rPr lang="zh-TW" altLang="en-US" dirty="0">
                <a:latin typeface="SimSun" pitchFamily="2" charset="-122"/>
                <a:ea typeface="SimSun" pitchFamily="2" charset="-122"/>
              </a:rPr>
              <a:t>組 </a:t>
            </a:r>
            <a:r>
              <a:rPr lang="en-US" altLang="zh-TW" dirty="0">
                <a:latin typeface="SimSun" pitchFamily="2" charset="-122"/>
                <a:ea typeface="SimSun" pitchFamily="2" charset="-122"/>
              </a:rPr>
              <a:t>– </a:t>
            </a:r>
            <a:r>
              <a:rPr lang="zh-TW" altLang="en-US" dirty="0" smtClean="0">
                <a:latin typeface="SimSun" pitchFamily="2" charset="-122"/>
                <a:ea typeface="SimSun" pitchFamily="2" charset="-122"/>
              </a:rPr>
              <a:t>王鴻鳴</a:t>
            </a:r>
            <a:endParaRPr lang="en-US" altLang="zh-TW" dirty="0" smtClean="0">
              <a:latin typeface="SimSun" pitchFamily="2" charset="-122"/>
              <a:ea typeface="SimSun" pitchFamily="2" charset="-122"/>
            </a:endParaRPr>
          </a:p>
          <a:p>
            <a:pPr marL="274320" lvl="1" indent="0">
              <a:buNone/>
            </a:pPr>
            <a:r>
              <a:rPr lang="zh-TW" altLang="en-US" dirty="0" smtClean="0">
                <a:latin typeface="SimSun" pitchFamily="2" charset="-122"/>
                <a:ea typeface="SimSun" pitchFamily="2" charset="-122"/>
              </a:rPr>
              <a:t>教会</a:t>
            </a:r>
            <a:r>
              <a:rPr lang="zh-TW" altLang="en-US" dirty="0">
                <a:latin typeface="SimSun" pitchFamily="2" charset="-122"/>
                <a:ea typeface="SimSun" pitchFamily="2" charset="-122"/>
              </a:rPr>
              <a:t>青年成人 </a:t>
            </a:r>
            <a:r>
              <a:rPr lang="en-US" altLang="zh-TW" dirty="0">
                <a:latin typeface="SimSun" pitchFamily="2" charset="-122"/>
                <a:ea typeface="SimSun" pitchFamily="2" charset="-122"/>
              </a:rPr>
              <a:t>– </a:t>
            </a:r>
            <a:r>
              <a:rPr lang="zh-TW" altLang="en-US" dirty="0">
                <a:latin typeface="SimSun" pitchFamily="2" charset="-122"/>
                <a:ea typeface="SimSun" pitchFamily="2" charset="-122"/>
              </a:rPr>
              <a:t>郦一明，刘金石，</a:t>
            </a:r>
            <a:r>
              <a:rPr lang="zh-TW" altLang="en-US" dirty="0" smtClean="0">
                <a:latin typeface="SimSun" pitchFamily="2" charset="-122"/>
                <a:ea typeface="SimSun" pitchFamily="2" charset="-122"/>
              </a:rPr>
              <a:t>董振富</a:t>
            </a:r>
            <a:endParaRPr lang="en-US" altLang="zh-TW" dirty="0" smtClean="0">
              <a:latin typeface="SimSun" pitchFamily="2" charset="-122"/>
              <a:ea typeface="SimSun" pitchFamily="2" charset="-122"/>
            </a:endParaRPr>
          </a:p>
          <a:p>
            <a:pPr marL="274320" lvl="1" indent="0">
              <a:buNone/>
            </a:pPr>
            <a:r>
              <a:rPr lang="zh-TW" altLang="en-US" dirty="0" smtClean="0">
                <a:latin typeface="SimSun" pitchFamily="2" charset="-122"/>
                <a:ea typeface="SimSun" pitchFamily="2" charset="-122"/>
              </a:rPr>
              <a:t>长青 </a:t>
            </a:r>
            <a:r>
              <a:rPr lang="en-US" altLang="zh-TW" dirty="0">
                <a:latin typeface="SimSun" pitchFamily="2" charset="-122"/>
                <a:ea typeface="SimSun" pitchFamily="2" charset="-122"/>
              </a:rPr>
              <a:t>– </a:t>
            </a:r>
            <a:r>
              <a:rPr lang="zh-TW" altLang="en-US" dirty="0">
                <a:latin typeface="SimSun" pitchFamily="2" charset="-122"/>
                <a:ea typeface="SimSun" pitchFamily="2" charset="-122"/>
              </a:rPr>
              <a:t>萬壽蓮</a:t>
            </a:r>
            <a:r>
              <a:rPr lang="en-US" altLang="zh-TW" dirty="0">
                <a:latin typeface="SimSun" pitchFamily="2" charset="-122"/>
                <a:ea typeface="SimSun" pitchFamily="2" charset="-122"/>
              </a:rPr>
              <a:t>/</a:t>
            </a:r>
            <a:r>
              <a:rPr lang="zh-TW" altLang="en-US" dirty="0" smtClean="0">
                <a:latin typeface="SimSun" pitchFamily="2" charset="-122"/>
                <a:ea typeface="SimSun" pitchFamily="2" charset="-122"/>
              </a:rPr>
              <a:t>黃圓珠</a:t>
            </a:r>
            <a:endParaRPr lang="en-US" altLang="zh-TW" dirty="0">
              <a:latin typeface="SimSun" pitchFamily="2" charset="-122"/>
              <a:ea typeface="SimSun" pitchFamily="2" charset="-122"/>
            </a:endParaRPr>
          </a:p>
          <a:p>
            <a:r>
              <a:rPr lang="zh-CN" altLang="en-US" dirty="0" smtClean="0">
                <a:latin typeface="SimSun" pitchFamily="2" charset="-122"/>
                <a:ea typeface="SimSun" pitchFamily="2" charset="-122"/>
              </a:rPr>
              <a:t>细胞小组</a:t>
            </a:r>
            <a:r>
              <a:rPr lang="en-US" altLang="zh-CN" dirty="0" smtClean="0">
                <a:latin typeface="SimSun" pitchFamily="2" charset="-122"/>
                <a:ea typeface="SimSun" pitchFamily="2" charset="-122"/>
              </a:rPr>
              <a:t>-</a:t>
            </a:r>
          </a:p>
          <a:p>
            <a:pPr marL="0" indent="0">
              <a:buNone/>
            </a:pPr>
            <a:endParaRPr lang="en-US" altLang="ja-JP" dirty="0" smtClean="0">
              <a:latin typeface="SimSun" pitchFamily="2" charset="-122"/>
              <a:ea typeface="SimSun" pitchFamily="2" charset="-122"/>
            </a:endParaRPr>
          </a:p>
          <a:p>
            <a:pPr marL="0" indent="0">
              <a:buNone/>
            </a:pPr>
            <a:endParaRPr lang="en-US" dirty="0" smtClean="0">
              <a:ea typeface="ＭＳ Ｐゴシック" pitchFamily="34" charset="-128"/>
            </a:endParaRPr>
          </a:p>
        </p:txBody>
      </p:sp>
    </p:spTree>
    <p:extLst>
      <p:ext uri="{BB962C8B-B14F-4D97-AF65-F5344CB8AC3E}">
        <p14:creationId xmlns="" xmlns:p14="http://schemas.microsoft.com/office/powerpoint/2010/main" val="26060675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457200" y="643468"/>
            <a:ext cx="8229600" cy="5482696"/>
          </a:xfrm>
        </p:spPr>
        <p:txBody>
          <a:bodyPr>
            <a:normAutofit lnSpcReduction="10000"/>
          </a:bodyPr>
          <a:lstStyle/>
          <a:p>
            <a:r>
              <a:rPr lang="zh-CN" altLang="en-US" sz="2800" b="1" dirty="0">
                <a:latin typeface="SimSun" pitchFamily="2" charset="-122"/>
                <a:ea typeface="SimSun" pitchFamily="2" charset="-122"/>
              </a:rPr>
              <a:t>關懷探訪 </a:t>
            </a:r>
            <a:endParaRPr lang="en-US" altLang="zh-CN" sz="2800" b="1" dirty="0">
              <a:latin typeface="SimSun" pitchFamily="2" charset="-122"/>
              <a:ea typeface="SimSun" pitchFamily="2" charset="-122"/>
            </a:endParaRPr>
          </a:p>
          <a:p>
            <a:pPr marL="0" indent="0">
              <a:buNone/>
            </a:pPr>
            <a:r>
              <a:rPr lang="zh-CN" altLang="en-US" dirty="0" smtClean="0">
                <a:latin typeface="SimSun" pitchFamily="2" charset="-122"/>
                <a:ea typeface="SimSun" pitchFamily="2" charset="-122"/>
              </a:rPr>
              <a:t>協調</a:t>
            </a:r>
            <a:r>
              <a:rPr lang="zh-CN" altLang="en-US" dirty="0">
                <a:latin typeface="SimSun" pitchFamily="2" charset="-122"/>
                <a:ea typeface="SimSun" pitchFamily="2" charset="-122"/>
              </a:rPr>
              <a:t>教會的探訪關懷事項，特别对身体上软弱的</a:t>
            </a:r>
            <a:r>
              <a:rPr lang="zh-CN" altLang="en-US" dirty="0" smtClean="0">
                <a:latin typeface="SimSun" pitchFamily="2" charset="-122"/>
                <a:ea typeface="SimSun" pitchFamily="2" charset="-122"/>
              </a:rPr>
              <a:t>弟兄</a:t>
            </a:r>
            <a:endParaRPr lang="en-US" altLang="zh-CN" dirty="0" smtClean="0">
              <a:latin typeface="SimSun" pitchFamily="2" charset="-122"/>
              <a:ea typeface="SimSun" pitchFamily="2" charset="-122"/>
            </a:endParaRPr>
          </a:p>
          <a:p>
            <a:pPr marL="0" indent="0">
              <a:buNone/>
            </a:pPr>
            <a:r>
              <a:rPr lang="zh-CN" altLang="en-US" dirty="0" smtClean="0">
                <a:latin typeface="SimSun" pitchFamily="2" charset="-122"/>
                <a:ea typeface="SimSun" pitchFamily="2" charset="-122"/>
              </a:rPr>
              <a:t>合區</a:t>
            </a:r>
            <a:r>
              <a:rPr lang="zh-CN" altLang="en-US" dirty="0">
                <a:latin typeface="SimSun" pitchFamily="2" charset="-122"/>
                <a:ea typeface="SimSun" pitchFamily="2" charset="-122"/>
              </a:rPr>
              <a:t>聚會 </a:t>
            </a:r>
            <a:r>
              <a:rPr lang="en-US" altLang="zh-CN" dirty="0">
                <a:latin typeface="SimSun" pitchFamily="2" charset="-122"/>
                <a:ea typeface="SimSun" pitchFamily="2" charset="-122"/>
              </a:rPr>
              <a:t>- </a:t>
            </a:r>
            <a:r>
              <a:rPr lang="zh-CN" altLang="en-US" dirty="0">
                <a:latin typeface="SimSun" pitchFamily="2" charset="-122"/>
                <a:ea typeface="SimSun" pitchFamily="2" charset="-122"/>
              </a:rPr>
              <a:t>庆祝新年（年轻人和成人</a:t>
            </a:r>
            <a:r>
              <a:rPr lang="zh-CN" altLang="en-US" dirty="0" smtClean="0">
                <a:latin typeface="SimSun" pitchFamily="2" charset="-122"/>
                <a:ea typeface="SimSun" pitchFamily="2" charset="-122"/>
              </a:rPr>
              <a:t>）</a:t>
            </a:r>
            <a:endParaRPr lang="en-US" altLang="zh-CN" dirty="0" smtClean="0">
              <a:latin typeface="SimSun" pitchFamily="2" charset="-122"/>
              <a:ea typeface="SimSun" pitchFamily="2" charset="-122"/>
            </a:endParaRPr>
          </a:p>
          <a:p>
            <a:pPr marL="0" indent="0">
              <a:buNone/>
            </a:pPr>
            <a:endParaRPr lang="en-US" altLang="zh-CN" dirty="0">
              <a:latin typeface="SimSun" pitchFamily="2" charset="-122"/>
              <a:ea typeface="SimSun" pitchFamily="2" charset="-122"/>
            </a:endParaRPr>
          </a:p>
          <a:p>
            <a:r>
              <a:rPr lang="zh-CN" altLang="en-US" sz="2800" b="1" dirty="0" smtClean="0">
                <a:latin typeface="SimSun" pitchFamily="2" charset="-122"/>
                <a:ea typeface="SimSun" pitchFamily="2" charset="-122"/>
              </a:rPr>
              <a:t>交通</a:t>
            </a:r>
            <a:endParaRPr lang="en-US" altLang="zh-CN" sz="2800" b="1" dirty="0" smtClean="0">
              <a:latin typeface="SimSun" pitchFamily="2" charset="-122"/>
              <a:ea typeface="SimSun" pitchFamily="2" charset="-122"/>
            </a:endParaRPr>
          </a:p>
          <a:p>
            <a:pPr marL="0" indent="0">
              <a:buNone/>
            </a:pPr>
            <a:r>
              <a:rPr lang="zh-CN" altLang="en-US" dirty="0" smtClean="0">
                <a:latin typeface="SimSun" pitchFamily="2" charset="-122"/>
                <a:ea typeface="SimSun" pitchFamily="2" charset="-122"/>
              </a:rPr>
              <a:t>維護</a:t>
            </a:r>
            <a:r>
              <a:rPr lang="zh-CN" altLang="en-US" dirty="0">
                <a:latin typeface="SimSun" pitchFamily="2" charset="-122"/>
                <a:ea typeface="SimSun" pitchFamily="2" charset="-122"/>
              </a:rPr>
              <a:t>教會的網頁平台，使之成為弟兄姊妹的交通的工具</a:t>
            </a:r>
            <a:r>
              <a:rPr lang="zh-CN" altLang="en-US" dirty="0" smtClean="0">
                <a:latin typeface="SimSun" pitchFamily="2" charset="-122"/>
                <a:ea typeface="SimSun" pitchFamily="2" charset="-122"/>
              </a:rPr>
              <a:t>。</a:t>
            </a:r>
            <a:endParaRPr lang="en-US" altLang="zh-CN" dirty="0" smtClean="0">
              <a:latin typeface="SimSun" pitchFamily="2" charset="-122"/>
              <a:ea typeface="SimSun" pitchFamily="2" charset="-122"/>
            </a:endParaRPr>
          </a:p>
          <a:p>
            <a:pPr marL="0" indent="0">
              <a:buNone/>
            </a:pPr>
            <a:endParaRPr lang="en-US" altLang="zh-CN" dirty="0" smtClean="0">
              <a:latin typeface="SimSun" pitchFamily="2" charset="-122"/>
              <a:ea typeface="SimSun" pitchFamily="2" charset="-122"/>
            </a:endParaRPr>
          </a:p>
          <a:p>
            <a:r>
              <a:rPr lang="zh-CN" altLang="en-US" sz="2800" b="1" dirty="0" smtClean="0">
                <a:latin typeface="SimSun" pitchFamily="2" charset="-122"/>
                <a:ea typeface="SimSun" pitchFamily="2" charset="-122"/>
              </a:rPr>
              <a:t>问</a:t>
            </a:r>
            <a:r>
              <a:rPr lang="zh-CN" altLang="en-US" sz="2800" b="1" dirty="0">
                <a:latin typeface="SimSun" pitchFamily="2" charset="-122"/>
                <a:ea typeface="SimSun" pitchFamily="2" charset="-122"/>
              </a:rPr>
              <a:t>自己的</a:t>
            </a:r>
            <a:r>
              <a:rPr lang="zh-CN" altLang="en-US" sz="2800" b="1" dirty="0" smtClean="0">
                <a:latin typeface="SimSun" pitchFamily="2" charset="-122"/>
                <a:ea typeface="SimSun" pitchFamily="2" charset="-122"/>
              </a:rPr>
              <a:t>问题</a:t>
            </a:r>
            <a:endParaRPr lang="en-US" altLang="zh-CN" sz="2800" b="1" dirty="0" smtClean="0">
              <a:latin typeface="SimSun" pitchFamily="2" charset="-122"/>
              <a:ea typeface="SimSun" pitchFamily="2" charset="-122"/>
            </a:endParaRPr>
          </a:p>
          <a:p>
            <a:pPr marL="0" indent="0">
              <a:buNone/>
            </a:pPr>
            <a:r>
              <a:rPr lang="zh-CN" altLang="en-US" dirty="0" smtClean="0">
                <a:latin typeface="SimSun" pitchFamily="2" charset="-122"/>
                <a:ea typeface="SimSun" pitchFamily="2" charset="-122"/>
              </a:rPr>
              <a:t>我</a:t>
            </a:r>
            <a:r>
              <a:rPr lang="zh-CN" altLang="en-US" dirty="0">
                <a:latin typeface="SimSun" pitchFamily="2" charset="-122"/>
                <a:ea typeface="SimSun" pitchFamily="2" charset="-122"/>
              </a:rPr>
              <a:t>在教会中是否有真正的属灵的朋友和伙伴</a:t>
            </a:r>
            <a:r>
              <a:rPr lang="zh-CN" altLang="en-US" dirty="0" smtClean="0">
                <a:latin typeface="SimSun" pitchFamily="2" charset="-122"/>
                <a:ea typeface="SimSun" pitchFamily="2" charset="-122"/>
              </a:rPr>
              <a:t>？</a:t>
            </a:r>
            <a:endParaRPr lang="en-US" altLang="zh-CN" dirty="0" smtClean="0">
              <a:latin typeface="SimSun" pitchFamily="2" charset="-122"/>
              <a:ea typeface="SimSun" pitchFamily="2" charset="-122"/>
            </a:endParaRPr>
          </a:p>
          <a:p>
            <a:pPr marL="0" indent="0">
              <a:buNone/>
            </a:pPr>
            <a:r>
              <a:rPr lang="zh-CN" altLang="en-US" dirty="0" smtClean="0">
                <a:latin typeface="SimSun" pitchFamily="2" charset="-122"/>
                <a:ea typeface="SimSun" pitchFamily="2" charset="-122"/>
              </a:rPr>
              <a:t>我</a:t>
            </a:r>
            <a:r>
              <a:rPr lang="zh-CN" altLang="en-US" dirty="0">
                <a:latin typeface="SimSun" pitchFamily="2" charset="-122"/>
                <a:ea typeface="SimSun" pitchFamily="2" charset="-122"/>
              </a:rPr>
              <a:t>是否有一个团契的地方</a:t>
            </a:r>
            <a:r>
              <a:rPr lang="zh-CN" altLang="en-US" dirty="0" smtClean="0">
                <a:latin typeface="SimSun" pitchFamily="2" charset="-122"/>
                <a:ea typeface="SimSun" pitchFamily="2" charset="-122"/>
              </a:rPr>
              <a:t>？</a:t>
            </a:r>
            <a:endParaRPr lang="en-US" altLang="zh-CN" dirty="0" smtClean="0">
              <a:latin typeface="SimSun" pitchFamily="2" charset="-122"/>
              <a:ea typeface="SimSun" pitchFamily="2" charset="-122"/>
            </a:endParaRPr>
          </a:p>
          <a:p>
            <a:pPr marL="0" indent="0">
              <a:buNone/>
            </a:pPr>
            <a:r>
              <a:rPr lang="zh-CN" altLang="en-US" dirty="0" smtClean="0">
                <a:latin typeface="SimSun" pitchFamily="2" charset="-122"/>
                <a:ea typeface="SimSun" pitchFamily="2" charset="-122"/>
              </a:rPr>
              <a:t>我</a:t>
            </a:r>
            <a:r>
              <a:rPr lang="zh-CN" altLang="en-US" dirty="0">
                <a:latin typeface="SimSun" pitchFamily="2" charset="-122"/>
                <a:ea typeface="SimSun" pitchFamily="2" charset="-122"/>
              </a:rPr>
              <a:t>是否愿意找人交通</a:t>
            </a:r>
            <a:r>
              <a:rPr lang="zh-CN" altLang="en-US" dirty="0" smtClean="0">
                <a:latin typeface="SimSun" pitchFamily="2" charset="-122"/>
                <a:ea typeface="SimSun" pitchFamily="2" charset="-122"/>
              </a:rPr>
              <a:t>？</a:t>
            </a:r>
            <a:endParaRPr lang="en-US" altLang="zh-CN" dirty="0" smtClean="0">
              <a:latin typeface="SimSun" pitchFamily="2" charset="-122"/>
              <a:ea typeface="SimSun" pitchFamily="2" charset="-122"/>
            </a:endParaRPr>
          </a:p>
          <a:p>
            <a:pPr marL="0" indent="0">
              <a:buNone/>
            </a:pPr>
            <a:r>
              <a:rPr lang="zh-CN" altLang="en-US" dirty="0" smtClean="0">
                <a:latin typeface="SimSun" pitchFamily="2" charset="-122"/>
                <a:ea typeface="SimSun" pitchFamily="2" charset="-122"/>
              </a:rPr>
              <a:t>我</a:t>
            </a:r>
            <a:r>
              <a:rPr lang="zh-CN" altLang="en-US" dirty="0">
                <a:latin typeface="SimSun" pitchFamily="2" charset="-122"/>
                <a:ea typeface="SimSun" pitchFamily="2" charset="-122"/>
              </a:rPr>
              <a:t>是否愿意探访</a:t>
            </a:r>
            <a:r>
              <a:rPr lang="zh-CN" altLang="en-US" dirty="0" smtClean="0">
                <a:latin typeface="SimSun" pitchFamily="2" charset="-122"/>
                <a:ea typeface="SimSun" pitchFamily="2" charset="-122"/>
              </a:rPr>
              <a:t>别人？</a:t>
            </a:r>
            <a:endParaRPr lang="en-US" altLang="zh-CN" dirty="0" smtClean="0">
              <a:latin typeface="SimSun" pitchFamily="2" charset="-122"/>
              <a:ea typeface="SimSun" pitchFamily="2" charset="-122"/>
            </a:endParaRPr>
          </a:p>
          <a:p>
            <a:pPr marL="0" indent="0">
              <a:buNone/>
            </a:pPr>
            <a:r>
              <a:rPr lang="zh-CN" altLang="en-US" dirty="0" smtClean="0">
                <a:latin typeface="SimSun" pitchFamily="2" charset="-122"/>
                <a:ea typeface="SimSun" pitchFamily="2" charset="-122"/>
              </a:rPr>
              <a:t>我</a:t>
            </a:r>
            <a:r>
              <a:rPr lang="zh-CN" altLang="en-US" dirty="0">
                <a:latin typeface="SimSun" pitchFamily="2" charset="-122"/>
                <a:ea typeface="SimSun" pitchFamily="2" charset="-122"/>
              </a:rPr>
              <a:t>是否愿意邀别人探访或接受别人</a:t>
            </a:r>
            <a:r>
              <a:rPr lang="zh-CN" altLang="en-US" dirty="0" smtClean="0">
                <a:latin typeface="SimSun" pitchFamily="2" charset="-122"/>
                <a:ea typeface="SimSun" pitchFamily="2" charset="-122"/>
              </a:rPr>
              <a:t>探访？</a:t>
            </a:r>
            <a:endParaRPr lang="en-US" altLang="ja-JP" dirty="0" smtClean="0">
              <a:latin typeface="SimSun" pitchFamily="2" charset="-122"/>
              <a:ea typeface="SimSun" pitchFamily="2" charset="-122"/>
            </a:endParaRPr>
          </a:p>
          <a:p>
            <a:pPr marL="0" indent="0">
              <a:buNone/>
            </a:pPr>
            <a:endParaRPr lang="en-US" dirty="0" smtClean="0">
              <a:ea typeface="ＭＳ Ｐゴシック" pitchFamily="34" charset="-128"/>
            </a:endParaRPr>
          </a:p>
        </p:txBody>
      </p:sp>
    </p:spTree>
    <p:extLst>
      <p:ext uri="{BB962C8B-B14F-4D97-AF65-F5344CB8AC3E}">
        <p14:creationId xmlns="" xmlns:p14="http://schemas.microsoft.com/office/powerpoint/2010/main" val="9251597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457200" y="5334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SimSun"/>
              <a:buNone/>
            </a:pPr>
            <a:r>
              <a:rPr lang="en-US" sz="3600" b="1" i="0" u="none" strike="noStrike" cap="none" dirty="0" smtClean="0">
                <a:solidFill>
                  <a:srgbClr val="0070C0"/>
                </a:solidFill>
                <a:latin typeface="SimSun"/>
                <a:ea typeface="SimSun"/>
                <a:cs typeface="SimSun"/>
                <a:sym typeface="SimSun"/>
              </a:rPr>
              <a:t>2017年堪城华人基督教会年会</a:t>
            </a:r>
            <a:r>
              <a:rPr lang="en-US" sz="3600" b="0" i="0" u="none" strike="noStrike" cap="none" dirty="0">
                <a:solidFill>
                  <a:srgbClr val="8FA598"/>
                </a:solidFill>
                <a:latin typeface="Arial"/>
                <a:ea typeface="Arial"/>
                <a:cs typeface="Arial"/>
                <a:sym typeface="Arial"/>
              </a:rPr>
              <a:t/>
            </a:r>
            <a:br>
              <a:rPr lang="en-US" sz="3600" b="0" i="0" u="none" strike="noStrike" cap="none" dirty="0">
                <a:solidFill>
                  <a:srgbClr val="8FA598"/>
                </a:solidFill>
                <a:latin typeface="Arial"/>
                <a:ea typeface="Arial"/>
                <a:cs typeface="Arial"/>
                <a:sym typeface="Arial"/>
              </a:rPr>
            </a:br>
            <a:r>
              <a:rPr lang="en-US" sz="2430" b="0" i="0" u="none" strike="noStrike" cap="none" dirty="0" smtClean="0">
                <a:solidFill>
                  <a:srgbClr val="0070C0"/>
                </a:solidFill>
                <a:latin typeface="Arial"/>
                <a:ea typeface="Arial"/>
                <a:cs typeface="Arial"/>
                <a:sym typeface="Arial"/>
              </a:rPr>
              <a:t>2017 </a:t>
            </a:r>
            <a:r>
              <a:rPr lang="en-US" sz="2430" b="0" i="0" u="none" strike="noStrike" cap="none" dirty="0">
                <a:solidFill>
                  <a:srgbClr val="0070C0"/>
                </a:solidFill>
                <a:latin typeface="Arial"/>
                <a:ea typeface="Arial"/>
                <a:cs typeface="Arial"/>
                <a:sym typeface="Arial"/>
              </a:rPr>
              <a:t>GKCCCC Annual Meeting</a:t>
            </a:r>
          </a:p>
        </p:txBody>
      </p:sp>
      <p:sp>
        <p:nvSpPr>
          <p:cNvPr id="206" name="Shape 206"/>
          <p:cNvSpPr txBox="1">
            <a:spLocks noGrp="1"/>
          </p:cNvSpPr>
          <p:nvPr>
            <p:ph type="body" idx="1"/>
          </p:nvPr>
        </p:nvSpPr>
        <p:spPr>
          <a:xfrm>
            <a:off x="457200" y="1600200"/>
            <a:ext cx="8229600" cy="4876799"/>
          </a:xfrm>
          <a:prstGeom prst="rect">
            <a:avLst/>
          </a:prstGeom>
          <a:noFill/>
          <a:ln>
            <a:noFill/>
          </a:ln>
        </p:spPr>
        <p:txBody>
          <a:bodyPr lIns="91425" tIns="45700" rIns="91425" bIns="45700" anchor="t" anchorCtr="0">
            <a:noAutofit/>
          </a:bodyPr>
          <a:lstStyle/>
          <a:p>
            <a:pPr marL="129541" indent="0">
              <a:buNone/>
            </a:pPr>
            <a:r>
              <a:rPr lang="ja-JP" altLang="en-US" b="1" dirty="0">
                <a:solidFill>
                  <a:srgbClr val="FF0000"/>
                </a:solidFill>
                <a:latin typeface="SimSun" panose="02010600030101010101" pitchFamily="2" charset="-122"/>
                <a:ea typeface="SimSun" panose="02010600030101010101" pitchFamily="2" charset="-122"/>
              </a:rPr>
              <a:t>信仰宣告</a:t>
            </a:r>
            <a:r>
              <a:rPr lang="en-US" b="1" dirty="0" smtClean="0">
                <a:solidFill>
                  <a:srgbClr val="FF0000"/>
                </a:solidFill>
              </a:rPr>
              <a:t>Statement </a:t>
            </a:r>
            <a:r>
              <a:rPr lang="en-US" b="1" dirty="0">
                <a:solidFill>
                  <a:srgbClr val="FF0000"/>
                </a:solidFill>
              </a:rPr>
              <a:t>of </a:t>
            </a:r>
            <a:r>
              <a:rPr lang="en-US" b="1" dirty="0" smtClean="0">
                <a:solidFill>
                  <a:srgbClr val="FF0000"/>
                </a:solidFill>
              </a:rPr>
              <a:t>Faith</a:t>
            </a:r>
            <a:endParaRPr lang="en-US" altLang="ja-JP" b="1" dirty="0">
              <a:solidFill>
                <a:srgbClr val="FF0000"/>
              </a:solidFill>
            </a:endParaRPr>
          </a:p>
          <a:p>
            <a:pPr marL="129541" indent="0">
              <a:buNone/>
            </a:pPr>
            <a:endParaRPr lang="en-US" altLang="ja-JP" sz="1800" b="1" dirty="0" smtClean="0">
              <a:solidFill>
                <a:srgbClr val="2E2E2E"/>
              </a:solidFill>
              <a:latin typeface="SimSun" panose="02010600030101010101" pitchFamily="2" charset="-122"/>
              <a:ea typeface="SimSun" panose="02010600030101010101" pitchFamily="2" charset="-122"/>
            </a:endParaRPr>
          </a:p>
          <a:p>
            <a:pPr marL="129541" indent="0">
              <a:buNone/>
            </a:pPr>
            <a:r>
              <a:rPr lang="ja-JP" altLang="en-US" sz="1800" b="1" dirty="0" smtClean="0">
                <a:solidFill>
                  <a:srgbClr val="2E2E2E"/>
                </a:solidFill>
                <a:latin typeface="SimSun" panose="02010600030101010101" pitchFamily="2" charset="-122"/>
                <a:ea typeface="SimSun" panose="02010600030101010101" pitchFamily="2" charset="-122"/>
              </a:rPr>
              <a:t>聖</a:t>
            </a:r>
            <a:r>
              <a:rPr lang="ja-JP" altLang="en-US" sz="1800" b="1" dirty="0">
                <a:solidFill>
                  <a:srgbClr val="2E2E2E"/>
                </a:solidFill>
                <a:latin typeface="SimSun" panose="02010600030101010101" pitchFamily="2" charset="-122"/>
                <a:ea typeface="SimSun" panose="02010600030101010101" pitchFamily="2" charset="-122"/>
              </a:rPr>
              <a:t>經都是神所默示，永遠旨意完整啟示</a:t>
            </a:r>
          </a:p>
          <a:p>
            <a:pPr marL="129541" indent="0">
              <a:buNone/>
            </a:pPr>
            <a:r>
              <a:rPr lang="ja-JP" altLang="en-US" sz="1800" b="1" dirty="0">
                <a:solidFill>
                  <a:srgbClr val="2E2E2E"/>
                </a:solidFill>
                <a:latin typeface="SimSun" panose="02010600030101010101" pitchFamily="2" charset="-122"/>
                <a:ea typeface="SimSun" panose="02010600030101010101" pitchFamily="2" charset="-122"/>
              </a:rPr>
              <a:t>聖父聖子聖靈是神，三一真神永恆獨一</a:t>
            </a:r>
          </a:p>
          <a:p>
            <a:pPr marL="129541" indent="0">
              <a:buNone/>
            </a:pPr>
            <a:r>
              <a:rPr lang="ja-JP" altLang="en-US" sz="1800" b="1" dirty="0">
                <a:solidFill>
                  <a:srgbClr val="2E2E2E"/>
                </a:solidFill>
                <a:latin typeface="SimSun" panose="02010600030101010101" pitchFamily="2" charset="-122"/>
                <a:ea typeface="SimSun" panose="02010600030101010101" pitchFamily="2" charset="-122"/>
              </a:rPr>
              <a:t>我主耶穌祂是基督，祂是永生神的兒子</a:t>
            </a:r>
          </a:p>
          <a:p>
            <a:pPr marL="129541" indent="0">
              <a:buNone/>
            </a:pPr>
            <a:r>
              <a:rPr lang="ja-JP" altLang="en-US" sz="1800" b="1" dirty="0">
                <a:solidFill>
                  <a:srgbClr val="2E2E2E"/>
                </a:solidFill>
                <a:latin typeface="SimSun" panose="02010600030101010101" pitchFamily="2" charset="-122"/>
                <a:ea typeface="SimSun" panose="02010600030101010101" pitchFamily="2" charset="-122"/>
              </a:rPr>
              <a:t>道成肉身受死埋葬，復活升天主必再來</a:t>
            </a:r>
          </a:p>
          <a:p>
            <a:pPr marL="129541" indent="0">
              <a:buNone/>
            </a:pPr>
            <a:r>
              <a:rPr lang="ja-JP" altLang="en-US" sz="1800" b="1" dirty="0">
                <a:solidFill>
                  <a:srgbClr val="2E2E2E"/>
                </a:solidFill>
                <a:latin typeface="SimSun" panose="02010600030101010101" pitchFamily="2" charset="-122"/>
                <a:ea typeface="SimSun" panose="02010600030101010101" pitchFamily="2" charset="-122"/>
              </a:rPr>
              <a:t>教會是永生神的家，基督身體羔羊新</a:t>
            </a:r>
            <a:r>
              <a:rPr lang="ja-JP" altLang="en-US" sz="1800" b="1" dirty="0" smtClean="0">
                <a:solidFill>
                  <a:srgbClr val="2E2E2E"/>
                </a:solidFill>
                <a:latin typeface="SimSun" panose="02010600030101010101" pitchFamily="2" charset="-122"/>
                <a:ea typeface="SimSun" panose="02010600030101010101" pitchFamily="2" charset="-122"/>
              </a:rPr>
              <a:t>婦</a:t>
            </a:r>
            <a:endParaRPr lang="en-US" altLang="ja-JP" sz="1800" b="1" dirty="0" smtClean="0">
              <a:solidFill>
                <a:srgbClr val="2E2E2E"/>
              </a:solidFill>
              <a:latin typeface="SimSun" panose="02010600030101010101" pitchFamily="2" charset="-122"/>
              <a:ea typeface="SimSun" panose="02010600030101010101" pitchFamily="2" charset="-122"/>
            </a:endParaRPr>
          </a:p>
          <a:p>
            <a:pPr marL="129541" indent="0">
              <a:buNone/>
            </a:pPr>
            <a:r>
              <a:rPr lang="en-US" altLang="ja-JP" sz="1800" b="1" dirty="0">
                <a:solidFill>
                  <a:srgbClr val="2E2E2E"/>
                </a:solidFill>
                <a:latin typeface="Calibri" panose="020F0502020204030204" pitchFamily="34" charset="0"/>
                <a:ea typeface="SimSun" panose="02010600030101010101" pitchFamily="2" charset="-122"/>
              </a:rPr>
              <a:t>The Bible is the inspired word of God, the complete revelation of His eternal </a:t>
            </a:r>
            <a:r>
              <a:rPr lang="en-US" altLang="ja-JP" sz="1800" b="1" dirty="0" smtClean="0">
                <a:solidFill>
                  <a:srgbClr val="2E2E2E"/>
                </a:solidFill>
                <a:latin typeface="Calibri" panose="020F0502020204030204" pitchFamily="34" charset="0"/>
                <a:ea typeface="SimSun" panose="02010600030101010101" pitchFamily="2" charset="-122"/>
              </a:rPr>
              <a:t>will.</a:t>
            </a:r>
            <a:endParaRPr lang="en-US" altLang="ja-JP" sz="1800" b="1" dirty="0">
              <a:solidFill>
                <a:srgbClr val="2E2E2E"/>
              </a:solidFill>
              <a:latin typeface="Calibri" panose="020F0502020204030204" pitchFamily="34" charset="0"/>
              <a:ea typeface="SimSun" panose="02010600030101010101" pitchFamily="2" charset="-122"/>
            </a:endParaRPr>
          </a:p>
          <a:p>
            <a:pPr marL="129541" indent="0">
              <a:buNone/>
            </a:pPr>
            <a:r>
              <a:rPr lang="en-US" altLang="ja-JP" sz="1800" b="1" dirty="0">
                <a:solidFill>
                  <a:srgbClr val="2E2E2E"/>
                </a:solidFill>
                <a:latin typeface="Calibri" panose="020F0502020204030204" pitchFamily="34" charset="0"/>
                <a:ea typeface="SimSun" panose="02010600030101010101" pitchFamily="2" charset="-122"/>
              </a:rPr>
              <a:t>God the Father, the Son, and the Holy Spirit, the triune only true </a:t>
            </a:r>
            <a:r>
              <a:rPr lang="en-US" altLang="ja-JP" sz="1800" b="1" dirty="0" smtClean="0">
                <a:solidFill>
                  <a:srgbClr val="2E2E2E"/>
                </a:solidFill>
                <a:latin typeface="Calibri" panose="020F0502020204030204" pitchFamily="34" charset="0"/>
                <a:ea typeface="SimSun" panose="02010600030101010101" pitchFamily="2" charset="-122"/>
              </a:rPr>
              <a:t>God.</a:t>
            </a:r>
            <a:endParaRPr lang="en-US" altLang="ja-JP" sz="1800" b="1" dirty="0">
              <a:solidFill>
                <a:srgbClr val="2E2E2E"/>
              </a:solidFill>
              <a:latin typeface="Calibri" panose="020F0502020204030204" pitchFamily="34" charset="0"/>
              <a:ea typeface="SimSun" panose="02010600030101010101" pitchFamily="2" charset="-122"/>
            </a:endParaRPr>
          </a:p>
          <a:p>
            <a:pPr marL="129541" indent="0">
              <a:buNone/>
            </a:pPr>
            <a:r>
              <a:rPr lang="en-US" altLang="ja-JP" sz="1800" b="1" dirty="0">
                <a:solidFill>
                  <a:srgbClr val="2E2E2E"/>
                </a:solidFill>
                <a:latin typeface="Calibri" panose="020F0502020204030204" pitchFamily="34" charset="0"/>
                <a:ea typeface="SimSun" panose="02010600030101010101" pitchFamily="2" charset="-122"/>
              </a:rPr>
              <a:t>Jesus is Christ and Lord, He is the Son of the Eternal </a:t>
            </a:r>
            <a:r>
              <a:rPr lang="en-US" altLang="ja-JP" sz="1800" b="1" dirty="0" smtClean="0">
                <a:solidFill>
                  <a:srgbClr val="2E2E2E"/>
                </a:solidFill>
                <a:latin typeface="Calibri" panose="020F0502020204030204" pitchFamily="34" charset="0"/>
                <a:ea typeface="SimSun" panose="02010600030101010101" pitchFamily="2" charset="-122"/>
              </a:rPr>
              <a:t>God.</a:t>
            </a:r>
            <a:endParaRPr lang="en-US" altLang="ja-JP" sz="1800" b="1" dirty="0">
              <a:solidFill>
                <a:srgbClr val="2E2E2E"/>
              </a:solidFill>
              <a:latin typeface="Calibri" panose="020F0502020204030204" pitchFamily="34" charset="0"/>
              <a:ea typeface="SimSun" panose="02010600030101010101" pitchFamily="2" charset="-122"/>
            </a:endParaRPr>
          </a:p>
          <a:p>
            <a:pPr marL="129541" indent="0">
              <a:buNone/>
            </a:pPr>
            <a:r>
              <a:rPr lang="en-US" altLang="ja-JP" sz="1800" b="1" dirty="0">
                <a:solidFill>
                  <a:srgbClr val="2E2E2E"/>
                </a:solidFill>
                <a:latin typeface="Calibri" panose="020F0502020204030204" pitchFamily="34" charset="0"/>
                <a:ea typeface="SimSun" panose="02010600030101010101" pitchFamily="2" charset="-122"/>
              </a:rPr>
              <a:t>Word became flesh, died, was buried, and resurrected. He ascended to Heaven and will return </a:t>
            </a:r>
            <a:r>
              <a:rPr lang="en-US" altLang="ja-JP" sz="1800" b="1" dirty="0" smtClean="0">
                <a:solidFill>
                  <a:srgbClr val="2E2E2E"/>
                </a:solidFill>
                <a:latin typeface="Calibri" panose="020F0502020204030204" pitchFamily="34" charset="0"/>
                <a:ea typeface="SimSun" panose="02010600030101010101" pitchFamily="2" charset="-122"/>
              </a:rPr>
              <a:t>again.</a:t>
            </a:r>
            <a:endParaRPr lang="en-US" altLang="ja-JP" sz="1800" b="1" dirty="0">
              <a:solidFill>
                <a:srgbClr val="2E2E2E"/>
              </a:solidFill>
              <a:latin typeface="Calibri" panose="020F0502020204030204" pitchFamily="34" charset="0"/>
              <a:ea typeface="SimSun" panose="02010600030101010101" pitchFamily="2" charset="-122"/>
            </a:endParaRPr>
          </a:p>
          <a:p>
            <a:pPr marL="129541" indent="0">
              <a:buNone/>
            </a:pPr>
            <a:r>
              <a:rPr lang="en-US" altLang="ja-JP" sz="1800" b="1" dirty="0">
                <a:solidFill>
                  <a:srgbClr val="2E2E2E"/>
                </a:solidFill>
                <a:latin typeface="Calibri" panose="020F0502020204030204" pitchFamily="34" charset="0"/>
                <a:ea typeface="SimSun" panose="02010600030101010101" pitchFamily="2" charset="-122"/>
              </a:rPr>
              <a:t>The church is the house of the Living God, the body of Christ, and the bride of the </a:t>
            </a:r>
            <a:r>
              <a:rPr lang="en-US" altLang="ja-JP" sz="1800" b="1" dirty="0" smtClean="0">
                <a:solidFill>
                  <a:srgbClr val="2E2E2E"/>
                </a:solidFill>
                <a:latin typeface="Calibri" panose="020F0502020204030204" pitchFamily="34" charset="0"/>
                <a:ea typeface="SimSun" panose="02010600030101010101" pitchFamily="2" charset="-122"/>
              </a:rPr>
              <a:t>Lamb.</a:t>
            </a:r>
            <a:endParaRPr lang="en-US" altLang="ja-JP" sz="1800" b="1" dirty="0">
              <a:solidFill>
                <a:srgbClr val="2E2E2E"/>
              </a:solidFill>
              <a:latin typeface="Calibri" panose="020F0502020204030204" pitchFamily="34" charset="0"/>
              <a:ea typeface="SimSun" panose="02010600030101010101" pitchFamily="2" charset="-122"/>
            </a:endParaRPr>
          </a:p>
          <a:p>
            <a:pPr marL="129541" indent="0">
              <a:buNone/>
            </a:pPr>
            <a:endParaRPr lang="ja-JP" altLang="en-US" sz="1800" b="1" dirty="0">
              <a:solidFill>
                <a:srgbClr val="2E2E2E"/>
              </a:solidFill>
              <a:latin typeface="SimSun" panose="02010600030101010101" pitchFamily="2" charset="-122"/>
              <a:ea typeface="SimSun" panose="02010600030101010101" pitchFamily="2" charset="-122"/>
            </a:endParaRPr>
          </a:p>
        </p:txBody>
      </p:sp>
    </p:spTree>
    <p:extLst>
      <p:ext uri="{BB962C8B-B14F-4D97-AF65-F5344CB8AC3E}">
        <p14:creationId xmlns="" xmlns:p14="http://schemas.microsoft.com/office/powerpoint/2010/main" val="210715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
                                            <p:txEl>
                                              <p:pRg st="2" end="2"/>
                                            </p:txEl>
                                          </p:spTgt>
                                        </p:tgtEl>
                                        <p:attrNameLst>
                                          <p:attrName>style.visibility</p:attrName>
                                        </p:attrNameLst>
                                      </p:cBhvr>
                                      <p:to>
                                        <p:strVal val="visible"/>
                                      </p:to>
                                    </p:set>
                                    <p:animEffect transition="in" filter="fade">
                                      <p:cBhvr>
                                        <p:cTn id="7" dur="500"/>
                                        <p:tgtEl>
                                          <p:spTgt spid="20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6">
                                            <p:txEl>
                                              <p:pRg st="3" end="3"/>
                                            </p:txEl>
                                          </p:spTgt>
                                        </p:tgtEl>
                                        <p:attrNameLst>
                                          <p:attrName>style.visibility</p:attrName>
                                        </p:attrNameLst>
                                      </p:cBhvr>
                                      <p:to>
                                        <p:strVal val="visible"/>
                                      </p:to>
                                    </p:set>
                                    <p:animEffect transition="in" filter="fade">
                                      <p:cBhvr>
                                        <p:cTn id="10" dur="500"/>
                                        <p:tgtEl>
                                          <p:spTgt spid="206">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6">
                                            <p:txEl>
                                              <p:pRg st="4" end="4"/>
                                            </p:txEl>
                                          </p:spTgt>
                                        </p:tgtEl>
                                        <p:attrNameLst>
                                          <p:attrName>style.visibility</p:attrName>
                                        </p:attrNameLst>
                                      </p:cBhvr>
                                      <p:to>
                                        <p:strVal val="visible"/>
                                      </p:to>
                                    </p:set>
                                    <p:animEffect transition="in" filter="fade">
                                      <p:cBhvr>
                                        <p:cTn id="13" dur="500"/>
                                        <p:tgtEl>
                                          <p:spTgt spid="206">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06">
                                            <p:txEl>
                                              <p:pRg st="5" end="5"/>
                                            </p:txEl>
                                          </p:spTgt>
                                        </p:tgtEl>
                                        <p:attrNameLst>
                                          <p:attrName>style.visibility</p:attrName>
                                        </p:attrNameLst>
                                      </p:cBhvr>
                                      <p:to>
                                        <p:strVal val="visible"/>
                                      </p:to>
                                    </p:set>
                                    <p:animEffect transition="in" filter="fade">
                                      <p:cBhvr>
                                        <p:cTn id="16" dur="500"/>
                                        <p:tgtEl>
                                          <p:spTgt spid="206">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06">
                                            <p:txEl>
                                              <p:pRg st="6" end="6"/>
                                            </p:txEl>
                                          </p:spTgt>
                                        </p:tgtEl>
                                        <p:attrNameLst>
                                          <p:attrName>style.visibility</p:attrName>
                                        </p:attrNameLst>
                                      </p:cBhvr>
                                      <p:to>
                                        <p:strVal val="visible"/>
                                      </p:to>
                                    </p:set>
                                    <p:animEffect transition="in" filter="fade">
                                      <p:cBhvr>
                                        <p:cTn id="19" dur="500"/>
                                        <p:tgtEl>
                                          <p:spTgt spid="206">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06">
                                            <p:txEl>
                                              <p:pRg st="7" end="7"/>
                                            </p:txEl>
                                          </p:spTgt>
                                        </p:tgtEl>
                                        <p:attrNameLst>
                                          <p:attrName>style.visibility</p:attrName>
                                        </p:attrNameLst>
                                      </p:cBhvr>
                                      <p:to>
                                        <p:strVal val="visible"/>
                                      </p:to>
                                    </p:set>
                                    <p:animEffect transition="in" filter="fade">
                                      <p:cBhvr>
                                        <p:cTn id="22" dur="500"/>
                                        <p:tgtEl>
                                          <p:spTgt spid="206">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06">
                                            <p:txEl>
                                              <p:pRg st="8" end="8"/>
                                            </p:txEl>
                                          </p:spTgt>
                                        </p:tgtEl>
                                        <p:attrNameLst>
                                          <p:attrName>style.visibility</p:attrName>
                                        </p:attrNameLst>
                                      </p:cBhvr>
                                      <p:to>
                                        <p:strVal val="visible"/>
                                      </p:to>
                                    </p:set>
                                    <p:animEffect transition="in" filter="fade">
                                      <p:cBhvr>
                                        <p:cTn id="25" dur="500"/>
                                        <p:tgtEl>
                                          <p:spTgt spid="206">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06">
                                            <p:txEl>
                                              <p:pRg st="9" end="9"/>
                                            </p:txEl>
                                          </p:spTgt>
                                        </p:tgtEl>
                                        <p:attrNameLst>
                                          <p:attrName>style.visibility</p:attrName>
                                        </p:attrNameLst>
                                      </p:cBhvr>
                                      <p:to>
                                        <p:strVal val="visible"/>
                                      </p:to>
                                    </p:set>
                                    <p:animEffect transition="in" filter="fade">
                                      <p:cBhvr>
                                        <p:cTn id="28" dur="500"/>
                                        <p:tgtEl>
                                          <p:spTgt spid="206">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06">
                                            <p:txEl>
                                              <p:pRg st="10" end="10"/>
                                            </p:txEl>
                                          </p:spTgt>
                                        </p:tgtEl>
                                        <p:attrNameLst>
                                          <p:attrName>style.visibility</p:attrName>
                                        </p:attrNameLst>
                                      </p:cBhvr>
                                      <p:to>
                                        <p:strVal val="visible"/>
                                      </p:to>
                                    </p:set>
                                    <p:animEffect transition="in" filter="fade">
                                      <p:cBhvr>
                                        <p:cTn id="31" dur="500"/>
                                        <p:tgtEl>
                                          <p:spTgt spid="206">
                                            <p:txEl>
                                              <p:pRg st="10" end="1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06">
                                            <p:txEl>
                                              <p:pRg st="11" end="11"/>
                                            </p:txEl>
                                          </p:spTgt>
                                        </p:tgtEl>
                                        <p:attrNameLst>
                                          <p:attrName>style.visibility</p:attrName>
                                        </p:attrNameLst>
                                      </p:cBhvr>
                                      <p:to>
                                        <p:strVal val="visible"/>
                                      </p:to>
                                    </p:set>
                                    <p:animEffect transition="in" filter="fade">
                                      <p:cBhvr>
                                        <p:cTn id="34" dur="500"/>
                                        <p:tgtEl>
                                          <p:spTgt spid="20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74124" y="894558"/>
            <a:ext cx="4322617" cy="5943598"/>
          </a:xfrm>
          <a:prstGeom prst="rect">
            <a:avLst/>
          </a:prstGeom>
        </p:spPr>
      </p:pic>
      <p:sp>
        <p:nvSpPr>
          <p:cNvPr id="8" name="Rectangle 7"/>
          <p:cNvSpPr/>
          <p:nvPr/>
        </p:nvSpPr>
        <p:spPr>
          <a:xfrm>
            <a:off x="6108422" y="5895378"/>
            <a:ext cx="2703162" cy="830997"/>
          </a:xfrm>
          <a:prstGeom prst="rect">
            <a:avLst/>
          </a:prstGeom>
        </p:spPr>
        <p:txBody>
          <a:bodyPr wrap="square">
            <a:spAutoFit/>
          </a:bodyPr>
          <a:lstStyle/>
          <a:p>
            <a:pPr algn="ctr" defTabSz="457200"/>
            <a:r>
              <a:rPr lang="zh-CN" altLang="en-US" sz="2400" b="1" kern="1200" dirty="0" smtClean="0">
                <a:solidFill>
                  <a:srgbClr val="FF0000"/>
                </a:solidFill>
                <a:latin typeface="SimSun" panose="02010600030101010101" pitchFamily="2" charset="-122"/>
                <a:ea typeface="SimSun" panose="02010600030101010101" pitchFamily="2" charset="-122"/>
                <a:cs typeface="华文细黑"/>
              </a:rPr>
              <a:t>刘金石</a:t>
            </a:r>
            <a:endParaRPr lang="en-US" altLang="zh-CN" sz="2400" b="1" kern="1200" dirty="0" smtClean="0">
              <a:solidFill>
                <a:srgbClr val="FF0000"/>
              </a:solidFill>
              <a:latin typeface="SimSun" panose="02010600030101010101" pitchFamily="2" charset="-122"/>
              <a:ea typeface="SimSun" panose="02010600030101010101" pitchFamily="2" charset="-122"/>
              <a:cs typeface="华文细黑"/>
            </a:endParaRPr>
          </a:p>
          <a:p>
            <a:pPr algn="ctr" defTabSz="457200"/>
            <a:r>
              <a:rPr lang="en-US" sz="2400" b="1" kern="1200" dirty="0" smtClean="0">
                <a:solidFill>
                  <a:prstClr val="black"/>
                </a:solidFill>
                <a:latin typeface="Arial Narrow"/>
                <a:ea typeface="+mn-ea"/>
                <a:cs typeface="Arial Narrow"/>
              </a:rPr>
              <a:t>Jimmy Liu</a:t>
            </a:r>
            <a:endParaRPr lang="en-US" sz="2400" b="1" kern="1200" dirty="0">
              <a:solidFill>
                <a:prstClr val="black"/>
              </a:solidFill>
              <a:latin typeface="Arial Narrow"/>
              <a:ea typeface="+mn-ea"/>
              <a:cs typeface="Arial Narrow"/>
            </a:endParaRPr>
          </a:p>
        </p:txBody>
      </p:sp>
      <p:sp>
        <p:nvSpPr>
          <p:cNvPr id="9" name="Rectangle 8"/>
          <p:cNvSpPr/>
          <p:nvPr/>
        </p:nvSpPr>
        <p:spPr>
          <a:xfrm>
            <a:off x="6167959" y="83403"/>
            <a:ext cx="2703162" cy="830997"/>
          </a:xfrm>
          <a:prstGeom prst="rect">
            <a:avLst/>
          </a:prstGeom>
        </p:spPr>
        <p:txBody>
          <a:bodyPr wrap="square">
            <a:spAutoFit/>
          </a:bodyPr>
          <a:lstStyle/>
          <a:p>
            <a:pPr algn="ctr" defTabSz="457200"/>
            <a:r>
              <a:rPr lang="zh-CN" altLang="en-US" sz="2400" b="1" kern="1200" dirty="0" smtClean="0">
                <a:solidFill>
                  <a:srgbClr val="FF0000"/>
                </a:solidFill>
                <a:latin typeface="SimSun" panose="02010600030101010101" pitchFamily="2" charset="-122"/>
                <a:ea typeface="SimSun" panose="02010600030101010101" pitchFamily="2" charset="-122"/>
                <a:cs typeface="华文细黑"/>
              </a:rPr>
              <a:t>宣教组</a:t>
            </a:r>
            <a:endParaRPr lang="en-US" altLang="zh-CN" sz="2400" b="1" kern="1200" dirty="0" smtClean="0">
              <a:solidFill>
                <a:srgbClr val="FF0000"/>
              </a:solidFill>
              <a:latin typeface="SimSun" panose="02010600030101010101" pitchFamily="2" charset="-122"/>
              <a:ea typeface="SimSun" panose="02010600030101010101" pitchFamily="2" charset="-122"/>
              <a:cs typeface="华文细黑"/>
            </a:endParaRPr>
          </a:p>
          <a:p>
            <a:pPr algn="ctr" defTabSz="457200"/>
            <a:r>
              <a:rPr lang="en-US" sz="2400" b="1" kern="1200" dirty="0" smtClean="0">
                <a:solidFill>
                  <a:prstClr val="black"/>
                </a:solidFill>
                <a:latin typeface="Arial Narrow"/>
                <a:ea typeface="+mn-ea"/>
                <a:cs typeface="Arial Narrow"/>
              </a:rPr>
              <a:t>Mission Group</a:t>
            </a:r>
            <a:endParaRPr lang="en-US" sz="2400" b="1" kern="1200" dirty="0">
              <a:solidFill>
                <a:prstClr val="black"/>
              </a:solidFill>
              <a:latin typeface="Arial Narrow"/>
              <a:ea typeface="+mn-ea"/>
              <a:cs typeface="Arial Narrow"/>
            </a:endParaRPr>
          </a:p>
        </p:txBody>
      </p:sp>
      <p:sp>
        <p:nvSpPr>
          <p:cNvPr id="10" name="Rectangle 9"/>
          <p:cNvSpPr/>
          <p:nvPr/>
        </p:nvSpPr>
        <p:spPr>
          <a:xfrm>
            <a:off x="6207651" y="2854967"/>
            <a:ext cx="2703162" cy="830997"/>
          </a:xfrm>
          <a:prstGeom prst="rect">
            <a:avLst/>
          </a:prstGeom>
        </p:spPr>
        <p:txBody>
          <a:bodyPr wrap="square">
            <a:spAutoFit/>
          </a:bodyPr>
          <a:lstStyle/>
          <a:p>
            <a:pPr algn="ctr" defTabSz="457200"/>
            <a:r>
              <a:rPr lang="en-US" sz="4800" b="1" kern="1200" dirty="0" smtClean="0">
                <a:solidFill>
                  <a:srgbClr val="FFFF00"/>
                </a:solidFill>
                <a:latin typeface="Arial Narrow"/>
                <a:ea typeface="+mn-ea"/>
                <a:cs typeface="Arial Narrow"/>
              </a:rPr>
              <a:t>(5)</a:t>
            </a:r>
            <a:endParaRPr lang="en-US" sz="4800" b="1" kern="1200" dirty="0">
              <a:solidFill>
                <a:srgbClr val="FFFF00"/>
              </a:solidFill>
              <a:latin typeface="Arial Narrow"/>
              <a:ea typeface="+mn-ea"/>
              <a:cs typeface="Arial Narrow"/>
            </a:endParaRPr>
          </a:p>
        </p:txBody>
      </p:sp>
      <p:graphicFrame>
        <p:nvGraphicFramePr>
          <p:cNvPr id="11" name="Table 10"/>
          <p:cNvGraphicFramePr>
            <a:graphicFrameLocks noGrp="1"/>
          </p:cNvGraphicFramePr>
          <p:nvPr>
            <p:extLst>
              <p:ext uri="{D42A27DB-BD31-4B8C-83A1-F6EECF244321}">
                <p14:modId xmlns="" xmlns:p14="http://schemas.microsoft.com/office/powerpoint/2010/main" val="3149200123"/>
              </p:ext>
            </p:extLst>
          </p:nvPr>
        </p:nvGraphicFramePr>
        <p:xfrm>
          <a:off x="0" y="0"/>
          <a:ext cx="5755312" cy="6857998"/>
        </p:xfrm>
        <a:graphic>
          <a:graphicData uri="http://schemas.openxmlformats.org/drawingml/2006/table">
            <a:tbl>
              <a:tblPr firstRow="1" bandRow="1">
                <a:tableStyleId>{5940675A-B579-460E-94D1-54222C63F5DA}</a:tableStyleId>
              </a:tblPr>
              <a:tblGrid>
                <a:gridCol w="1488443"/>
                <a:gridCol w="4266869"/>
              </a:tblGrid>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邀请</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Invitation</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跟从基督得人如得鱼一样</a:t>
                      </a:r>
                      <a:r>
                        <a:rPr lang="zh-CN" altLang="en-US" sz="2400" b="1" dirty="0" smtClean="0">
                          <a:solidFill>
                            <a:srgbClr val="FF0000"/>
                          </a:solidFill>
                          <a:latin typeface="华文细黑"/>
                          <a:ea typeface="华文细黑"/>
                          <a:cs typeface="华文细黑"/>
                        </a:rPr>
                        <a:t>”</a:t>
                      </a:r>
                      <a:endParaRPr lang="en-US" sz="2400" b="1" dirty="0" smtClean="0">
                        <a:solidFill>
                          <a:srgbClr val="FF0000"/>
                        </a:solidFill>
                        <a:latin typeface="华文细黑"/>
                        <a:ea typeface="华文细黑"/>
                        <a:cs typeface="华文细黑"/>
                      </a:endParaRPr>
                    </a:p>
                    <a:p>
                      <a:pPr algn="ctr"/>
                      <a:r>
                        <a:rPr lang="en-US" sz="2400" b="1" dirty="0" smtClean="0">
                          <a:latin typeface="Arial Narrow"/>
                          <a:cs typeface="Arial Narrow"/>
                        </a:rPr>
                        <a:t>“Follow </a:t>
                      </a:r>
                      <a:r>
                        <a:rPr lang="en-US" sz="2400" b="1" dirty="0" err="1" smtClean="0">
                          <a:latin typeface="Arial Narrow"/>
                          <a:cs typeface="Arial Narrow"/>
                        </a:rPr>
                        <a:t>Christ+be</a:t>
                      </a:r>
                      <a:r>
                        <a:rPr lang="en-US" sz="2400" b="1" dirty="0" smtClean="0">
                          <a:latin typeface="Arial Narrow"/>
                          <a:cs typeface="Arial Narrow"/>
                        </a:rPr>
                        <a:t> fishers of men”</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认同</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Identify</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得人如得鱼</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太</a:t>
                      </a:r>
                      <a:r>
                        <a:rPr lang="en-US" altLang="zh-CN" sz="2400" b="1" dirty="0" smtClean="0">
                          <a:solidFill>
                            <a:srgbClr val="FF0000"/>
                          </a:solidFill>
                          <a:latin typeface="华文细黑"/>
                          <a:ea typeface="华文细黑"/>
                          <a:cs typeface="华文细黑"/>
                        </a:rPr>
                        <a:t>4:19</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“Fishers of men”(Mt.4:19)</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步骤</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Step</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让他们做</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“Let them do it”</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教训</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Instruction</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大使命</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太</a:t>
                      </a:r>
                      <a:r>
                        <a:rPr lang="en-US" altLang="zh-CN" sz="2400" b="1" dirty="0" smtClean="0">
                          <a:solidFill>
                            <a:srgbClr val="FF0000"/>
                          </a:solidFill>
                          <a:latin typeface="华文细黑"/>
                          <a:ea typeface="华文细黑"/>
                          <a:cs typeface="华文细黑"/>
                        </a:rPr>
                        <a:t>28:19-20</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Great</a:t>
                      </a:r>
                      <a:r>
                        <a:rPr lang="en-US" sz="2400" b="1" baseline="0" dirty="0" smtClean="0">
                          <a:latin typeface="Arial Narrow"/>
                          <a:cs typeface="Arial Narrow"/>
                        </a:rPr>
                        <a:t> commission(Mt.28:19-20)</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宗旨</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Purpose</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献身宣教</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latin typeface="Arial Narrow"/>
                          <a:cs typeface="Arial Narrow"/>
                        </a:rPr>
                        <a:t>Committing to missions</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行动</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Actions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奉献，去当地和地极宣教</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altLang="zh-CN" sz="2400" b="1" dirty="0" smtClean="0">
                          <a:latin typeface="Arial Narrow"/>
                          <a:cs typeface="Arial Narrow"/>
                        </a:rPr>
                        <a:t>Give</a:t>
                      </a:r>
                      <a:r>
                        <a:rPr lang="en-US" altLang="zh-CN" sz="2400" b="1" baseline="0" dirty="0" smtClean="0">
                          <a:latin typeface="Arial Narrow"/>
                          <a:cs typeface="Arial Narrow"/>
                        </a:rPr>
                        <a:t>, </a:t>
                      </a:r>
                      <a:r>
                        <a:rPr lang="en-US" altLang="zh-CN" sz="2400" b="1" dirty="0" smtClean="0">
                          <a:latin typeface="Arial Narrow"/>
                          <a:cs typeface="Arial Narrow"/>
                        </a:rPr>
                        <a:t>go</a:t>
                      </a:r>
                      <a:r>
                        <a:rPr lang="en-US" altLang="zh-CN" sz="2400" b="1" baseline="0" dirty="0" smtClean="0">
                          <a:latin typeface="Arial Narrow"/>
                          <a:cs typeface="Arial Narrow"/>
                        </a:rPr>
                        <a:t> l</a:t>
                      </a:r>
                      <a:r>
                        <a:rPr lang="en-US" altLang="zh-CN" sz="2400" b="1" dirty="0" smtClean="0">
                          <a:latin typeface="Arial Narrow"/>
                          <a:cs typeface="Arial Narrow"/>
                        </a:rPr>
                        <a:t>ocal</a:t>
                      </a:r>
                      <a:r>
                        <a:rPr lang="en-US" altLang="zh-CN" sz="2400" b="1" baseline="0" dirty="0" smtClean="0">
                          <a:latin typeface="Arial Narrow"/>
                          <a:cs typeface="Arial Narrow"/>
                        </a:rPr>
                        <a:t> &amp; </a:t>
                      </a:r>
                      <a:r>
                        <a:rPr lang="en-US" altLang="zh-CN" sz="2400" b="1" dirty="0" smtClean="0">
                          <a:latin typeface="Arial Narrow"/>
                          <a:cs typeface="Arial Narrow"/>
                        </a:rPr>
                        <a:t>global missions</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方向指引</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Directions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第十三，十四，十五课</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Lessons 13, 14, 15</a:t>
                      </a:r>
                      <a:endParaRPr lang="en-US" sz="2400" b="1" dirty="0">
                        <a:latin typeface="Arial Narrow"/>
                        <a:cs typeface="Arial Narrow"/>
                      </a:endParaRPr>
                    </a:p>
                  </a:txBody>
                  <a:tcPr/>
                </a:tc>
              </a:tr>
            </a:tbl>
          </a:graphicData>
        </a:graphic>
      </p:graphicFrame>
    </p:spTree>
    <p:extLst>
      <p:ext uri="{BB962C8B-B14F-4D97-AF65-F5344CB8AC3E}">
        <p14:creationId xmlns="" xmlns:p14="http://schemas.microsoft.com/office/powerpoint/2010/main" val="40583631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187" y="-50394"/>
            <a:ext cx="9296028" cy="1470025"/>
          </a:xfrm>
        </p:spPr>
        <p:txBody>
          <a:bodyPr anchor="t">
            <a:noAutofit/>
          </a:bodyPr>
          <a:lstStyle/>
          <a:p>
            <a:pPr algn="l"/>
            <a:r>
              <a:rPr lang="zh-CN" altLang="en-US" sz="2400" b="1" dirty="0" smtClean="0">
                <a:solidFill>
                  <a:srgbClr val="FF0000"/>
                </a:solidFill>
                <a:latin typeface="MingLiU-ExtB" panose="02020500000000000000" pitchFamily="18" charset="-120"/>
                <a:ea typeface="SimSun" panose="02010600030101010101" pitchFamily="2" charset="-122"/>
                <a:cs typeface="Miriam" panose="020B0502050101010101" pitchFamily="34" charset="-79"/>
              </a:rPr>
              <a:t>献身</a:t>
            </a:r>
            <a:r>
              <a:rPr lang="en-US" sz="2400" b="1" dirty="0" smtClean="0">
                <a:solidFill>
                  <a:srgbClr val="FF0000"/>
                </a:solidFill>
                <a:latin typeface="MingLiU-ExtB" panose="02020500000000000000" pitchFamily="18" charset="-120"/>
                <a:ea typeface="MingLiU-ExtB" panose="02020500000000000000" pitchFamily="18" charset="-120"/>
                <a:cs typeface="Miriam" panose="020B0502050101010101" pitchFamily="34" charset="-79"/>
              </a:rPr>
              <a:t>宣教。</a:t>
            </a:r>
            <a:r>
              <a:rPr lang="zh-CN" altLang="en-US" sz="2400" dirty="0" smtClean="0">
                <a:solidFill>
                  <a:srgbClr val="FF0000"/>
                </a:solidFill>
                <a:latin typeface="MingLiU-ExtB" panose="02020500000000000000" pitchFamily="18" charset="-120"/>
                <a:ea typeface="SimSun" panose="02010600030101010101" pitchFamily="2" charset="-122"/>
                <a:cs typeface="Miriam" panose="020B0502050101010101" pitchFamily="34" charset="-79"/>
              </a:rPr>
              <a:t>往后看宣教组</a:t>
            </a:r>
            <a:r>
              <a:rPr lang="en-US" altLang="zh-CN" sz="2400" dirty="0" smtClean="0">
                <a:solidFill>
                  <a:srgbClr val="FF0000"/>
                </a:solidFill>
                <a:latin typeface="MingLiU-ExtB" panose="02020500000000000000" pitchFamily="18" charset="-120"/>
                <a:ea typeface="MingLiU-ExtB" panose="02020500000000000000" pitchFamily="18" charset="-120"/>
                <a:cs typeface="Miriam" panose="020B0502050101010101" pitchFamily="34" charset="-79"/>
              </a:rPr>
              <a:t>2016</a:t>
            </a:r>
            <a:r>
              <a:rPr lang="zh-CN" altLang="en-US" sz="2400" dirty="0" smtClean="0">
                <a:solidFill>
                  <a:srgbClr val="FF0000"/>
                </a:solidFill>
                <a:latin typeface="MingLiU-ExtB" panose="02020500000000000000" pitchFamily="18" charset="-120"/>
                <a:ea typeface="SimSun" panose="02010600030101010101" pitchFamily="2" charset="-122"/>
                <a:cs typeface="Miriam" panose="020B0502050101010101" pitchFamily="34" charset="-79"/>
              </a:rPr>
              <a:t>年的报告</a:t>
            </a:r>
            <a:r>
              <a:rPr lang="zh-CN" altLang="en-US" sz="2400" dirty="0" smtClean="0">
                <a:solidFill>
                  <a:srgbClr val="FF0000"/>
                </a:solidFill>
                <a:latin typeface="MingLiU-ExtB" panose="02020500000000000000" pitchFamily="18" charset="-120"/>
                <a:ea typeface="SimSun" panose="02010600030101010101" pitchFamily="2" charset="-122"/>
                <a:cs typeface="华文细黑"/>
              </a:rPr>
              <a:t>：</a:t>
            </a:r>
            <a:r>
              <a:rPr lang="en-US" altLang="zh-CN" sz="2400" dirty="0" smtClean="0">
                <a:solidFill>
                  <a:srgbClr val="FF0000"/>
                </a:solidFill>
                <a:latin typeface="MingLiU-ExtB" panose="02020500000000000000" pitchFamily="18" charset="-120"/>
                <a:ea typeface="MingLiU-ExtB" panose="02020500000000000000" pitchFamily="18" charset="-120"/>
                <a:cs typeface="华文细黑"/>
              </a:rPr>
              <a:t/>
            </a:r>
            <a:br>
              <a:rPr lang="en-US" altLang="zh-CN" sz="2400" dirty="0" smtClean="0">
                <a:solidFill>
                  <a:srgbClr val="FF0000"/>
                </a:solidFill>
                <a:latin typeface="MingLiU-ExtB" panose="02020500000000000000" pitchFamily="18" charset="-120"/>
                <a:ea typeface="MingLiU-ExtB" panose="02020500000000000000" pitchFamily="18" charset="-120"/>
                <a:cs typeface="华文细黑"/>
              </a:rPr>
            </a:br>
            <a:r>
              <a:rPr lang="zh-CN" altLang="zh-CN" sz="2400" b="1" dirty="0" smtClean="0">
                <a:solidFill>
                  <a:srgbClr val="FF0000"/>
                </a:solidFill>
                <a:latin typeface="MingLiU-ExtB" panose="02020500000000000000" pitchFamily="18" charset="-120"/>
                <a:ea typeface="SimSun" panose="02010600030101010101" pitchFamily="2" charset="-122"/>
                <a:cs typeface="华文细黑"/>
              </a:rPr>
              <a:t>1。</a:t>
            </a:r>
            <a:r>
              <a:rPr lang="zh-TW" altLang="en-US" sz="2400" b="1" u="sng" dirty="0">
                <a:solidFill>
                  <a:srgbClr val="FF0000"/>
                </a:solidFill>
                <a:latin typeface="MingLiU-ExtB" panose="02020500000000000000" pitchFamily="18" charset="-120"/>
                <a:ea typeface="MingLiU-ExtB" panose="02020500000000000000" pitchFamily="18" charset="-120"/>
                <a:cs typeface="Miriam" panose="020B0502050101010101" pitchFamily="34" charset="-79"/>
              </a:rPr>
              <a:t>本地宣教</a:t>
            </a:r>
            <a:r>
              <a:rPr lang="zh-TW" altLang="en-US" sz="2400" b="1" dirty="0">
                <a:solidFill>
                  <a:srgbClr val="FF0000"/>
                </a:solidFill>
                <a:latin typeface="MingLiU-ExtB" panose="02020500000000000000" pitchFamily="18" charset="-120"/>
                <a:ea typeface="MingLiU-ExtB" panose="02020500000000000000" pitchFamily="18" charset="-120"/>
                <a:cs typeface="Miriam" panose="020B0502050101010101" pitchFamily="34" charset="-79"/>
              </a:rPr>
              <a:t>：</a:t>
            </a:r>
            <a:r>
              <a:rPr lang="zh-TW" altLang="en-US" sz="2400" dirty="0">
                <a:solidFill>
                  <a:srgbClr val="FF0000"/>
                </a:solidFill>
                <a:latin typeface="MingLiU-ExtB" panose="02020500000000000000" pitchFamily="18" charset="-120"/>
                <a:ea typeface="MingLiU-ExtB" panose="02020500000000000000" pitchFamily="18" charset="-120"/>
                <a:cs typeface="Miriam" panose="020B0502050101010101" pitchFamily="34" charset="-79"/>
              </a:rPr>
              <a:t>去年夏天有</a:t>
            </a:r>
            <a:r>
              <a:rPr lang="en-US" altLang="zh-TW" sz="2400" dirty="0">
                <a:solidFill>
                  <a:srgbClr val="FF0000"/>
                </a:solidFill>
                <a:latin typeface="MingLiU-ExtB" panose="02020500000000000000" pitchFamily="18" charset="-120"/>
                <a:ea typeface="MingLiU-ExtB" panose="02020500000000000000" pitchFamily="18" charset="-120"/>
                <a:cs typeface="Miriam" panose="020B0502050101010101" pitchFamily="34" charset="-79"/>
              </a:rPr>
              <a:t>4</a:t>
            </a:r>
            <a:r>
              <a:rPr lang="zh-TW" altLang="en-US" sz="2400" dirty="0">
                <a:solidFill>
                  <a:srgbClr val="FF0000"/>
                </a:solidFill>
                <a:latin typeface="MingLiU-ExtB" panose="02020500000000000000" pitchFamily="18" charset="-120"/>
                <a:ea typeface="MingLiU-ExtB" panose="02020500000000000000" pitchFamily="18" charset="-120"/>
                <a:cs typeface="Miriam" panose="020B0502050101010101" pitchFamily="34" charset="-79"/>
              </a:rPr>
              <a:t>位青少年参加了“基督青少年在行动”的暑期培训和宣道，他们在大堪城组织了由青少年孩童参加的五天布道营。八月份我们教会与</a:t>
            </a:r>
            <a:r>
              <a:rPr lang="en-US" altLang="zh-TW" sz="2400" dirty="0">
                <a:solidFill>
                  <a:srgbClr val="FF0000"/>
                </a:solidFill>
                <a:latin typeface="MingLiU-ExtB" panose="02020500000000000000" pitchFamily="18" charset="-120"/>
                <a:ea typeface="MingLiU-ExtB" panose="02020500000000000000" pitchFamily="18" charset="-120"/>
                <a:cs typeface="Miriam" panose="020B0502050101010101" pitchFamily="34" charset="-79"/>
              </a:rPr>
              <a:t>Shawnee </a:t>
            </a:r>
            <a:r>
              <a:rPr lang="zh-TW" altLang="en-US" sz="2400" dirty="0">
                <a:solidFill>
                  <a:srgbClr val="FF0000"/>
                </a:solidFill>
                <a:latin typeface="MingLiU-ExtB" panose="02020500000000000000" pitchFamily="18" charset="-120"/>
                <a:ea typeface="MingLiU-ExtB" panose="02020500000000000000" pitchFamily="18" charset="-120"/>
                <a:cs typeface="Miriam" panose="020B0502050101010101" pitchFamily="34" charset="-79"/>
              </a:rPr>
              <a:t>圣经教会一起举办了暑期圣经学校。我们在平安夜去</a:t>
            </a:r>
            <a:r>
              <a:rPr lang="en-US" altLang="zh-TW" sz="2400" dirty="0" err="1">
                <a:solidFill>
                  <a:srgbClr val="FF0000"/>
                </a:solidFill>
                <a:latin typeface="MingLiU-ExtB" panose="02020500000000000000" pitchFamily="18" charset="-120"/>
                <a:ea typeface="MingLiU-ExtB" panose="02020500000000000000" pitchFamily="18" charset="-120"/>
                <a:cs typeface="Miriam" panose="020B0502050101010101" pitchFamily="34" charset="-79"/>
              </a:rPr>
              <a:t>Brookdale</a:t>
            </a:r>
            <a:r>
              <a:rPr lang="zh-TW" altLang="en-US" sz="2400" dirty="0">
                <a:solidFill>
                  <a:srgbClr val="FF0000"/>
                </a:solidFill>
                <a:latin typeface="MingLiU-ExtB" panose="02020500000000000000" pitchFamily="18" charset="-120"/>
                <a:ea typeface="MingLiU-ExtB" panose="02020500000000000000" pitchFamily="18" charset="-120"/>
                <a:cs typeface="Miriam" panose="020B0502050101010101" pitchFamily="34" charset="-79"/>
              </a:rPr>
              <a:t>老人院给老人们表演圣诞节目，并于圣诞节的当天在本教会表演了同样的节目。我们在堪萨斯大学医学院开始了查经班，有两人接受主耶稣做他们的救主</a:t>
            </a:r>
            <a:r>
              <a:rPr lang="en-US" altLang="zh-TW" sz="2400" dirty="0" smtClean="0">
                <a:solidFill>
                  <a:srgbClr val="FF0000"/>
                </a:solidFill>
                <a:latin typeface="MingLiU-ExtB" panose="02020500000000000000" pitchFamily="18" charset="-120"/>
                <a:ea typeface="MingLiU-ExtB" panose="02020500000000000000" pitchFamily="18" charset="-120"/>
                <a:cs typeface="Miriam" panose="020B0502050101010101" pitchFamily="34" charset="-79"/>
              </a:rPr>
              <a:t>.</a:t>
            </a:r>
            <a:r>
              <a:rPr lang="en-US" altLang="zh-CN" sz="2400" dirty="0" smtClean="0">
                <a:solidFill>
                  <a:srgbClr val="FF0000"/>
                </a:solidFill>
                <a:latin typeface="MingLiU-ExtB" panose="02020500000000000000" pitchFamily="18" charset="-120"/>
                <a:ea typeface="MingLiU-ExtB" panose="02020500000000000000" pitchFamily="18" charset="-120"/>
                <a:cs typeface="Miriam" panose="020B0502050101010101" pitchFamily="34" charset="-79"/>
              </a:rPr>
              <a:t/>
            </a:r>
            <a:br>
              <a:rPr lang="en-US" altLang="zh-CN" sz="2400" dirty="0" smtClean="0">
                <a:solidFill>
                  <a:srgbClr val="FF0000"/>
                </a:solidFill>
                <a:latin typeface="MingLiU-ExtB" panose="02020500000000000000" pitchFamily="18" charset="-120"/>
                <a:ea typeface="MingLiU-ExtB" panose="02020500000000000000" pitchFamily="18" charset="-120"/>
                <a:cs typeface="Miriam" panose="020B0502050101010101" pitchFamily="34" charset="-79"/>
              </a:rPr>
            </a:br>
            <a:r>
              <a:rPr lang="zh-CN" altLang="zh-CN" sz="2400" b="1" dirty="0" smtClean="0">
                <a:solidFill>
                  <a:srgbClr val="FF0000"/>
                </a:solidFill>
                <a:latin typeface="MingLiU-ExtB" panose="02020500000000000000" pitchFamily="18" charset="-120"/>
                <a:ea typeface="SimSun" panose="02010600030101010101" pitchFamily="2" charset="-122"/>
                <a:cs typeface="Miriam" panose="020B0502050101010101" pitchFamily="34" charset="-79"/>
              </a:rPr>
              <a:t>2。</a:t>
            </a:r>
            <a:r>
              <a:rPr lang="zh-TW" altLang="en-US" sz="2400" b="1" u="sng" dirty="0">
                <a:solidFill>
                  <a:srgbClr val="FF0000"/>
                </a:solidFill>
                <a:latin typeface="MingLiU-ExtB" panose="02020500000000000000" pitchFamily="18" charset="-120"/>
                <a:ea typeface="MingLiU-ExtB" panose="02020500000000000000" pitchFamily="18" charset="-120"/>
                <a:cs typeface="Miriam" panose="020B0502050101010101" pitchFamily="34" charset="-79"/>
              </a:rPr>
              <a:t>全球宣教</a:t>
            </a:r>
            <a:r>
              <a:rPr lang="zh-TW" altLang="en-US" sz="2400" b="1" dirty="0">
                <a:solidFill>
                  <a:srgbClr val="FF0000"/>
                </a:solidFill>
                <a:latin typeface="MingLiU-ExtB" panose="02020500000000000000" pitchFamily="18" charset="-120"/>
                <a:ea typeface="MingLiU-ExtB" panose="02020500000000000000" pitchFamily="18" charset="-120"/>
                <a:cs typeface="Miriam" panose="020B0502050101010101" pitchFamily="34" charset="-79"/>
              </a:rPr>
              <a:t>：</a:t>
            </a:r>
            <a:r>
              <a:rPr lang="zh-TW" altLang="en-US" sz="2400" dirty="0">
                <a:solidFill>
                  <a:srgbClr val="FF0000"/>
                </a:solidFill>
                <a:latin typeface="MingLiU-ExtB" panose="02020500000000000000" pitchFamily="18" charset="-120"/>
                <a:ea typeface="MingLiU-ExtB" panose="02020500000000000000" pitchFamily="18" charset="-120"/>
                <a:cs typeface="Miriam" panose="020B0502050101010101" pitchFamily="34" charset="-79"/>
              </a:rPr>
              <a:t>我们收到以下宣教士的报告，台湾的洪虹，洪佳 以及</a:t>
            </a:r>
            <a:r>
              <a:rPr lang="en-US" altLang="zh-TW" sz="2400" dirty="0">
                <a:solidFill>
                  <a:srgbClr val="FF0000"/>
                </a:solidFill>
                <a:latin typeface="MingLiU-ExtB" panose="02020500000000000000" pitchFamily="18" charset="-120"/>
                <a:ea typeface="MingLiU-ExtB" panose="02020500000000000000" pitchFamily="18" charset="-120"/>
                <a:cs typeface="Miriam" panose="020B0502050101010101" pitchFamily="34" charset="-79"/>
              </a:rPr>
              <a:t>Marc and Jamie Heckman, Rick and Barb Beard</a:t>
            </a:r>
            <a:r>
              <a:rPr lang="zh-TW" altLang="en-US" sz="2400" dirty="0">
                <a:solidFill>
                  <a:srgbClr val="FF0000"/>
                </a:solidFill>
                <a:latin typeface="MingLiU-ExtB" panose="02020500000000000000" pitchFamily="18" charset="-120"/>
                <a:ea typeface="MingLiU-ExtB" panose="02020500000000000000" pitchFamily="18" charset="-120"/>
                <a:cs typeface="Miriam" panose="020B0502050101010101" pitchFamily="34" charset="-79"/>
              </a:rPr>
              <a:t>。在中国宣教的</a:t>
            </a:r>
            <a:r>
              <a:rPr lang="en-US" altLang="zh-TW" sz="2400" dirty="0">
                <a:solidFill>
                  <a:srgbClr val="FF0000"/>
                </a:solidFill>
                <a:latin typeface="MingLiU-ExtB" panose="02020500000000000000" pitchFamily="18" charset="-120"/>
                <a:ea typeface="MingLiU-ExtB" panose="02020500000000000000" pitchFamily="18" charset="-120"/>
                <a:cs typeface="Miriam" panose="020B0502050101010101" pitchFamily="34" charset="-79"/>
              </a:rPr>
              <a:t>Sue Koch, and Jane Marcum</a:t>
            </a:r>
            <a:r>
              <a:rPr lang="zh-TW" altLang="en-US" sz="2400" dirty="0">
                <a:solidFill>
                  <a:srgbClr val="FF0000"/>
                </a:solidFill>
                <a:latin typeface="MingLiU-ExtB" panose="02020500000000000000" pitchFamily="18" charset="-120"/>
                <a:ea typeface="MingLiU-ExtB" panose="02020500000000000000" pitchFamily="18" charset="-120"/>
                <a:cs typeface="Miriam" panose="020B0502050101010101" pitchFamily="34" charset="-79"/>
              </a:rPr>
              <a:t>，在日本宣教的</a:t>
            </a:r>
            <a:r>
              <a:rPr lang="en-US" altLang="zh-TW" sz="2400" dirty="0" err="1">
                <a:solidFill>
                  <a:srgbClr val="FF0000"/>
                </a:solidFill>
                <a:latin typeface="MingLiU-ExtB" panose="02020500000000000000" pitchFamily="18" charset="-120"/>
                <a:ea typeface="MingLiU-ExtB" panose="02020500000000000000" pitchFamily="18" charset="-120"/>
                <a:cs typeface="Miriam" panose="020B0502050101010101" pitchFamily="34" charset="-79"/>
              </a:rPr>
              <a:t>Eusey</a:t>
            </a:r>
            <a:r>
              <a:rPr lang="en-US" altLang="zh-TW" sz="2400" dirty="0">
                <a:solidFill>
                  <a:srgbClr val="FF0000"/>
                </a:solidFill>
                <a:latin typeface="MingLiU-ExtB" panose="02020500000000000000" pitchFamily="18" charset="-120"/>
                <a:ea typeface="MingLiU-ExtB" panose="02020500000000000000" pitchFamily="18" charset="-120"/>
                <a:cs typeface="Miriam" panose="020B0502050101010101" pitchFamily="34" charset="-79"/>
              </a:rPr>
              <a:t> </a:t>
            </a:r>
            <a:r>
              <a:rPr lang="zh-TW" altLang="en-US" sz="2400" dirty="0">
                <a:solidFill>
                  <a:srgbClr val="FF0000"/>
                </a:solidFill>
                <a:latin typeface="MingLiU-ExtB" panose="02020500000000000000" pitchFamily="18" charset="-120"/>
                <a:ea typeface="MingLiU-ExtB" panose="02020500000000000000" pitchFamily="18" charset="-120"/>
                <a:cs typeface="Miriam" panose="020B0502050101010101" pitchFamily="34" charset="-79"/>
              </a:rPr>
              <a:t>夫妇。接待台湾来访的许有为。我们对这些宣教士和他们的事工有爱心奉献</a:t>
            </a:r>
            <a:r>
              <a:rPr lang="zh-CN" altLang="en-US" sz="2400" b="1" dirty="0">
                <a:solidFill>
                  <a:srgbClr val="FF0000"/>
                </a:solidFill>
                <a:latin typeface="MingLiU-ExtB" panose="02020500000000000000" pitchFamily="18" charset="-120"/>
                <a:ea typeface="SimSun" panose="02010600030101010101" pitchFamily="2" charset="-122"/>
                <a:cs typeface="Miriam" panose="020B0502050101010101" pitchFamily="34" charset="-79"/>
              </a:rPr>
              <a:t>。</a:t>
            </a:r>
            <a:r>
              <a:rPr lang="en-US" altLang="zh-CN" sz="2400" b="1" dirty="0" smtClean="0">
                <a:solidFill>
                  <a:srgbClr val="FF0000"/>
                </a:solidFill>
                <a:latin typeface="MingLiU-ExtB" panose="02020500000000000000" pitchFamily="18" charset="-120"/>
                <a:ea typeface="MingLiU-ExtB" panose="02020500000000000000" pitchFamily="18" charset="-120"/>
                <a:cs typeface="Miriam" panose="020B0502050101010101" pitchFamily="34" charset="-79"/>
              </a:rPr>
              <a:t/>
            </a:r>
            <a:br>
              <a:rPr lang="en-US" altLang="zh-CN" sz="2400" b="1" dirty="0" smtClean="0">
                <a:solidFill>
                  <a:srgbClr val="FF0000"/>
                </a:solidFill>
                <a:latin typeface="MingLiU-ExtB" panose="02020500000000000000" pitchFamily="18" charset="-120"/>
                <a:ea typeface="MingLiU-ExtB" panose="02020500000000000000" pitchFamily="18" charset="-120"/>
                <a:cs typeface="Miriam" panose="020B0502050101010101" pitchFamily="34" charset="-79"/>
              </a:rPr>
            </a:br>
            <a:r>
              <a:rPr lang="en-US" sz="2400" b="1" dirty="0" smtClean="0">
                <a:latin typeface="Arial Narrow"/>
                <a:ea typeface="华文细黑"/>
                <a:cs typeface="Arial Narrow"/>
              </a:rPr>
              <a:t>C=Committing to missions. Missions Report looking back at 2016: </a:t>
            </a:r>
            <a:br>
              <a:rPr lang="en-US" sz="2400" b="1" dirty="0" smtClean="0">
                <a:latin typeface="Arial Narrow"/>
                <a:ea typeface="华文细黑"/>
                <a:cs typeface="Arial Narrow"/>
              </a:rPr>
            </a:br>
            <a:r>
              <a:rPr lang="en-US" sz="2000" b="1" dirty="0" smtClean="0">
                <a:latin typeface="Arial Narrow"/>
                <a:ea typeface="华文细黑"/>
                <a:cs typeface="Arial Narrow"/>
              </a:rPr>
              <a:t>1. Local Missions: </a:t>
            </a:r>
            <a:r>
              <a:rPr lang="en-US" sz="2000" dirty="0" smtClean="0">
                <a:latin typeface="Arial Narrow"/>
                <a:ea typeface="华文细黑"/>
                <a:cs typeface="Arial Narrow"/>
              </a:rPr>
              <a:t>4 Youth worked with CYIA during the summer,2016 doing 5-day Bible Clubs in the Kansas City area.Augst,2016 GKCCCC and Shawnee Bible Church work together to do VBS. We did Christmas Eve program at </a:t>
            </a:r>
            <a:r>
              <a:rPr lang="en-US" sz="2000" dirty="0" err="1" smtClean="0">
                <a:latin typeface="Arial Narrow"/>
                <a:ea typeface="华文细黑"/>
                <a:cs typeface="Arial Narrow"/>
              </a:rPr>
              <a:t>Brookdale</a:t>
            </a:r>
            <a:r>
              <a:rPr lang="en-US" sz="2000" dirty="0" smtClean="0">
                <a:latin typeface="Arial Narrow"/>
                <a:ea typeface="华文细黑"/>
                <a:cs typeface="Arial Narrow"/>
              </a:rPr>
              <a:t> Assisted Living in Shawnee and Christmas Day at GKCCCC. We started a Bible Study at KU MC where 2 people accepted Christ as their Savior. </a:t>
            </a:r>
            <a:br>
              <a:rPr lang="en-US" sz="2000" dirty="0" smtClean="0">
                <a:latin typeface="Arial Narrow"/>
                <a:ea typeface="华文细黑"/>
                <a:cs typeface="Arial Narrow"/>
              </a:rPr>
            </a:br>
            <a:r>
              <a:rPr lang="en-US" sz="2000" b="1" dirty="0">
                <a:latin typeface="Arial Narrow"/>
                <a:ea typeface="华文细黑"/>
                <a:cs typeface="Arial Narrow"/>
              </a:rPr>
              <a:t>2. Global Missions: </a:t>
            </a:r>
            <a:r>
              <a:rPr lang="en-US" sz="2000" dirty="0">
                <a:latin typeface="Arial Narrow"/>
                <a:ea typeface="华文细黑"/>
                <a:cs typeface="Arial Narrow"/>
              </a:rPr>
              <a:t>We had Missionary reports from Taiwan: </a:t>
            </a:r>
            <a:r>
              <a:rPr lang="en-US" sz="2000" dirty="0" err="1">
                <a:latin typeface="Arial Narrow"/>
                <a:ea typeface="华文细黑"/>
                <a:cs typeface="Arial Narrow"/>
              </a:rPr>
              <a:t>Davina</a:t>
            </a:r>
            <a:r>
              <a:rPr lang="en-US" sz="2000" dirty="0">
                <a:latin typeface="Arial Narrow"/>
                <a:ea typeface="华文细黑"/>
                <a:cs typeface="Arial Narrow"/>
              </a:rPr>
              <a:t> and </a:t>
            </a:r>
            <a:r>
              <a:rPr lang="en-US" sz="2000" dirty="0" err="1">
                <a:latin typeface="Arial Narrow"/>
                <a:ea typeface="华文细黑"/>
                <a:cs typeface="Arial Narrow"/>
              </a:rPr>
              <a:t>Charissa</a:t>
            </a:r>
            <a:r>
              <a:rPr lang="en-US" sz="2000" dirty="0">
                <a:latin typeface="Arial Narrow"/>
                <a:ea typeface="华文细黑"/>
                <a:cs typeface="Arial Narrow"/>
              </a:rPr>
              <a:t> Hong, Marc and Jamie Heckman, Rick and Barb Beard; from China: Sue Koch, and Jane Marcum; and from Japan: Evan and Audrey </a:t>
            </a:r>
            <a:r>
              <a:rPr lang="en-US" sz="2000" dirty="0" err="1">
                <a:latin typeface="Arial Narrow"/>
                <a:ea typeface="华文细黑"/>
                <a:cs typeface="Arial Narrow"/>
              </a:rPr>
              <a:t>Eusey</a:t>
            </a:r>
            <a:r>
              <a:rPr lang="en-US" sz="2000" dirty="0">
                <a:latin typeface="Arial Narrow"/>
                <a:ea typeface="华文细黑"/>
                <a:cs typeface="Arial Narrow"/>
              </a:rPr>
              <a:t>. Jim </a:t>
            </a:r>
            <a:r>
              <a:rPr lang="en-US" sz="2000" dirty="0" err="1">
                <a:latin typeface="Arial Narrow"/>
                <a:ea typeface="华文细黑"/>
                <a:cs typeface="Arial Narrow"/>
              </a:rPr>
              <a:t>Xu</a:t>
            </a:r>
            <a:r>
              <a:rPr lang="en-US" sz="2000" dirty="0">
                <a:latin typeface="Arial Narrow"/>
                <a:ea typeface="华文细黑"/>
                <a:cs typeface="Arial Narrow"/>
              </a:rPr>
              <a:t> visited from Taiwan. Also gifts were given to missionary support and projects.</a:t>
            </a:r>
            <a:br>
              <a:rPr lang="en-US" sz="2000" dirty="0">
                <a:latin typeface="Arial Narrow"/>
                <a:ea typeface="华文细黑"/>
                <a:cs typeface="Arial Narrow"/>
              </a:rPr>
            </a:br>
            <a:r>
              <a:rPr lang="en-US" sz="2400" dirty="0" smtClean="0">
                <a:latin typeface="Arial Narrow"/>
                <a:ea typeface="华文细黑"/>
                <a:cs typeface="Arial Narrow"/>
              </a:rPr>
              <a:t/>
            </a:r>
            <a:br>
              <a:rPr lang="en-US" sz="2400" dirty="0" smtClean="0">
                <a:latin typeface="Arial Narrow"/>
                <a:ea typeface="华文细黑"/>
                <a:cs typeface="Arial Narrow"/>
              </a:rPr>
            </a:br>
            <a:endParaRPr lang="en-US" sz="2400" dirty="0">
              <a:latin typeface="华文细黑"/>
              <a:ea typeface="华文细黑"/>
              <a:cs typeface="华文细黑"/>
            </a:endParaRPr>
          </a:p>
        </p:txBody>
      </p:sp>
    </p:spTree>
    <p:extLst>
      <p:ext uri="{BB962C8B-B14F-4D97-AF65-F5344CB8AC3E}">
        <p14:creationId xmlns="" xmlns:p14="http://schemas.microsoft.com/office/powerpoint/2010/main" val="19177412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25" y="-76200"/>
            <a:ext cx="9296028" cy="1470025"/>
          </a:xfrm>
        </p:spPr>
        <p:txBody>
          <a:bodyPr anchor="t">
            <a:noAutofit/>
          </a:bodyPr>
          <a:lstStyle/>
          <a:p>
            <a:pPr algn="l"/>
            <a:r>
              <a:rPr lang="zh-CN" altLang="en-US" sz="2400" b="1" dirty="0" smtClean="0">
                <a:solidFill>
                  <a:srgbClr val="FF0000"/>
                </a:solidFill>
                <a:latin typeface="SimSun" panose="02010600030101010101" pitchFamily="2" charset="-122"/>
                <a:ea typeface="SimSun" panose="02010600030101010101" pitchFamily="2" charset="-122"/>
                <a:cs typeface="Miriam" panose="020B0502050101010101" pitchFamily="34" charset="-79"/>
              </a:rPr>
              <a:t>献身</a:t>
            </a:r>
            <a:r>
              <a:rPr lang="en-US" sz="2400" b="1" dirty="0" smtClean="0">
                <a:solidFill>
                  <a:srgbClr val="FF0000"/>
                </a:solidFill>
                <a:latin typeface="SimSun" panose="02010600030101010101" pitchFamily="2" charset="-122"/>
                <a:ea typeface="SimSun" panose="02010600030101010101" pitchFamily="2" charset="-122"/>
                <a:cs typeface="Miriam" panose="020B0502050101010101" pitchFamily="34" charset="-79"/>
              </a:rPr>
              <a:t>宣教。</a:t>
            </a:r>
            <a:r>
              <a:rPr lang="zh-CN" altLang="en-US" sz="2400" b="1" dirty="0" smtClean="0">
                <a:solidFill>
                  <a:srgbClr val="FF0000"/>
                </a:solidFill>
                <a:latin typeface="SimSun" panose="02010600030101010101" pitchFamily="2" charset="-122"/>
                <a:ea typeface="SimSun" panose="02010600030101010101" pitchFamily="2" charset="-122"/>
                <a:cs typeface="Miriam" panose="020B0502050101010101" pitchFamily="34" charset="-79"/>
              </a:rPr>
              <a:t>往前看宣教组</a:t>
            </a:r>
            <a:r>
              <a:rPr lang="en-US" altLang="zh-CN" sz="2400" b="1" dirty="0" smtClean="0">
                <a:solidFill>
                  <a:srgbClr val="FF0000"/>
                </a:solidFill>
                <a:latin typeface="SimSun" panose="02010600030101010101" pitchFamily="2" charset="-122"/>
                <a:ea typeface="SimSun" panose="02010600030101010101" pitchFamily="2" charset="-122"/>
                <a:cs typeface="Miriam" panose="020B0502050101010101" pitchFamily="34" charset="-79"/>
              </a:rPr>
              <a:t>2017</a:t>
            </a:r>
            <a:r>
              <a:rPr lang="zh-CN" altLang="en-US" sz="2400" b="1" dirty="0" smtClean="0">
                <a:solidFill>
                  <a:srgbClr val="FF0000"/>
                </a:solidFill>
                <a:latin typeface="SimSun" panose="02010600030101010101" pitchFamily="2" charset="-122"/>
                <a:ea typeface="SimSun" panose="02010600030101010101" pitchFamily="2" charset="-122"/>
                <a:cs typeface="Miriam" panose="020B0502050101010101" pitchFamily="34" charset="-79"/>
              </a:rPr>
              <a:t>年的报告</a:t>
            </a:r>
            <a:r>
              <a:rPr lang="zh-CN" altLang="en-US" sz="2400" b="1" dirty="0" smtClean="0">
                <a:solidFill>
                  <a:srgbClr val="FF0000"/>
                </a:solidFill>
                <a:latin typeface="Miriam" panose="020B0502050101010101" pitchFamily="34" charset="-79"/>
                <a:ea typeface="华文细黑"/>
                <a:cs typeface="Miriam" panose="020B0502050101010101" pitchFamily="34" charset="-79"/>
              </a:rPr>
              <a:t>：</a:t>
            </a:r>
            <a:r>
              <a:rPr lang="en-US" altLang="zh-CN" sz="2400" b="1" dirty="0" smtClean="0">
                <a:solidFill>
                  <a:srgbClr val="FF0000"/>
                </a:solidFill>
                <a:latin typeface="Miriam" panose="020B0502050101010101" pitchFamily="34" charset="-79"/>
                <a:ea typeface="华文细黑"/>
                <a:cs typeface="Miriam" panose="020B0502050101010101" pitchFamily="34" charset="-79"/>
              </a:rPr>
              <a:t/>
            </a:r>
            <a:br>
              <a:rPr lang="en-US" altLang="zh-CN" sz="2400" b="1" dirty="0" smtClean="0">
                <a:solidFill>
                  <a:srgbClr val="FF0000"/>
                </a:solidFill>
                <a:latin typeface="Miriam" panose="020B0502050101010101" pitchFamily="34" charset="-79"/>
                <a:ea typeface="华文细黑"/>
                <a:cs typeface="Miriam" panose="020B0502050101010101" pitchFamily="34" charset="-79"/>
              </a:rPr>
            </a:br>
            <a:r>
              <a:rPr lang="zh-CN" altLang="zh-CN" sz="2400" b="1" dirty="0" smtClean="0">
                <a:solidFill>
                  <a:srgbClr val="FF0000"/>
                </a:solidFill>
                <a:latin typeface="SimSun" panose="02010600030101010101" pitchFamily="2" charset="-122"/>
                <a:ea typeface="SimSun" panose="02010600030101010101" pitchFamily="2" charset="-122"/>
                <a:cs typeface="Miriam" panose="020B0502050101010101" pitchFamily="34" charset="-79"/>
              </a:rPr>
              <a:t>1。</a:t>
            </a:r>
            <a:r>
              <a:rPr lang="zh-TW" altLang="en-US" sz="2400" b="1" u="sng" dirty="0">
                <a:solidFill>
                  <a:srgbClr val="FF0000"/>
                </a:solidFill>
                <a:latin typeface="SimSun" panose="02010600030101010101" pitchFamily="2" charset="-122"/>
                <a:ea typeface="SimSun" panose="02010600030101010101" pitchFamily="2" charset="-122"/>
                <a:cs typeface="Miriam" panose="020B0502050101010101" pitchFamily="34" charset="-79"/>
              </a:rPr>
              <a:t>本地宣教</a:t>
            </a:r>
            <a:r>
              <a:rPr lang="zh-TW" altLang="en-US" sz="2400" b="1" dirty="0">
                <a:solidFill>
                  <a:srgbClr val="FF0000"/>
                </a:solidFill>
                <a:latin typeface="SimSun" panose="02010600030101010101" pitchFamily="2" charset="-122"/>
                <a:ea typeface="SimSun" panose="02010600030101010101" pitchFamily="2" charset="-122"/>
                <a:cs typeface="Miriam" panose="020B0502050101010101" pitchFamily="34" charset="-79"/>
              </a:rPr>
              <a:t>：</a:t>
            </a:r>
            <a:r>
              <a:rPr lang="en-US" altLang="zh-TW" sz="2400" dirty="0">
                <a:solidFill>
                  <a:srgbClr val="FF0000"/>
                </a:solidFill>
                <a:latin typeface="SimSun" panose="02010600030101010101" pitchFamily="2" charset="-122"/>
                <a:ea typeface="SimSun" panose="02010600030101010101" pitchFamily="2" charset="-122"/>
                <a:cs typeface="Miriam" panose="020B0502050101010101" pitchFamily="34" charset="-79"/>
              </a:rPr>
              <a:t>3/31-4/2 </a:t>
            </a:r>
            <a:r>
              <a:rPr lang="zh-TW" altLang="en-US" sz="2400" dirty="0">
                <a:solidFill>
                  <a:srgbClr val="FF0000"/>
                </a:solidFill>
                <a:latin typeface="SimSun" panose="02010600030101010101" pitchFamily="2" charset="-122"/>
                <a:ea typeface="SimSun" panose="02010600030101010101" pitchFamily="2" charset="-122"/>
                <a:cs typeface="Miriam" panose="020B0502050101010101" pitchFamily="34" charset="-79"/>
              </a:rPr>
              <a:t>张路加的福音布道会</a:t>
            </a:r>
            <a:r>
              <a:rPr lang="zh-TW" altLang="en-US" sz="2400" dirty="0" smtClean="0">
                <a:solidFill>
                  <a:srgbClr val="FF0000"/>
                </a:solidFill>
                <a:latin typeface="SimSun" panose="02010600030101010101" pitchFamily="2" charset="-122"/>
                <a:ea typeface="SimSun" panose="02010600030101010101" pitchFamily="2" charset="-122"/>
                <a:cs typeface="Miriam" panose="020B0502050101010101" pitchFamily="34" charset="-79"/>
              </a:rPr>
              <a:t>，</a:t>
            </a:r>
            <a:r>
              <a:rPr lang="zh-TW" altLang="en-US" sz="2400" dirty="0">
                <a:solidFill>
                  <a:srgbClr val="FF0000"/>
                </a:solidFill>
                <a:latin typeface="SimSun" panose="02010600030101010101" pitchFamily="2" charset="-122"/>
                <a:ea typeface="SimSun" panose="02010600030101010101" pitchFamily="2" charset="-122"/>
                <a:cs typeface="Miriam" panose="020B0502050101010101" pitchFamily="34" charset="-79"/>
              </a:rPr>
              <a:t>现在有</a:t>
            </a:r>
            <a:r>
              <a:rPr lang="en-US" altLang="zh-TW" sz="2400" dirty="0">
                <a:solidFill>
                  <a:srgbClr val="FF0000"/>
                </a:solidFill>
                <a:latin typeface="SimSun" panose="02010600030101010101" pitchFamily="2" charset="-122"/>
                <a:ea typeface="SimSun" panose="02010600030101010101" pitchFamily="2" charset="-122"/>
                <a:cs typeface="Miriam" panose="020B0502050101010101" pitchFamily="34" charset="-79"/>
              </a:rPr>
              <a:t>9</a:t>
            </a:r>
            <a:r>
              <a:rPr lang="zh-TW" altLang="en-US" sz="2400" dirty="0">
                <a:solidFill>
                  <a:srgbClr val="FF0000"/>
                </a:solidFill>
                <a:latin typeface="SimSun" panose="02010600030101010101" pitchFamily="2" charset="-122"/>
                <a:ea typeface="SimSun" panose="02010600030101010101" pitchFamily="2" charset="-122"/>
                <a:cs typeface="Miriam" panose="020B0502050101010101" pitchFamily="34" charset="-79"/>
              </a:rPr>
              <a:t>位青少年考虑参加</a:t>
            </a:r>
            <a:r>
              <a:rPr lang="en-US" altLang="zh-TW" sz="2400" dirty="0">
                <a:solidFill>
                  <a:srgbClr val="FF0000"/>
                </a:solidFill>
                <a:latin typeface="SimSun" panose="02010600030101010101" pitchFamily="2" charset="-122"/>
                <a:ea typeface="SimSun" panose="02010600030101010101" pitchFamily="2" charset="-122"/>
                <a:cs typeface="Miriam" panose="020B0502050101010101" pitchFamily="34" charset="-79"/>
              </a:rPr>
              <a:t>2017</a:t>
            </a:r>
            <a:r>
              <a:rPr lang="zh-TW" altLang="en-US" sz="2400" dirty="0">
                <a:solidFill>
                  <a:srgbClr val="FF0000"/>
                </a:solidFill>
                <a:latin typeface="SimSun" panose="02010600030101010101" pitchFamily="2" charset="-122"/>
                <a:ea typeface="SimSun" panose="02010600030101010101" pitchFamily="2" charset="-122"/>
                <a:cs typeface="Miriam" panose="020B0502050101010101" pitchFamily="34" charset="-79"/>
              </a:rPr>
              <a:t>年的基督青年在行动。我们也为暑假圣经学校祷告。</a:t>
            </a:r>
            <a:r>
              <a:rPr lang="zh-TW" altLang="en-US" sz="2400" dirty="0" smtClean="0">
                <a:solidFill>
                  <a:srgbClr val="FF0000"/>
                </a:solidFill>
                <a:latin typeface="SimSun" panose="02010600030101010101" pitchFamily="2" charset="-122"/>
                <a:ea typeface="SimSun" panose="02010600030101010101" pitchFamily="2" charset="-122"/>
                <a:cs typeface="Miriam" panose="020B0502050101010101" pitchFamily="34" charset="-79"/>
              </a:rPr>
              <a:t>我们也希望继续组织圣诞节目</a:t>
            </a:r>
            <a:r>
              <a:rPr lang="zh-CN" altLang="zh-TW" sz="2400" dirty="0" smtClean="0">
                <a:solidFill>
                  <a:srgbClr val="FF0000"/>
                </a:solidFill>
                <a:latin typeface="SimSun" panose="02010600030101010101" pitchFamily="2" charset="-122"/>
                <a:ea typeface="SimSun" panose="02010600030101010101" pitchFamily="2" charset="-122"/>
                <a:cs typeface="Miriam" panose="020B0502050101010101" pitchFamily="34" charset="-79"/>
              </a:rPr>
              <a:t>。</a:t>
            </a:r>
            <a:r>
              <a:rPr lang="en-US" altLang="zh-CN" sz="2400" b="1" dirty="0" smtClean="0">
                <a:solidFill>
                  <a:srgbClr val="FF0000"/>
                </a:solidFill>
                <a:latin typeface="SimSun" panose="02010600030101010101" pitchFamily="2" charset="-122"/>
                <a:ea typeface="SimSun" panose="02010600030101010101" pitchFamily="2" charset="-122"/>
                <a:cs typeface="Miriam" panose="020B0502050101010101" pitchFamily="34" charset="-79"/>
              </a:rPr>
              <a:t/>
            </a:r>
            <a:br>
              <a:rPr lang="en-US" altLang="zh-CN" sz="2400" b="1" dirty="0" smtClean="0">
                <a:solidFill>
                  <a:srgbClr val="FF0000"/>
                </a:solidFill>
                <a:latin typeface="SimSun" panose="02010600030101010101" pitchFamily="2" charset="-122"/>
                <a:ea typeface="SimSun" panose="02010600030101010101" pitchFamily="2" charset="-122"/>
                <a:cs typeface="Miriam" panose="020B0502050101010101" pitchFamily="34" charset="-79"/>
              </a:rPr>
            </a:br>
            <a:r>
              <a:rPr lang="zh-CN" altLang="zh-CN" sz="2400" b="1" dirty="0" smtClean="0">
                <a:solidFill>
                  <a:srgbClr val="FF0000"/>
                </a:solidFill>
                <a:latin typeface="SimSun" panose="02010600030101010101" pitchFamily="2" charset="-122"/>
                <a:ea typeface="SimSun" panose="02010600030101010101" pitchFamily="2" charset="-122"/>
                <a:cs typeface="Miriam" panose="020B0502050101010101" pitchFamily="34" charset="-79"/>
              </a:rPr>
              <a:t>2。</a:t>
            </a:r>
            <a:r>
              <a:rPr lang="zh-TW" altLang="en-US" sz="2400" b="1" u="sng" dirty="0">
                <a:solidFill>
                  <a:srgbClr val="FF0000"/>
                </a:solidFill>
                <a:latin typeface="SimSun" panose="02010600030101010101" pitchFamily="2" charset="-122"/>
                <a:ea typeface="SimSun" panose="02010600030101010101" pitchFamily="2" charset="-122"/>
                <a:cs typeface="Miriam" panose="020B0502050101010101" pitchFamily="34" charset="-79"/>
              </a:rPr>
              <a:t>全球宣教</a:t>
            </a:r>
            <a:r>
              <a:rPr lang="zh-TW" altLang="en-US" sz="2400" b="1" dirty="0">
                <a:solidFill>
                  <a:srgbClr val="FF0000"/>
                </a:solidFill>
                <a:latin typeface="SimSun" panose="02010600030101010101" pitchFamily="2" charset="-122"/>
                <a:ea typeface="SimSun" panose="02010600030101010101" pitchFamily="2" charset="-122"/>
                <a:cs typeface="Miriam" panose="020B0502050101010101" pitchFamily="34" charset="-79"/>
              </a:rPr>
              <a:t>：</a:t>
            </a:r>
            <a:r>
              <a:rPr lang="zh-TW" altLang="en-US" sz="2400" dirty="0">
                <a:solidFill>
                  <a:srgbClr val="FF0000"/>
                </a:solidFill>
                <a:latin typeface="SimSun" panose="02010600030101010101" pitchFamily="2" charset="-122"/>
                <a:ea typeface="SimSun" panose="02010600030101010101" pitchFamily="2" charset="-122"/>
                <a:cs typeface="Miriam" panose="020B0502050101010101" pitchFamily="34" charset="-79"/>
              </a:rPr>
              <a:t>我们计划继续支持台湾和中国的宣传士和事工。我们为开展新的宣教事工祷告</a:t>
            </a:r>
            <a:r>
              <a:rPr lang="zh-CN" altLang="en-US" sz="2400" dirty="0" smtClean="0">
                <a:solidFill>
                  <a:srgbClr val="FF0000"/>
                </a:solidFill>
                <a:latin typeface="SimSun" panose="02010600030101010101" pitchFamily="2" charset="-122"/>
                <a:ea typeface="SimSun" panose="02010600030101010101" pitchFamily="2" charset="-122"/>
                <a:cs typeface="Miriam" panose="020B0502050101010101" pitchFamily="34" charset="-79"/>
              </a:rPr>
              <a:t>。</a:t>
            </a:r>
            <a:r>
              <a:rPr lang="en-US" altLang="zh-CN" sz="2400" b="1" dirty="0" smtClean="0">
                <a:latin typeface="SimSun" panose="02010600030101010101" pitchFamily="2" charset="-122"/>
                <a:ea typeface="SimSun" panose="02010600030101010101" pitchFamily="2" charset="-122"/>
                <a:cs typeface="Miriam" panose="020B0502050101010101" pitchFamily="34" charset="-79"/>
              </a:rPr>
              <a:t/>
            </a:r>
            <a:br>
              <a:rPr lang="en-US" altLang="zh-CN" sz="2400" b="1" dirty="0" smtClean="0">
                <a:latin typeface="SimSun" panose="02010600030101010101" pitchFamily="2" charset="-122"/>
                <a:ea typeface="SimSun" panose="02010600030101010101" pitchFamily="2" charset="-122"/>
                <a:cs typeface="Miriam" panose="020B0502050101010101" pitchFamily="34" charset="-79"/>
              </a:rPr>
            </a:br>
            <a:r>
              <a:rPr lang="zh-CN" altLang="zh-CN" sz="2400" b="1" dirty="0" smtClean="0">
                <a:solidFill>
                  <a:srgbClr val="FF0000"/>
                </a:solidFill>
                <a:latin typeface="SimSun" panose="02010600030101010101" pitchFamily="2" charset="-122"/>
                <a:ea typeface="SimSun" panose="02010600030101010101" pitchFamily="2" charset="-122"/>
                <a:cs typeface="Miriam" panose="020B0502050101010101" pitchFamily="34" charset="-79"/>
              </a:rPr>
              <a:t>3。</a:t>
            </a:r>
            <a:r>
              <a:rPr lang="zh-TW" altLang="en-US" sz="2400" b="1" u="sng" dirty="0">
                <a:solidFill>
                  <a:srgbClr val="FF0000"/>
                </a:solidFill>
                <a:latin typeface="SimSun" panose="02010600030101010101" pitchFamily="2" charset="-122"/>
                <a:ea typeface="SimSun" panose="02010600030101010101" pitchFamily="2" charset="-122"/>
                <a:cs typeface="Miriam" panose="020B0502050101010101" pitchFamily="34" charset="-79"/>
              </a:rPr>
              <a:t>宣教目标</a:t>
            </a:r>
            <a:r>
              <a:rPr lang="zh-TW" altLang="en-US" sz="2400" b="1" dirty="0">
                <a:solidFill>
                  <a:srgbClr val="FF0000"/>
                </a:solidFill>
                <a:latin typeface="SimSun" panose="02010600030101010101" pitchFamily="2" charset="-122"/>
                <a:ea typeface="SimSun" panose="02010600030101010101" pitchFamily="2" charset="-122"/>
                <a:cs typeface="Miriam" panose="020B0502050101010101" pitchFamily="34" charset="-79"/>
              </a:rPr>
              <a:t>：</a:t>
            </a:r>
            <a:r>
              <a:rPr lang="zh-TW" altLang="en-US" sz="2400" dirty="0">
                <a:solidFill>
                  <a:srgbClr val="FF0000"/>
                </a:solidFill>
                <a:latin typeface="SimSun" panose="02010600030101010101" pitchFamily="2" charset="-122"/>
                <a:ea typeface="SimSun" panose="02010600030101010101" pitchFamily="2" charset="-122"/>
                <a:cs typeface="Miriam" panose="020B0502050101010101" pitchFamily="34" charset="-79"/>
              </a:rPr>
              <a:t>我们的目标是至少拿出教会预算的</a:t>
            </a:r>
            <a:r>
              <a:rPr lang="en-US" altLang="zh-TW" sz="2400" dirty="0">
                <a:solidFill>
                  <a:srgbClr val="FF0000"/>
                </a:solidFill>
                <a:latin typeface="SimSun" panose="02010600030101010101" pitchFamily="2" charset="-122"/>
                <a:ea typeface="SimSun" panose="02010600030101010101" pitchFamily="2" charset="-122"/>
                <a:cs typeface="Miriam" panose="020B0502050101010101" pitchFamily="34" charset="-79"/>
              </a:rPr>
              <a:t>10%</a:t>
            </a:r>
            <a:r>
              <a:rPr lang="zh-TW" altLang="en-US" sz="2400" dirty="0">
                <a:solidFill>
                  <a:srgbClr val="FF0000"/>
                </a:solidFill>
                <a:latin typeface="SimSun" panose="02010600030101010101" pitchFamily="2" charset="-122"/>
                <a:ea typeface="SimSun" panose="02010600030101010101" pitchFamily="2" charset="-122"/>
                <a:cs typeface="Miriam" panose="020B0502050101010101" pitchFamily="34" charset="-79"/>
              </a:rPr>
              <a:t>用于宣道。我们也希望宣道祷告小组为现在与我们有联络的宣教士祷告并藉此给他们鼓励和支持</a:t>
            </a:r>
            <a:r>
              <a:rPr lang="zh-CN" altLang="en-US" sz="2400" dirty="0">
                <a:solidFill>
                  <a:srgbClr val="FF0000"/>
                </a:solidFill>
                <a:latin typeface="SimSun" panose="02010600030101010101" pitchFamily="2" charset="-122"/>
                <a:ea typeface="SimSun" panose="02010600030101010101" pitchFamily="2" charset="-122"/>
                <a:cs typeface="Miriam" panose="020B0502050101010101" pitchFamily="34" charset="-79"/>
              </a:rPr>
              <a:t>。</a:t>
            </a:r>
            <a:r>
              <a:rPr lang="en-US" sz="2400" b="1" dirty="0" smtClean="0">
                <a:solidFill>
                  <a:srgbClr val="FF0000"/>
                </a:solidFill>
                <a:latin typeface="SimSun" panose="02010600030101010101" pitchFamily="2" charset="-122"/>
                <a:ea typeface="SimSun" panose="02010600030101010101" pitchFamily="2" charset="-122"/>
                <a:cs typeface="Miriam" panose="020B0502050101010101" pitchFamily="34" charset="-79"/>
              </a:rPr>
              <a:t/>
            </a:r>
            <a:br>
              <a:rPr lang="en-US" sz="2400" b="1" dirty="0" smtClean="0">
                <a:solidFill>
                  <a:srgbClr val="FF0000"/>
                </a:solidFill>
                <a:latin typeface="SimSun" panose="02010600030101010101" pitchFamily="2" charset="-122"/>
                <a:ea typeface="SimSun" panose="02010600030101010101" pitchFamily="2" charset="-122"/>
                <a:cs typeface="Miriam" panose="020B0502050101010101" pitchFamily="34" charset="-79"/>
              </a:rPr>
            </a:br>
            <a:r>
              <a:rPr lang="en-US" sz="2400" b="1" dirty="0" smtClean="0">
                <a:latin typeface="Arial Narrow"/>
                <a:ea typeface="华文细黑"/>
                <a:cs typeface="Arial Narrow"/>
              </a:rPr>
              <a:t>C=Committing to missions. Missions Report looking forward to 2017: </a:t>
            </a:r>
            <a:br>
              <a:rPr lang="en-US" sz="2400" b="1" dirty="0" smtClean="0">
                <a:latin typeface="Arial Narrow"/>
                <a:ea typeface="华文细黑"/>
                <a:cs typeface="Arial Narrow"/>
              </a:rPr>
            </a:br>
            <a:r>
              <a:rPr lang="en-US" sz="2000" b="1" dirty="0" smtClean="0">
                <a:latin typeface="Arial Narrow"/>
                <a:ea typeface="华文细黑"/>
                <a:cs typeface="Arial Narrow"/>
              </a:rPr>
              <a:t>1. Local Missions: </a:t>
            </a:r>
            <a:r>
              <a:rPr lang="en-US" sz="2000" dirty="0" smtClean="0">
                <a:latin typeface="Arial Narrow"/>
                <a:ea typeface="华文细黑"/>
                <a:cs typeface="Arial Narrow"/>
              </a:rPr>
              <a:t>We will have Evangelistic Services 3/31-4/2 with Pastor Luke Zhang. 9 Youth are considering working with CYIA summer,2017. We are praying about VBS for this summer. We hope to continue Christmas programs.</a:t>
            </a:r>
            <a:br>
              <a:rPr lang="en-US" sz="2000" dirty="0" smtClean="0">
                <a:latin typeface="Arial Narrow"/>
                <a:ea typeface="华文细黑"/>
                <a:cs typeface="Arial Narrow"/>
              </a:rPr>
            </a:br>
            <a:r>
              <a:rPr lang="en-US" sz="2000" b="1" dirty="0" smtClean="0">
                <a:latin typeface="Arial Narrow"/>
                <a:ea typeface="华文细黑"/>
                <a:cs typeface="Arial Narrow"/>
              </a:rPr>
              <a:t>2</a:t>
            </a:r>
            <a:r>
              <a:rPr lang="en-US" sz="2000" b="1" dirty="0">
                <a:latin typeface="Arial Narrow"/>
                <a:ea typeface="华文细黑"/>
                <a:cs typeface="Arial Narrow"/>
              </a:rPr>
              <a:t>. Global Missions: </a:t>
            </a:r>
            <a:r>
              <a:rPr lang="en-US" sz="2000" dirty="0">
                <a:latin typeface="Arial Narrow"/>
                <a:ea typeface="华文细黑"/>
                <a:cs typeface="Arial Narrow"/>
              </a:rPr>
              <a:t>We plan to continue missionary support and projects to Taiwan and China. We are also praying about new missionary support and projects.</a:t>
            </a:r>
            <a:br>
              <a:rPr lang="en-US" sz="2000" dirty="0">
                <a:latin typeface="Arial Narrow"/>
                <a:ea typeface="华文细黑"/>
                <a:cs typeface="Arial Narrow"/>
              </a:rPr>
            </a:br>
            <a:r>
              <a:rPr lang="en-US" sz="2000" b="1" dirty="0" smtClean="0">
                <a:latin typeface="Arial Narrow"/>
                <a:ea typeface="华文细黑"/>
                <a:cs typeface="Arial Narrow"/>
              </a:rPr>
              <a:t>3</a:t>
            </a:r>
            <a:r>
              <a:rPr lang="en-US" sz="2000" b="1" dirty="0">
                <a:latin typeface="Arial Narrow"/>
                <a:ea typeface="华文细黑"/>
                <a:cs typeface="Arial Narrow"/>
              </a:rPr>
              <a:t>. Missions Objectives: </a:t>
            </a:r>
            <a:r>
              <a:rPr lang="en-US" sz="2000" dirty="0">
                <a:latin typeface="Arial Narrow"/>
                <a:ea typeface="华文细黑"/>
                <a:cs typeface="Arial Narrow"/>
              </a:rPr>
              <a:t>It is our objective to give at least 10% of our Church budget to Missions. It is also our objective to have Missionary Prayer Teams to pray for and to encourage the missionaries that we have contact with.</a:t>
            </a:r>
            <a:br>
              <a:rPr lang="en-US" sz="2000" dirty="0">
                <a:latin typeface="Arial Narrow"/>
                <a:ea typeface="华文细黑"/>
                <a:cs typeface="Arial Narrow"/>
              </a:rPr>
            </a:br>
            <a:endParaRPr lang="en-US" sz="2000" dirty="0">
              <a:latin typeface="华文细黑"/>
              <a:ea typeface="华文细黑"/>
              <a:cs typeface="华文细黑"/>
            </a:endParaRPr>
          </a:p>
        </p:txBody>
      </p:sp>
    </p:spTree>
    <p:extLst>
      <p:ext uri="{BB962C8B-B14F-4D97-AF65-F5344CB8AC3E}">
        <p14:creationId xmlns="" xmlns:p14="http://schemas.microsoft.com/office/powerpoint/2010/main" val="31409124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74124" y="894558"/>
            <a:ext cx="4322617" cy="5943598"/>
          </a:xfrm>
          <a:prstGeom prst="rect">
            <a:avLst/>
          </a:prstGeom>
        </p:spPr>
      </p:pic>
      <p:sp>
        <p:nvSpPr>
          <p:cNvPr id="8" name="Rectangle 7"/>
          <p:cNvSpPr/>
          <p:nvPr/>
        </p:nvSpPr>
        <p:spPr>
          <a:xfrm>
            <a:off x="6108422" y="5895378"/>
            <a:ext cx="2703162" cy="830997"/>
          </a:xfrm>
          <a:prstGeom prst="rect">
            <a:avLst/>
          </a:prstGeom>
        </p:spPr>
        <p:txBody>
          <a:bodyPr wrap="square">
            <a:spAutoFit/>
          </a:bodyPr>
          <a:lstStyle/>
          <a:p>
            <a:pPr algn="ctr" defTabSz="457200"/>
            <a:r>
              <a:rPr lang="zh-CN" altLang="en-US" sz="2400" b="1" kern="1200" dirty="0" smtClean="0">
                <a:solidFill>
                  <a:srgbClr val="FF0000"/>
                </a:solidFill>
                <a:latin typeface="华文细黑"/>
                <a:ea typeface="华文细黑"/>
                <a:cs typeface="华文细黑"/>
              </a:rPr>
              <a:t>王德南</a:t>
            </a:r>
            <a:endParaRPr lang="en-US" altLang="zh-CN" sz="2400" b="1" kern="1200" dirty="0" smtClean="0">
              <a:solidFill>
                <a:srgbClr val="FF0000"/>
              </a:solidFill>
              <a:latin typeface="华文细黑"/>
              <a:ea typeface="华文细黑"/>
              <a:cs typeface="华文细黑"/>
            </a:endParaRPr>
          </a:p>
          <a:p>
            <a:pPr algn="ctr" defTabSz="457200"/>
            <a:r>
              <a:rPr lang="en-US" sz="2400" b="1" kern="1200" dirty="0" smtClean="0">
                <a:solidFill>
                  <a:prstClr val="black"/>
                </a:solidFill>
                <a:latin typeface="Arial Narrow"/>
                <a:ea typeface="+mn-ea"/>
                <a:cs typeface="Arial Narrow"/>
              </a:rPr>
              <a:t>Tony Wong</a:t>
            </a:r>
            <a:endParaRPr lang="en-US" sz="2400" b="1" kern="1200" dirty="0">
              <a:solidFill>
                <a:prstClr val="black"/>
              </a:solidFill>
              <a:latin typeface="Arial Narrow"/>
              <a:ea typeface="+mn-ea"/>
              <a:cs typeface="Arial Narrow"/>
            </a:endParaRPr>
          </a:p>
        </p:txBody>
      </p:sp>
      <p:sp>
        <p:nvSpPr>
          <p:cNvPr id="9" name="Rectangle 8"/>
          <p:cNvSpPr/>
          <p:nvPr/>
        </p:nvSpPr>
        <p:spPr>
          <a:xfrm>
            <a:off x="6167959" y="83403"/>
            <a:ext cx="2703162" cy="830997"/>
          </a:xfrm>
          <a:prstGeom prst="rect">
            <a:avLst/>
          </a:prstGeom>
        </p:spPr>
        <p:txBody>
          <a:bodyPr wrap="square">
            <a:spAutoFit/>
          </a:bodyPr>
          <a:lstStyle/>
          <a:p>
            <a:pPr algn="ctr" defTabSz="457200"/>
            <a:r>
              <a:rPr lang="zh-CN" altLang="en-US" sz="2400" b="1" kern="1200" dirty="0" smtClean="0">
                <a:solidFill>
                  <a:srgbClr val="FF0000"/>
                </a:solidFill>
                <a:latin typeface="华文细黑"/>
                <a:ea typeface="华文细黑"/>
                <a:cs typeface="华文细黑"/>
              </a:rPr>
              <a:t>事工组</a:t>
            </a:r>
            <a:endParaRPr lang="en-US" altLang="zh-CN" sz="2400" b="1" kern="1200" dirty="0" smtClean="0">
              <a:solidFill>
                <a:srgbClr val="FF0000"/>
              </a:solidFill>
              <a:latin typeface="华文细黑"/>
              <a:ea typeface="华文细黑"/>
              <a:cs typeface="华文细黑"/>
            </a:endParaRPr>
          </a:p>
          <a:p>
            <a:pPr algn="ctr" defTabSz="457200"/>
            <a:r>
              <a:rPr lang="en-US" sz="2400" b="1" kern="1200" dirty="0" smtClean="0">
                <a:solidFill>
                  <a:prstClr val="black"/>
                </a:solidFill>
                <a:latin typeface="Arial Narrow"/>
                <a:ea typeface="+mn-ea"/>
                <a:cs typeface="Arial Narrow"/>
              </a:rPr>
              <a:t>Ministry Group</a:t>
            </a:r>
            <a:endParaRPr lang="en-US" sz="2400" b="1" kern="1200" dirty="0">
              <a:solidFill>
                <a:prstClr val="black"/>
              </a:solidFill>
              <a:latin typeface="Arial Narrow"/>
              <a:ea typeface="+mn-ea"/>
              <a:cs typeface="Arial Narrow"/>
            </a:endParaRPr>
          </a:p>
        </p:txBody>
      </p:sp>
      <p:sp>
        <p:nvSpPr>
          <p:cNvPr id="10" name="Rectangle 9"/>
          <p:cNvSpPr/>
          <p:nvPr/>
        </p:nvSpPr>
        <p:spPr>
          <a:xfrm>
            <a:off x="6207651" y="2854967"/>
            <a:ext cx="2703162" cy="830997"/>
          </a:xfrm>
          <a:prstGeom prst="rect">
            <a:avLst/>
          </a:prstGeom>
        </p:spPr>
        <p:txBody>
          <a:bodyPr wrap="square">
            <a:spAutoFit/>
          </a:bodyPr>
          <a:lstStyle/>
          <a:p>
            <a:pPr algn="ctr" defTabSz="457200"/>
            <a:r>
              <a:rPr lang="en-US" sz="4800" b="1" kern="1200" dirty="0" smtClean="0">
                <a:solidFill>
                  <a:srgbClr val="FFFF00"/>
                </a:solidFill>
                <a:latin typeface="Arial Narrow"/>
                <a:ea typeface="+mn-ea"/>
                <a:cs typeface="Arial Narrow"/>
              </a:rPr>
              <a:t>(6)</a:t>
            </a:r>
            <a:endParaRPr lang="en-US" sz="4800" b="1" kern="1200" dirty="0">
              <a:solidFill>
                <a:srgbClr val="FFFF00"/>
              </a:solidFill>
              <a:latin typeface="Arial Narrow"/>
              <a:ea typeface="+mn-ea"/>
              <a:cs typeface="Arial Narrow"/>
            </a:endParaRPr>
          </a:p>
        </p:txBody>
      </p:sp>
      <p:graphicFrame>
        <p:nvGraphicFramePr>
          <p:cNvPr id="11" name="Table 10"/>
          <p:cNvGraphicFramePr>
            <a:graphicFrameLocks noGrp="1"/>
          </p:cNvGraphicFramePr>
          <p:nvPr>
            <p:extLst>
              <p:ext uri="{D42A27DB-BD31-4B8C-83A1-F6EECF244321}">
                <p14:modId xmlns:p14="http://schemas.microsoft.com/office/powerpoint/2010/main" xmlns="" val="685965872"/>
              </p:ext>
            </p:extLst>
          </p:nvPr>
        </p:nvGraphicFramePr>
        <p:xfrm>
          <a:off x="0" y="0"/>
          <a:ext cx="5755312" cy="6857998"/>
        </p:xfrm>
        <a:graphic>
          <a:graphicData uri="http://schemas.openxmlformats.org/drawingml/2006/table">
            <a:tbl>
              <a:tblPr firstRow="1" bandRow="1">
                <a:tableStyleId>{5940675A-B579-460E-94D1-54222C63F5DA}</a:tableStyleId>
              </a:tblPr>
              <a:tblGrid>
                <a:gridCol w="1488443"/>
                <a:gridCol w="4266869"/>
              </a:tblGrid>
              <a:tr h="979714">
                <a:tc>
                  <a:txBody>
                    <a:bodyPr/>
                    <a:lstStyle/>
                    <a:p>
                      <a:pPr algn="ctr"/>
                      <a:r>
                        <a:rPr lang="zh-CN" altLang="en-US" sz="2400" b="1" dirty="0" smtClean="0">
                          <a:solidFill>
                            <a:srgbClr val="FF0000"/>
                          </a:solidFill>
                          <a:latin typeface="华文细黑"/>
                          <a:ea typeface="华文细黑"/>
                          <a:cs typeface="华文细黑"/>
                        </a:rPr>
                        <a:t>邀请</a:t>
                      </a:r>
                      <a:endParaRPr lang="en-US" sz="2400" b="1" dirty="0" smtClean="0">
                        <a:solidFill>
                          <a:srgbClr val="FF0000"/>
                        </a:solidFill>
                        <a:latin typeface="华文细黑"/>
                        <a:ea typeface="华文细黑"/>
                        <a:cs typeface="华文细黑"/>
                      </a:endParaRPr>
                    </a:p>
                    <a:p>
                      <a:pPr algn="ctr"/>
                      <a:r>
                        <a:rPr lang="en-US" sz="2400" b="1" dirty="0" smtClean="0">
                          <a:latin typeface="Arial Narrow"/>
                          <a:cs typeface="Arial Narrow"/>
                        </a:rPr>
                        <a:t>Invitation</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华文细黑"/>
                          <a:ea typeface="华文细黑"/>
                          <a:cs typeface="华文细黑"/>
                        </a:rPr>
                        <a:t>“常在基督里面”（约</a:t>
                      </a:r>
                      <a:r>
                        <a:rPr lang="en-US" altLang="zh-CN" sz="2400" b="1" dirty="0" smtClean="0">
                          <a:solidFill>
                            <a:srgbClr val="FF0000"/>
                          </a:solidFill>
                          <a:latin typeface="华文细黑"/>
                          <a:ea typeface="华文细黑"/>
                          <a:cs typeface="华文细黑"/>
                        </a:rPr>
                        <a:t>15:5</a:t>
                      </a:r>
                      <a:r>
                        <a:rPr lang="zh-CN" altLang="en-US" sz="2400" b="1" dirty="0" smtClean="0">
                          <a:solidFill>
                            <a:srgbClr val="FF0000"/>
                          </a:solidFill>
                          <a:latin typeface="华文细黑"/>
                          <a:ea typeface="华文细黑"/>
                          <a:cs typeface="华文细黑"/>
                        </a:rPr>
                        <a:t>）</a:t>
                      </a:r>
                      <a:endParaRPr lang="en-US" sz="2400" b="1" dirty="0" smtClean="0">
                        <a:solidFill>
                          <a:srgbClr val="FF0000"/>
                        </a:solidFill>
                        <a:latin typeface="华文细黑"/>
                        <a:ea typeface="华文细黑"/>
                        <a:cs typeface="华文细黑"/>
                      </a:endParaRPr>
                    </a:p>
                    <a:p>
                      <a:pPr algn="ctr"/>
                      <a:r>
                        <a:rPr lang="en-US" sz="2400" b="1" dirty="0" smtClean="0">
                          <a:latin typeface="Arial Narrow"/>
                          <a:cs typeface="Arial Narrow"/>
                        </a:rPr>
                        <a:t>“Abide</a:t>
                      </a:r>
                      <a:r>
                        <a:rPr lang="en-US" sz="2400" b="1" baseline="0" dirty="0" smtClean="0">
                          <a:latin typeface="Arial Narrow"/>
                          <a:cs typeface="Arial Narrow"/>
                        </a:rPr>
                        <a:t> in Christ</a:t>
                      </a:r>
                      <a:r>
                        <a:rPr lang="en-US" sz="2400" b="1" dirty="0" smtClean="0">
                          <a:latin typeface="Arial Narrow"/>
                          <a:cs typeface="Arial Narrow"/>
                        </a:rPr>
                        <a:t>”(Jn.15:5)</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认同</a:t>
                      </a:r>
                      <a:endParaRPr lang="en-US" sz="2400" b="1" dirty="0" smtClean="0">
                        <a:latin typeface="Arial Narrow"/>
                        <a:cs typeface="Arial Narrow"/>
                      </a:endParaRPr>
                    </a:p>
                    <a:p>
                      <a:pPr algn="ctr"/>
                      <a:r>
                        <a:rPr lang="en-US" sz="2400" b="1" dirty="0" smtClean="0">
                          <a:latin typeface="Arial Narrow"/>
                          <a:cs typeface="Arial Narrow"/>
                        </a:rPr>
                        <a:t>Identify</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“仆人／工人”</a:t>
                      </a:r>
                      <a:endParaRPr lang="en-US" sz="2400" b="1" dirty="0" smtClean="0">
                        <a:latin typeface="Arial Narrow"/>
                        <a:cs typeface="Arial Narrow"/>
                      </a:endParaRPr>
                    </a:p>
                    <a:p>
                      <a:pPr algn="ctr"/>
                      <a:r>
                        <a:rPr lang="en-US" sz="2400" b="1" dirty="0" smtClean="0">
                          <a:latin typeface="Arial Narrow"/>
                          <a:cs typeface="Arial Narrow"/>
                        </a:rPr>
                        <a:t>“Ministers/Workers”</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步骤</a:t>
                      </a:r>
                      <a:endParaRPr lang="en-US" sz="2400" b="1" dirty="0" smtClean="0">
                        <a:latin typeface="Arial Narrow"/>
                        <a:cs typeface="Arial Narrow"/>
                      </a:endParaRPr>
                    </a:p>
                    <a:p>
                      <a:pPr algn="ctr"/>
                      <a:r>
                        <a:rPr lang="en-US" sz="2400" b="1" dirty="0" smtClean="0">
                          <a:latin typeface="Arial Narrow"/>
                          <a:cs typeface="Arial Narrow"/>
                        </a:rPr>
                        <a:t>Step</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“部署他们”</a:t>
                      </a:r>
                      <a:endParaRPr lang="en-US" sz="2400" b="1" dirty="0" smtClean="0">
                        <a:latin typeface="Arial Narrow"/>
                        <a:cs typeface="Arial Narrow"/>
                      </a:endParaRPr>
                    </a:p>
                    <a:p>
                      <a:pPr algn="ctr"/>
                      <a:r>
                        <a:rPr lang="en-US" sz="2400" b="1" dirty="0" smtClean="0">
                          <a:latin typeface="Arial Narrow"/>
                          <a:cs typeface="Arial Narrow"/>
                        </a:rPr>
                        <a:t>“Deploy them”</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教训</a:t>
                      </a:r>
                      <a:endParaRPr lang="en-US" sz="2400" b="1" dirty="0" smtClean="0">
                        <a:latin typeface="Arial Narrow"/>
                        <a:cs typeface="Arial Narrow"/>
                      </a:endParaRPr>
                    </a:p>
                    <a:p>
                      <a:pPr algn="ctr"/>
                      <a:r>
                        <a:rPr lang="en-US" sz="2400" b="1" dirty="0" smtClean="0">
                          <a:latin typeface="Arial Narrow"/>
                          <a:cs typeface="Arial Narrow"/>
                        </a:rPr>
                        <a:t>Instruction</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大奉献（彼前</a:t>
                      </a:r>
                      <a:r>
                        <a:rPr lang="en-US" altLang="zh-CN" sz="2400" b="1" dirty="0" smtClean="0">
                          <a:solidFill>
                            <a:srgbClr val="FF0000"/>
                          </a:solidFill>
                          <a:latin typeface="华文细黑"/>
                          <a:ea typeface="华文细黑"/>
                          <a:cs typeface="华文细黑"/>
                        </a:rPr>
                        <a:t>4:10</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Great</a:t>
                      </a:r>
                      <a:r>
                        <a:rPr lang="en-US" sz="2400" b="1" baseline="0" dirty="0" smtClean="0">
                          <a:latin typeface="Arial Narrow"/>
                          <a:cs typeface="Arial Narrow"/>
                        </a:rPr>
                        <a:t> service(1Pet.4:10)</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宗旨</a:t>
                      </a:r>
                      <a:endParaRPr lang="en-US" sz="2400" b="1" dirty="0" smtClean="0">
                        <a:latin typeface="Arial Narrow"/>
                        <a:cs typeface="Arial Narrow"/>
                      </a:endParaRPr>
                    </a:p>
                    <a:p>
                      <a:pPr algn="ctr"/>
                      <a:r>
                        <a:rPr lang="en-US" sz="2400" b="1" dirty="0" smtClean="0">
                          <a:latin typeface="Arial Narrow"/>
                          <a:cs typeface="Arial Narrow"/>
                        </a:rPr>
                        <a:t>Purpose</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奉献事工</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latin typeface="Arial Narrow"/>
                          <a:cs typeface="Arial Narrow"/>
                        </a:rPr>
                        <a:t>Consecrating to ministry</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华文细黑"/>
                          <a:ea typeface="华文细黑"/>
                          <a:cs typeface="华文细黑"/>
                        </a:rPr>
                        <a:t>行动</a:t>
                      </a:r>
                      <a:endParaRPr lang="en-US" sz="2400" b="1" dirty="0" smtClean="0">
                        <a:solidFill>
                          <a:srgbClr val="FF0000"/>
                        </a:solidFill>
                        <a:latin typeface="华文细黑"/>
                        <a:ea typeface="华文细黑"/>
                        <a:cs typeface="华文细黑"/>
                      </a:endParaRPr>
                    </a:p>
                    <a:p>
                      <a:pPr algn="ctr"/>
                      <a:r>
                        <a:rPr lang="en-US" sz="2400" b="1" dirty="0" smtClean="0">
                          <a:latin typeface="Arial Narrow"/>
                          <a:cs typeface="Arial Narrow"/>
                        </a:rPr>
                        <a:t>Actions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教导，服事</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altLang="zh-CN" sz="2400" b="1" dirty="0" smtClean="0">
                          <a:latin typeface="Arial Narrow"/>
                          <a:cs typeface="Arial Narrow"/>
                        </a:rPr>
                        <a:t>Teaching, serving</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华文细黑"/>
                          <a:ea typeface="华文细黑"/>
                          <a:cs typeface="华文细黑"/>
                        </a:rPr>
                        <a:t>方向指引</a:t>
                      </a:r>
                      <a:endParaRPr lang="en-US" sz="2400" b="1" dirty="0" smtClean="0">
                        <a:solidFill>
                          <a:srgbClr val="FF0000"/>
                        </a:solidFill>
                        <a:latin typeface="华文细黑"/>
                        <a:ea typeface="华文细黑"/>
                        <a:cs typeface="华文细黑"/>
                      </a:endParaRPr>
                    </a:p>
                    <a:p>
                      <a:pPr algn="ctr"/>
                      <a:r>
                        <a:rPr lang="en-US" sz="2400" b="1" dirty="0" smtClean="0">
                          <a:latin typeface="Arial Narrow"/>
                          <a:cs typeface="Arial Narrow"/>
                        </a:rPr>
                        <a:t>Directions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第十六，十七，十八课</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Lessons 16, 17, 18</a:t>
                      </a:r>
                      <a:endParaRPr lang="en-US" sz="2400" b="1" dirty="0">
                        <a:latin typeface="Arial Narrow"/>
                        <a:cs typeface="Arial Narrow"/>
                      </a:endParaRPr>
                    </a:p>
                  </a:txBody>
                  <a:tcPr/>
                </a:tc>
              </a:tr>
            </a:tbl>
          </a:graphicData>
        </a:graphic>
      </p:graphicFrame>
    </p:spTree>
    <p:extLst>
      <p:ext uri="{BB962C8B-B14F-4D97-AF65-F5344CB8AC3E}">
        <p14:creationId xmlns:p14="http://schemas.microsoft.com/office/powerpoint/2010/main" xmlns="" val="6050093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457200" y="5334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SimSun"/>
              <a:buNone/>
            </a:pPr>
            <a:r>
              <a:rPr lang="en-US" sz="3600" b="1" i="0" u="none" strike="noStrike" cap="none" dirty="0" smtClean="0">
                <a:solidFill>
                  <a:srgbClr val="0070C0"/>
                </a:solidFill>
                <a:latin typeface="SimSun"/>
                <a:ea typeface="SimSun"/>
                <a:cs typeface="SimSun"/>
                <a:sym typeface="SimSun"/>
              </a:rPr>
              <a:t>2017年堪城华人基督教会年会</a:t>
            </a:r>
            <a:r>
              <a:rPr lang="en-US" sz="3600" b="0" i="0" u="none" strike="noStrike" cap="none" dirty="0">
                <a:solidFill>
                  <a:srgbClr val="8FA598"/>
                </a:solidFill>
                <a:latin typeface="Arial"/>
                <a:ea typeface="Arial"/>
                <a:cs typeface="Arial"/>
                <a:sym typeface="Arial"/>
              </a:rPr>
              <a:t/>
            </a:r>
            <a:br>
              <a:rPr lang="en-US" sz="3600" b="0" i="0" u="none" strike="noStrike" cap="none" dirty="0">
                <a:solidFill>
                  <a:srgbClr val="8FA598"/>
                </a:solidFill>
                <a:latin typeface="Arial"/>
                <a:ea typeface="Arial"/>
                <a:cs typeface="Arial"/>
                <a:sym typeface="Arial"/>
              </a:rPr>
            </a:br>
            <a:r>
              <a:rPr lang="en-US" sz="2430" b="0" i="0" u="none" strike="noStrike" cap="none" dirty="0" smtClean="0">
                <a:solidFill>
                  <a:srgbClr val="0070C0"/>
                </a:solidFill>
                <a:latin typeface="Arial"/>
                <a:ea typeface="Arial"/>
                <a:cs typeface="Arial"/>
                <a:sym typeface="Arial"/>
              </a:rPr>
              <a:t>2017 </a:t>
            </a:r>
            <a:r>
              <a:rPr lang="en-US" sz="2430" b="0" i="0" u="none" strike="noStrike" cap="none" dirty="0">
                <a:solidFill>
                  <a:srgbClr val="0070C0"/>
                </a:solidFill>
                <a:latin typeface="Arial"/>
                <a:ea typeface="Arial"/>
                <a:cs typeface="Arial"/>
                <a:sym typeface="Arial"/>
              </a:rPr>
              <a:t>GKCCCC Annual Meeting</a:t>
            </a:r>
          </a:p>
        </p:txBody>
      </p:sp>
      <p:sp>
        <p:nvSpPr>
          <p:cNvPr id="261" name="Shape 261"/>
          <p:cNvSpPr txBox="1">
            <a:spLocks noGrp="1"/>
          </p:cNvSpPr>
          <p:nvPr>
            <p:ph type="body" idx="1"/>
          </p:nvPr>
        </p:nvSpPr>
        <p:spPr>
          <a:xfrm>
            <a:off x="457200" y="1600200"/>
            <a:ext cx="8229600" cy="5105400"/>
          </a:xfrm>
          <a:prstGeom prst="rect">
            <a:avLst/>
          </a:prstGeom>
          <a:noFill/>
          <a:ln>
            <a:noFill/>
          </a:ln>
        </p:spPr>
        <p:txBody>
          <a:bodyPr lIns="91425" tIns="45700" rIns="91425" bIns="45700" anchor="t" anchorCtr="0">
            <a:noAutofit/>
          </a:bodyPr>
          <a:lstStyle/>
          <a:p>
            <a:pPr lvl="0" rtl="0">
              <a:spcBef>
                <a:spcPts val="0"/>
              </a:spcBef>
              <a:buClr>
                <a:srgbClr val="000000"/>
              </a:buClr>
              <a:buSzPct val="45833"/>
              <a:buNone/>
            </a:pPr>
            <a:r>
              <a:rPr lang="en-US" dirty="0"/>
              <a:t>Children’s </a:t>
            </a:r>
            <a:r>
              <a:rPr lang="en-US" dirty="0" smtClean="0"/>
              <a:t>Education</a:t>
            </a:r>
          </a:p>
          <a:p>
            <a:pPr>
              <a:spcBef>
                <a:spcPts val="0"/>
              </a:spcBef>
              <a:buClr>
                <a:srgbClr val="000000"/>
              </a:buClr>
              <a:buSzPct val="45833"/>
              <a:buNone/>
            </a:pPr>
            <a:r>
              <a:rPr lang="en-US" sz="2000" i="1" dirty="0" smtClean="0"/>
              <a:t>Train </a:t>
            </a:r>
            <a:r>
              <a:rPr lang="en-US" sz="2000" i="1" dirty="0"/>
              <a:t>a child in the way he should go, and when he is old he will not turn from it</a:t>
            </a:r>
            <a:r>
              <a:rPr lang="en-US" sz="2000" i="1" dirty="0" smtClean="0"/>
              <a:t>. </a:t>
            </a:r>
            <a:r>
              <a:rPr lang="zh-TW" altLang="en-US" sz="2000" i="1" dirty="0" smtClean="0"/>
              <a:t>教</a:t>
            </a:r>
            <a:r>
              <a:rPr lang="zh-TW" altLang="en-US" sz="2000" i="1" dirty="0"/>
              <a:t>養孩童，使他走當行的道，就是到老他也不偏離。</a:t>
            </a:r>
            <a:r>
              <a:rPr lang="en-US" sz="2000" i="1" dirty="0" smtClean="0"/>
              <a:t>(Proverbs 22:6)</a:t>
            </a:r>
            <a:endParaRPr lang="en-US" sz="2000" i="1" dirty="0"/>
          </a:p>
          <a:p>
            <a:pPr lvl="0" rtl="0">
              <a:spcBef>
                <a:spcPts val="0"/>
              </a:spcBef>
              <a:buClr>
                <a:srgbClr val="000000"/>
              </a:buClr>
              <a:buSzPct val="45833"/>
              <a:buNone/>
            </a:pPr>
            <a:r>
              <a:rPr lang="en-US" dirty="0"/>
              <a:t>Purpose: To reach the next generation with the gospel of Jesus Christ</a:t>
            </a:r>
          </a:p>
          <a:p>
            <a:pPr marL="457200" lvl="0" indent="-228600" rtl="0">
              <a:spcBef>
                <a:spcPts val="0"/>
              </a:spcBef>
              <a:buAutoNum type="arabicPeriod"/>
            </a:pPr>
            <a:r>
              <a:rPr lang="en-US" dirty="0"/>
              <a:t>Teaching the Word of God- the knowledge of God produce faith</a:t>
            </a:r>
          </a:p>
          <a:p>
            <a:pPr marL="914400" lvl="1" indent="-228600" rtl="0">
              <a:spcBef>
                <a:spcPts val="0"/>
              </a:spcBef>
              <a:buAutoNum type="alphaLcPeriod"/>
            </a:pPr>
            <a:r>
              <a:rPr lang="en-US" dirty="0"/>
              <a:t>Awareness of God</a:t>
            </a:r>
          </a:p>
          <a:p>
            <a:pPr marL="914400" lvl="1" indent="-228600" rtl="0">
              <a:spcBef>
                <a:spcPts val="0"/>
              </a:spcBef>
              <a:buAutoNum type="alphaLcPeriod"/>
            </a:pPr>
            <a:r>
              <a:rPr lang="en-US" dirty="0"/>
              <a:t>Reconcile with God</a:t>
            </a:r>
          </a:p>
          <a:p>
            <a:pPr marL="457200" lvl="0" indent="-228600" rtl="0">
              <a:spcBef>
                <a:spcPts val="0"/>
              </a:spcBef>
              <a:buAutoNum type="arabicPeriod"/>
            </a:pPr>
            <a:r>
              <a:rPr lang="en-US" dirty="0"/>
              <a:t>Discussing the Word of God and shepherding the students.</a:t>
            </a:r>
          </a:p>
          <a:p>
            <a:pPr marL="914400" lvl="1" indent="-228600" rtl="0">
              <a:spcBef>
                <a:spcPts val="0"/>
              </a:spcBef>
              <a:buAutoNum type="alphaLcPeriod"/>
            </a:pPr>
            <a:r>
              <a:rPr lang="en-US" dirty="0"/>
              <a:t>Daily connection with God through reading the Bible and prayer</a:t>
            </a:r>
          </a:p>
          <a:p>
            <a:pPr marL="914400" lvl="1" indent="-228600" rtl="0">
              <a:spcBef>
                <a:spcPts val="0"/>
              </a:spcBef>
              <a:buAutoNum type="alphaLcPeriod"/>
            </a:pPr>
            <a:r>
              <a:rPr lang="en-US" dirty="0"/>
              <a:t>Become a follower of Christ through personal encounter with God</a:t>
            </a:r>
          </a:p>
          <a:p>
            <a:pPr marL="182880" lvl="0" indent="-53339" rtl="0">
              <a:spcBef>
                <a:spcPts val="0"/>
              </a:spcBef>
              <a:buChar char="•"/>
            </a:pPr>
            <a:endParaRP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457200" y="5334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SimSun"/>
              <a:buNone/>
            </a:pPr>
            <a:r>
              <a:rPr lang="en-US" sz="3600" b="1" i="0" u="none" strike="noStrike" cap="none" dirty="0" smtClean="0">
                <a:solidFill>
                  <a:srgbClr val="0070C0"/>
                </a:solidFill>
                <a:latin typeface="SimSun"/>
                <a:ea typeface="SimSun"/>
                <a:cs typeface="SimSun"/>
                <a:sym typeface="SimSun"/>
              </a:rPr>
              <a:t>2017年堪城华人基督教会年会</a:t>
            </a:r>
            <a:r>
              <a:rPr lang="en-US" sz="3600" b="0" i="0" u="none" strike="noStrike" cap="none" dirty="0">
                <a:solidFill>
                  <a:srgbClr val="8FA598"/>
                </a:solidFill>
                <a:latin typeface="Arial"/>
                <a:ea typeface="Arial"/>
                <a:cs typeface="Arial"/>
                <a:sym typeface="Arial"/>
              </a:rPr>
              <a:t/>
            </a:r>
            <a:br>
              <a:rPr lang="en-US" sz="3600" b="0" i="0" u="none" strike="noStrike" cap="none" dirty="0">
                <a:solidFill>
                  <a:srgbClr val="8FA598"/>
                </a:solidFill>
                <a:latin typeface="Arial"/>
                <a:ea typeface="Arial"/>
                <a:cs typeface="Arial"/>
                <a:sym typeface="Arial"/>
              </a:rPr>
            </a:br>
            <a:r>
              <a:rPr lang="en-US" sz="2430" b="0" i="0" u="none" strike="noStrike" cap="none" dirty="0" smtClean="0">
                <a:solidFill>
                  <a:srgbClr val="0070C0"/>
                </a:solidFill>
                <a:latin typeface="Arial"/>
                <a:ea typeface="Arial"/>
                <a:cs typeface="Arial"/>
                <a:sym typeface="Arial"/>
              </a:rPr>
              <a:t>2017 </a:t>
            </a:r>
            <a:r>
              <a:rPr lang="en-US" sz="2430" b="0" i="0" u="none" strike="noStrike" cap="none" dirty="0">
                <a:solidFill>
                  <a:srgbClr val="0070C0"/>
                </a:solidFill>
                <a:latin typeface="Arial"/>
                <a:ea typeface="Arial"/>
                <a:cs typeface="Arial"/>
                <a:sym typeface="Arial"/>
              </a:rPr>
              <a:t>GKCCCC Annual Meeting</a:t>
            </a:r>
          </a:p>
        </p:txBody>
      </p:sp>
      <p:sp>
        <p:nvSpPr>
          <p:cNvPr id="267" name="Shape 267"/>
          <p:cNvSpPr txBox="1">
            <a:spLocks noGrp="1"/>
          </p:cNvSpPr>
          <p:nvPr>
            <p:ph type="body" idx="1"/>
          </p:nvPr>
        </p:nvSpPr>
        <p:spPr>
          <a:xfrm>
            <a:off x="457200" y="1600200"/>
            <a:ext cx="8229600" cy="5257800"/>
          </a:xfrm>
          <a:prstGeom prst="rect">
            <a:avLst/>
          </a:prstGeom>
          <a:noFill/>
          <a:ln>
            <a:noFill/>
          </a:ln>
        </p:spPr>
        <p:txBody>
          <a:bodyPr lIns="91425" tIns="45700" rIns="91425" bIns="45700" anchor="t" anchorCtr="0">
            <a:noAutofit/>
          </a:bodyPr>
          <a:lstStyle/>
          <a:p>
            <a:pPr marL="0" lvl="0" indent="-69850" rtl="0">
              <a:spcBef>
                <a:spcPts val="0"/>
              </a:spcBef>
              <a:buClr>
                <a:srgbClr val="000000"/>
              </a:buClr>
              <a:buSzPct val="45833"/>
              <a:buNone/>
            </a:pPr>
            <a:r>
              <a:rPr lang="en-US" dirty="0"/>
              <a:t>Children’s Education</a:t>
            </a:r>
          </a:p>
          <a:p>
            <a:pPr marL="0" lvl="0" indent="0" rtl="0">
              <a:spcBef>
                <a:spcPts val="0"/>
              </a:spcBef>
              <a:buNone/>
            </a:pPr>
            <a:endParaRPr dirty="0"/>
          </a:p>
          <a:p>
            <a:pPr marL="0" lvl="0" indent="0" rtl="0">
              <a:spcBef>
                <a:spcPts val="0"/>
              </a:spcBef>
              <a:buNone/>
            </a:pPr>
            <a:r>
              <a:rPr lang="en-US" dirty="0"/>
              <a:t>Teachers</a:t>
            </a:r>
          </a:p>
          <a:p>
            <a:pPr marL="0" lvl="0" indent="0" rtl="0">
              <a:spcBef>
                <a:spcPts val="0"/>
              </a:spcBef>
              <a:buNone/>
            </a:pPr>
            <a:r>
              <a:rPr lang="en-US" dirty="0"/>
              <a:t>Sunday school</a:t>
            </a:r>
          </a:p>
          <a:p>
            <a:pPr marL="457200" lvl="0" indent="-228600" rtl="0">
              <a:spcBef>
                <a:spcPts val="0"/>
              </a:spcBef>
            </a:pPr>
            <a:r>
              <a:rPr lang="en-US" dirty="0" smtClean="0"/>
              <a:t>Pre/K </a:t>
            </a:r>
            <a:r>
              <a:rPr lang="en-US" dirty="0"/>
              <a:t>	</a:t>
            </a:r>
            <a:r>
              <a:rPr lang="en-US" dirty="0" smtClean="0"/>
              <a:t>Hai Yan, Shirley Wang</a:t>
            </a:r>
          </a:p>
          <a:p>
            <a:pPr marL="457200" lvl="0" indent="-228600" rtl="0">
              <a:spcBef>
                <a:spcPts val="0"/>
              </a:spcBef>
            </a:pPr>
            <a:r>
              <a:rPr lang="en-US" dirty="0" smtClean="0"/>
              <a:t>1-3		Wu </a:t>
            </a:r>
            <a:r>
              <a:rPr lang="en-US" dirty="0" err="1" smtClean="0"/>
              <a:t>Lihong</a:t>
            </a:r>
            <a:r>
              <a:rPr lang="en-US" dirty="0" smtClean="0"/>
              <a:t>, Sun </a:t>
            </a:r>
            <a:r>
              <a:rPr lang="en-US" dirty="0" err="1" smtClean="0"/>
              <a:t>Wie</a:t>
            </a:r>
            <a:r>
              <a:rPr lang="en-US" dirty="0" smtClean="0"/>
              <a:t>, Gloria</a:t>
            </a:r>
          </a:p>
          <a:p>
            <a:pPr marL="457200" lvl="0" indent="-228600" rtl="0">
              <a:spcBef>
                <a:spcPts val="0"/>
              </a:spcBef>
            </a:pPr>
            <a:r>
              <a:rPr lang="en-US" dirty="0" smtClean="0"/>
              <a:t>4&amp;5</a:t>
            </a:r>
            <a:r>
              <a:rPr lang="en-US" dirty="0"/>
              <a:t>	</a:t>
            </a:r>
            <a:r>
              <a:rPr lang="en-US" dirty="0" smtClean="0"/>
              <a:t>Wang </a:t>
            </a:r>
            <a:r>
              <a:rPr lang="en-US" dirty="0"/>
              <a:t>Ping, </a:t>
            </a:r>
            <a:r>
              <a:rPr lang="en-US" dirty="0" smtClean="0"/>
              <a:t>Stella, Grace</a:t>
            </a:r>
            <a:endParaRPr lang="en-US" dirty="0"/>
          </a:p>
          <a:p>
            <a:pPr marL="457200" lvl="0" indent="-228600" rtl="0">
              <a:spcBef>
                <a:spcPts val="0"/>
              </a:spcBef>
            </a:pPr>
            <a:r>
              <a:rPr lang="en-US" dirty="0"/>
              <a:t>6-8		Song Yin, Wang </a:t>
            </a:r>
            <a:r>
              <a:rPr lang="en-US" dirty="0" smtClean="0"/>
              <a:t>Lijun, </a:t>
            </a:r>
            <a:r>
              <a:rPr lang="en-US" dirty="0"/>
              <a:t>Li Yiming, Sharon Hart</a:t>
            </a:r>
          </a:p>
          <a:p>
            <a:pPr marL="0" lvl="0" indent="0" rtl="0">
              <a:spcBef>
                <a:spcPts val="0"/>
              </a:spcBef>
              <a:buNone/>
            </a:pPr>
            <a:r>
              <a:rPr lang="en-US" dirty="0"/>
              <a:t>Children’s Worship for Preschool through 3</a:t>
            </a:r>
            <a:r>
              <a:rPr lang="en-US" baseline="30000" dirty="0"/>
              <a:t>rd</a:t>
            </a:r>
            <a:r>
              <a:rPr lang="en-US" dirty="0"/>
              <a:t> Grade</a:t>
            </a:r>
          </a:p>
          <a:p>
            <a:pPr marL="457200" lvl="0" indent="-228600" rtl="0">
              <a:spcBef>
                <a:spcPts val="0"/>
              </a:spcBef>
            </a:pPr>
            <a:r>
              <a:rPr lang="en-US" dirty="0"/>
              <a:t>Xiong Li, Gloria Li, </a:t>
            </a:r>
            <a:r>
              <a:rPr lang="en-US" dirty="0" err="1"/>
              <a:t>Geng</a:t>
            </a:r>
            <a:r>
              <a:rPr lang="en-US" dirty="0"/>
              <a:t> Xin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457200" y="5334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SimSun"/>
              <a:buNone/>
            </a:pPr>
            <a:r>
              <a:rPr lang="en-US" sz="3600" b="1" i="0" u="none" strike="noStrike" cap="none" dirty="0" smtClean="0">
                <a:solidFill>
                  <a:srgbClr val="0070C0"/>
                </a:solidFill>
                <a:latin typeface="SimSun"/>
                <a:ea typeface="SimSun"/>
                <a:cs typeface="SimSun"/>
                <a:sym typeface="SimSun"/>
              </a:rPr>
              <a:t>2017年堪城华人基督教会年会</a:t>
            </a:r>
            <a:r>
              <a:rPr lang="en-US" sz="3600" b="0" i="0" u="none" strike="noStrike" cap="none" dirty="0">
                <a:solidFill>
                  <a:srgbClr val="8FA598"/>
                </a:solidFill>
                <a:latin typeface="Arial"/>
                <a:ea typeface="Arial"/>
                <a:cs typeface="Arial"/>
                <a:sym typeface="Arial"/>
              </a:rPr>
              <a:t/>
            </a:r>
            <a:br>
              <a:rPr lang="en-US" sz="3600" b="0" i="0" u="none" strike="noStrike" cap="none" dirty="0">
                <a:solidFill>
                  <a:srgbClr val="8FA598"/>
                </a:solidFill>
                <a:latin typeface="Arial"/>
                <a:ea typeface="Arial"/>
                <a:cs typeface="Arial"/>
                <a:sym typeface="Arial"/>
              </a:rPr>
            </a:br>
            <a:r>
              <a:rPr lang="en-US" sz="2430" b="0" i="0" u="none" strike="noStrike" cap="none" dirty="0" smtClean="0">
                <a:solidFill>
                  <a:srgbClr val="0070C0"/>
                </a:solidFill>
                <a:latin typeface="Arial"/>
                <a:ea typeface="Arial"/>
                <a:cs typeface="Arial"/>
                <a:sym typeface="Arial"/>
              </a:rPr>
              <a:t>2017 </a:t>
            </a:r>
            <a:r>
              <a:rPr lang="en-US" sz="2430" b="0" i="0" u="none" strike="noStrike" cap="none" dirty="0">
                <a:solidFill>
                  <a:srgbClr val="0070C0"/>
                </a:solidFill>
                <a:latin typeface="Arial"/>
                <a:ea typeface="Arial"/>
                <a:cs typeface="Arial"/>
                <a:sym typeface="Arial"/>
              </a:rPr>
              <a:t>GKCCCC Annual Meeting</a:t>
            </a:r>
          </a:p>
        </p:txBody>
      </p:sp>
      <p:sp>
        <p:nvSpPr>
          <p:cNvPr id="298" name="Shape 298"/>
          <p:cNvSpPr txBox="1">
            <a:spLocks noGrp="1"/>
          </p:cNvSpPr>
          <p:nvPr>
            <p:ph type="body" idx="1"/>
          </p:nvPr>
        </p:nvSpPr>
        <p:spPr>
          <a:xfrm>
            <a:off x="0" y="1600200"/>
            <a:ext cx="9144000" cy="5257799"/>
          </a:xfrm>
          <a:prstGeom prst="rect">
            <a:avLst/>
          </a:prstGeom>
          <a:noFill/>
          <a:ln>
            <a:noFill/>
          </a:ln>
        </p:spPr>
        <p:txBody>
          <a:bodyPr lIns="91425" tIns="45700" rIns="91425" bIns="45700" anchor="t" anchorCtr="0">
            <a:noAutofit/>
          </a:bodyPr>
          <a:lstStyle/>
          <a:p>
            <a:pPr marL="135255" lvl="0" indent="-8254" algn="ctr">
              <a:spcBef>
                <a:spcPts val="0"/>
              </a:spcBef>
              <a:buSzPct val="25000"/>
              <a:buNone/>
            </a:pPr>
            <a:r>
              <a:rPr lang="en-US" sz="2800" b="1" i="0" u="none" strike="noStrike" cap="none" dirty="0" err="1">
                <a:solidFill>
                  <a:schemeClr val="dk1"/>
                </a:solidFill>
                <a:latin typeface="SimSun"/>
                <a:ea typeface="SimSun"/>
                <a:cs typeface="SimSun"/>
                <a:sym typeface="SimSun"/>
              </a:rPr>
              <a:t>总务组</a:t>
            </a:r>
            <a:r>
              <a:rPr lang="en-US" sz="2800" b="1" i="0" u="none" strike="noStrike" cap="none" dirty="0">
                <a:solidFill>
                  <a:schemeClr val="dk1"/>
                </a:solidFill>
                <a:latin typeface="SimSun"/>
                <a:ea typeface="SimSun"/>
                <a:cs typeface="SimSun"/>
                <a:sym typeface="SimSun"/>
              </a:rPr>
              <a:t> (General Affairs</a:t>
            </a:r>
            <a:r>
              <a:rPr lang="en-US" sz="2800" b="1" i="0" u="none" strike="noStrike" cap="none" dirty="0" smtClean="0">
                <a:solidFill>
                  <a:schemeClr val="dk1"/>
                </a:solidFill>
                <a:latin typeface="SimSun"/>
                <a:ea typeface="SimSun"/>
                <a:cs typeface="SimSun"/>
                <a:sym typeface="SimSun"/>
              </a:rPr>
              <a:t>)-</a:t>
            </a:r>
            <a:r>
              <a:rPr lang="ja-JP" altLang="en-US" sz="2800" dirty="0"/>
              <a:t>鄧斌 </a:t>
            </a:r>
            <a:r>
              <a:rPr lang="en-US" sz="2800" dirty="0"/>
              <a:t>David Deng</a:t>
            </a:r>
            <a:endParaRPr lang="en-US" sz="2800" b="1" i="0" u="none" strike="noStrike" cap="none" dirty="0">
              <a:solidFill>
                <a:schemeClr val="dk1"/>
              </a:solidFill>
              <a:latin typeface="SimSun"/>
              <a:ea typeface="SimSun"/>
              <a:cs typeface="SimSun"/>
              <a:sym typeface="SimSun"/>
            </a:endParaRPr>
          </a:p>
          <a:p>
            <a:pPr marL="592455" marR="0" lvl="0" indent="-465455" algn="l" rtl="0">
              <a:spcBef>
                <a:spcPts val="560"/>
              </a:spcBef>
              <a:spcAft>
                <a:spcPts val="0"/>
              </a:spcAft>
              <a:buClr>
                <a:schemeClr val="dk1"/>
              </a:buClr>
              <a:buSzPct val="85000"/>
              <a:buFont typeface="Arial"/>
              <a:buAutoNum type="arabicPeriod"/>
            </a:pPr>
            <a:r>
              <a:rPr lang="en-US" b="1" i="0" u="none" strike="noStrike" cap="none" dirty="0" err="1">
                <a:solidFill>
                  <a:schemeClr val="dk1"/>
                </a:solidFill>
                <a:latin typeface="SimSun"/>
                <a:ea typeface="SimSun"/>
                <a:cs typeface="SimSun"/>
                <a:sym typeface="SimSun"/>
              </a:rPr>
              <a:t>厨房</a:t>
            </a:r>
            <a:r>
              <a:rPr lang="en-US" b="0" i="0" u="none" strike="noStrike" cap="none" dirty="0">
                <a:solidFill>
                  <a:schemeClr val="dk1"/>
                </a:solidFill>
                <a:latin typeface="SimSun"/>
                <a:ea typeface="SimSun"/>
                <a:cs typeface="SimSun"/>
                <a:sym typeface="SimSun"/>
              </a:rPr>
              <a:t> </a:t>
            </a:r>
            <a:r>
              <a:rPr lang="en-US" b="0" i="0" u="none" strike="noStrike" cap="none" dirty="0">
                <a:solidFill>
                  <a:schemeClr val="dk1"/>
                </a:solidFill>
                <a:sym typeface="Arial"/>
              </a:rPr>
              <a:t>(Kitchen) </a:t>
            </a:r>
            <a:r>
              <a:rPr lang="en-US" b="0" i="0" u="none" strike="noStrike" cap="none" dirty="0" smtClean="0">
                <a:solidFill>
                  <a:schemeClr val="dk1"/>
                </a:solidFill>
                <a:sym typeface="Arial"/>
              </a:rPr>
              <a:t>– Pearl </a:t>
            </a:r>
            <a:endParaRPr lang="en-US" b="0" i="0" u="none" strike="noStrike" cap="none" dirty="0">
              <a:solidFill>
                <a:schemeClr val="dk1"/>
              </a:solidFill>
              <a:sym typeface="Arial"/>
            </a:endParaRPr>
          </a:p>
          <a:p>
            <a:pPr marL="592455" marR="0" lvl="0" indent="-465455" algn="l" rtl="0">
              <a:spcBef>
                <a:spcPts val="560"/>
              </a:spcBef>
              <a:spcAft>
                <a:spcPts val="0"/>
              </a:spcAft>
              <a:buClr>
                <a:schemeClr val="dk1"/>
              </a:buClr>
              <a:buSzPct val="85000"/>
              <a:buFont typeface="Arial"/>
              <a:buAutoNum type="arabicPeriod"/>
            </a:pPr>
            <a:r>
              <a:rPr lang="en-US" b="1" i="0" u="none" strike="noStrike" cap="none" dirty="0" err="1">
                <a:solidFill>
                  <a:schemeClr val="dk1"/>
                </a:solidFill>
                <a:latin typeface="SimSun"/>
                <a:ea typeface="SimSun"/>
                <a:cs typeface="SimSun"/>
                <a:sym typeface="SimSun"/>
              </a:rPr>
              <a:t>清洁</a:t>
            </a:r>
            <a:r>
              <a:rPr lang="en-US" b="0" i="0" u="none" strike="noStrike" cap="none" dirty="0">
                <a:solidFill>
                  <a:schemeClr val="dk1"/>
                </a:solidFill>
                <a:sym typeface="Arial"/>
              </a:rPr>
              <a:t> (Cleaning) – </a:t>
            </a:r>
            <a:r>
              <a:rPr lang="en-US" b="0" i="0" u="none" strike="noStrike" cap="none" dirty="0" err="1">
                <a:solidFill>
                  <a:schemeClr val="dk1"/>
                </a:solidFill>
                <a:sym typeface="Arial"/>
              </a:rPr>
              <a:t>Youbin</a:t>
            </a:r>
            <a:r>
              <a:rPr lang="en-US" b="0" i="0" u="none" strike="noStrike" cap="none" dirty="0">
                <a:solidFill>
                  <a:schemeClr val="dk1"/>
                </a:solidFill>
                <a:sym typeface="Arial"/>
              </a:rPr>
              <a:t> </a:t>
            </a:r>
            <a:r>
              <a:rPr lang="en-US" b="0" i="0" u="none" strike="noStrike" cap="none" dirty="0" smtClean="0">
                <a:solidFill>
                  <a:schemeClr val="dk1"/>
                </a:solidFill>
                <a:sym typeface="Arial"/>
              </a:rPr>
              <a:t>Xiang</a:t>
            </a:r>
          </a:p>
          <a:p>
            <a:pPr marL="592455" lvl="0" indent="-465455">
              <a:spcBef>
                <a:spcPts val="560"/>
              </a:spcBef>
              <a:buClr>
                <a:schemeClr val="dk1"/>
              </a:buClr>
              <a:buFont typeface="Arial"/>
              <a:buAutoNum type="arabicPeriod"/>
            </a:pPr>
            <a:r>
              <a:rPr lang="ja-JP" altLang="en-US" b="1" dirty="0">
                <a:latin typeface="SimSun" panose="02010600030101010101" pitchFamily="2" charset="-122"/>
                <a:ea typeface="SimSun" panose="02010600030101010101" pitchFamily="2" charset="-122"/>
              </a:rPr>
              <a:t>图</a:t>
            </a:r>
            <a:r>
              <a:rPr lang="ja-JP" altLang="en-US" b="1" dirty="0" smtClean="0">
                <a:latin typeface="SimSun" panose="02010600030101010101" pitchFamily="2" charset="-122"/>
                <a:ea typeface="SimSun" panose="02010600030101010101" pitchFamily="2" charset="-122"/>
              </a:rPr>
              <a:t>书</a:t>
            </a:r>
            <a:r>
              <a:rPr lang="ja-JP" altLang="en-US" dirty="0" smtClean="0"/>
              <a:t> </a:t>
            </a:r>
            <a:r>
              <a:rPr lang="en-US" dirty="0" smtClean="0"/>
              <a:t>(Library) – </a:t>
            </a:r>
            <a:r>
              <a:rPr lang="en-US" dirty="0" err="1" smtClean="0"/>
              <a:t>Youbin</a:t>
            </a:r>
            <a:r>
              <a:rPr lang="en-US" dirty="0" smtClean="0"/>
              <a:t> Xiang </a:t>
            </a:r>
          </a:p>
          <a:p>
            <a:pPr marL="592455" lvl="0" indent="-465455">
              <a:spcBef>
                <a:spcPts val="560"/>
              </a:spcBef>
              <a:buClr>
                <a:schemeClr val="dk1"/>
              </a:buClr>
              <a:buFont typeface="Arial"/>
              <a:buAutoNum type="arabicPeriod"/>
            </a:pPr>
            <a:r>
              <a:rPr lang="en-US" b="1" i="0" u="none" strike="noStrike" cap="none" dirty="0" err="1" smtClean="0">
                <a:solidFill>
                  <a:schemeClr val="dk1"/>
                </a:solidFill>
                <a:latin typeface="SimSun"/>
                <a:ea typeface="SimSun"/>
                <a:cs typeface="SimSun"/>
                <a:sym typeface="SimSun"/>
              </a:rPr>
              <a:t>检查</a:t>
            </a:r>
            <a:r>
              <a:rPr lang="en-US" b="0" i="0" u="none" strike="noStrike" cap="none" dirty="0" smtClean="0">
                <a:solidFill>
                  <a:schemeClr val="dk1"/>
                </a:solidFill>
                <a:sym typeface="Arial"/>
              </a:rPr>
              <a:t> </a:t>
            </a:r>
            <a:r>
              <a:rPr lang="en-US" b="0" i="0" u="none" strike="noStrike" cap="none" dirty="0">
                <a:solidFill>
                  <a:schemeClr val="dk1"/>
                </a:solidFill>
                <a:sym typeface="Arial"/>
              </a:rPr>
              <a:t>(Building Inspection) - Jean</a:t>
            </a:r>
          </a:p>
          <a:p>
            <a:pPr marL="592455" lvl="0" indent="-465455">
              <a:spcBef>
                <a:spcPts val="560"/>
              </a:spcBef>
              <a:buClr>
                <a:schemeClr val="dk1"/>
              </a:buClr>
              <a:buFont typeface="Arial"/>
              <a:buAutoNum type="arabicPeriod"/>
            </a:pPr>
            <a:r>
              <a:rPr lang="en-US" b="1" i="0" u="none" strike="noStrike" cap="none" dirty="0" err="1">
                <a:solidFill>
                  <a:schemeClr val="dk1"/>
                </a:solidFill>
                <a:latin typeface="SimSun"/>
                <a:ea typeface="SimSun"/>
                <a:cs typeface="SimSun"/>
                <a:sym typeface="SimSun"/>
              </a:rPr>
              <a:t>洗地毯</a:t>
            </a:r>
            <a:r>
              <a:rPr lang="en-US" b="1" i="0" u="none" strike="noStrike" cap="none" dirty="0">
                <a:solidFill>
                  <a:schemeClr val="dk1"/>
                </a:solidFill>
                <a:latin typeface="SimSun"/>
                <a:ea typeface="SimSun"/>
                <a:cs typeface="SimSun"/>
                <a:sym typeface="SimSun"/>
              </a:rPr>
              <a:t> </a:t>
            </a:r>
            <a:r>
              <a:rPr lang="en-US" b="0" i="0" u="none" strike="noStrike" cap="none" dirty="0">
                <a:solidFill>
                  <a:schemeClr val="dk1"/>
                </a:solidFill>
                <a:sym typeface="Arial"/>
              </a:rPr>
              <a:t>(Carpet Cleaning</a:t>
            </a:r>
            <a:r>
              <a:rPr lang="en-US" b="0" i="0" u="none" strike="noStrike" cap="none" dirty="0" smtClean="0">
                <a:solidFill>
                  <a:schemeClr val="dk1"/>
                </a:solidFill>
                <a:sym typeface="Arial"/>
              </a:rPr>
              <a:t>)</a:t>
            </a:r>
            <a:endParaRPr lang="en-US" b="0" i="0" u="none" strike="noStrike" cap="none" dirty="0">
              <a:solidFill>
                <a:schemeClr val="dk1"/>
              </a:solidFill>
              <a:sym typeface="Arial"/>
            </a:endParaRPr>
          </a:p>
          <a:p>
            <a:pPr marL="592455" lvl="0" indent="-465455">
              <a:spcBef>
                <a:spcPts val="560"/>
              </a:spcBef>
              <a:buClr>
                <a:schemeClr val="dk1"/>
              </a:buClr>
              <a:buFont typeface="Arial"/>
              <a:buAutoNum type="arabicPeriod"/>
            </a:pPr>
            <a:r>
              <a:rPr lang="en-US" b="1" i="0" u="none" strike="noStrike" cap="none" dirty="0" err="1">
                <a:solidFill>
                  <a:schemeClr val="dk1"/>
                </a:solidFill>
                <a:latin typeface="SimSun"/>
                <a:ea typeface="SimSun"/>
                <a:cs typeface="SimSun"/>
                <a:sym typeface="SimSun"/>
              </a:rPr>
              <a:t>除草</a:t>
            </a:r>
            <a:r>
              <a:rPr lang="en-US" b="0" i="0" u="none" strike="noStrike" cap="none" dirty="0">
                <a:solidFill>
                  <a:schemeClr val="dk1"/>
                </a:solidFill>
                <a:sym typeface="Arial"/>
              </a:rPr>
              <a:t> (Lawn service</a:t>
            </a:r>
            <a:r>
              <a:rPr lang="en-US" b="0" i="0" u="none" strike="noStrike" cap="none" dirty="0" smtClean="0">
                <a:solidFill>
                  <a:schemeClr val="dk1"/>
                </a:solidFill>
                <a:sym typeface="Arial"/>
              </a:rPr>
              <a:t>)</a:t>
            </a:r>
            <a:endParaRPr lang="en-US" b="0" i="0" u="none" strike="noStrike" cap="none" dirty="0">
              <a:solidFill>
                <a:schemeClr val="dk1"/>
              </a:solidFill>
              <a:sym typeface="Arial"/>
            </a:endParaRPr>
          </a:p>
          <a:p>
            <a:pPr marL="592455" lvl="0" indent="-465455">
              <a:spcBef>
                <a:spcPts val="560"/>
              </a:spcBef>
              <a:buClr>
                <a:schemeClr val="dk1"/>
              </a:buClr>
              <a:buFont typeface="Arial"/>
              <a:buAutoNum type="arabicPeriod"/>
            </a:pPr>
            <a:r>
              <a:rPr lang="en-US" b="1" i="0" u="none" strike="noStrike" cap="none" dirty="0" err="1">
                <a:solidFill>
                  <a:schemeClr val="dk1"/>
                </a:solidFill>
                <a:latin typeface="SimSun"/>
                <a:ea typeface="SimSun"/>
                <a:cs typeface="SimSun"/>
                <a:sym typeface="SimSun"/>
              </a:rPr>
              <a:t>场地保养</a:t>
            </a:r>
            <a:r>
              <a:rPr lang="en-US" b="1" i="0" u="none" strike="noStrike" cap="none" dirty="0">
                <a:solidFill>
                  <a:schemeClr val="dk1"/>
                </a:solidFill>
                <a:latin typeface="SimSun"/>
                <a:ea typeface="SimSun"/>
                <a:cs typeface="SimSun"/>
                <a:sym typeface="SimSun"/>
              </a:rPr>
              <a:t> </a:t>
            </a:r>
            <a:r>
              <a:rPr lang="en-US" b="0" i="0" u="none" strike="noStrike" cap="none" dirty="0">
                <a:solidFill>
                  <a:schemeClr val="dk1"/>
                </a:solidFill>
                <a:sym typeface="Arial"/>
              </a:rPr>
              <a:t>(Facility Maintenance</a:t>
            </a:r>
            <a:r>
              <a:rPr lang="en-US" b="0" i="0" u="none" strike="noStrike" cap="none" dirty="0" smtClean="0">
                <a:solidFill>
                  <a:schemeClr val="dk1"/>
                </a:solidFill>
                <a:sym typeface="Arial"/>
              </a:rPr>
              <a:t>) </a:t>
            </a:r>
            <a:endParaRPr lang="en-US" b="0" i="0" u="none" strike="noStrike" cap="none" dirty="0">
              <a:solidFill>
                <a:schemeClr val="dk1"/>
              </a:solidFill>
              <a:sym typeface="Arial"/>
            </a:endParaRPr>
          </a:p>
          <a:p>
            <a:pPr marL="592455" marR="0" lvl="0" indent="-465455" algn="l" rtl="0">
              <a:spcBef>
                <a:spcPts val="560"/>
              </a:spcBef>
              <a:spcAft>
                <a:spcPts val="0"/>
              </a:spcAft>
              <a:buClr>
                <a:schemeClr val="dk1"/>
              </a:buClr>
              <a:buSzPct val="85000"/>
              <a:buFont typeface="Arial"/>
              <a:buAutoNum type="arabicPeriod"/>
            </a:pPr>
            <a:r>
              <a:rPr lang="en-US" b="1" i="0" u="none" strike="noStrike" cap="none" dirty="0" err="1">
                <a:solidFill>
                  <a:schemeClr val="dk1"/>
                </a:solidFill>
                <a:latin typeface="SimSun"/>
                <a:ea typeface="SimSun"/>
                <a:cs typeface="SimSun"/>
                <a:sym typeface="SimSun"/>
              </a:rPr>
              <a:t>购买</a:t>
            </a:r>
            <a:r>
              <a:rPr lang="en-US" b="0" i="0" u="none" strike="noStrike" cap="none" dirty="0">
                <a:solidFill>
                  <a:schemeClr val="dk1"/>
                </a:solidFill>
                <a:sym typeface="Arial"/>
              </a:rPr>
              <a:t> (Purchasing) – </a:t>
            </a:r>
            <a:r>
              <a:rPr lang="en-US" b="0" i="0" u="none" strike="noStrike" cap="none" dirty="0" smtClean="0">
                <a:solidFill>
                  <a:schemeClr val="dk1"/>
                </a:solidFill>
                <a:sym typeface="Arial"/>
              </a:rPr>
              <a:t> </a:t>
            </a:r>
            <a:r>
              <a:rPr lang="en-US" b="0" i="0" u="none" strike="noStrike" cap="none" dirty="0">
                <a:solidFill>
                  <a:schemeClr val="dk1"/>
                </a:solidFill>
                <a:sym typeface="Arial"/>
              </a:rPr>
              <a:t>Yong </a:t>
            </a:r>
            <a:r>
              <a:rPr lang="en-US" b="0" i="0" u="none" strike="noStrike" cap="none" dirty="0" err="1">
                <a:solidFill>
                  <a:schemeClr val="dk1"/>
                </a:solidFill>
                <a:sym typeface="Arial"/>
              </a:rPr>
              <a:t>Zuo</a:t>
            </a:r>
            <a:endParaRPr lang="en-US" b="0" i="0" u="none" strike="noStrike" cap="none" dirty="0">
              <a:solidFill>
                <a:schemeClr val="dk1"/>
              </a:solidFill>
              <a:sym typeface="Arial"/>
            </a:endParaRPr>
          </a:p>
          <a:p>
            <a:pPr marL="592455" lvl="0" indent="-465455">
              <a:spcBef>
                <a:spcPts val="560"/>
              </a:spcBef>
              <a:buClr>
                <a:schemeClr val="dk1"/>
              </a:buClr>
              <a:buFont typeface="Arial"/>
              <a:buAutoNum type="arabicPeriod"/>
            </a:pPr>
            <a:r>
              <a:rPr lang="en-US" b="1" i="0" u="none" strike="noStrike" cap="none" dirty="0" err="1">
                <a:solidFill>
                  <a:schemeClr val="dk1"/>
                </a:solidFill>
                <a:latin typeface="SimSun"/>
                <a:ea typeface="SimSun"/>
                <a:cs typeface="SimSun"/>
                <a:sym typeface="SimSun"/>
              </a:rPr>
              <a:t>除雪</a:t>
            </a:r>
            <a:r>
              <a:rPr lang="en-US" b="0" i="0" u="none" strike="noStrike" cap="none" dirty="0">
                <a:solidFill>
                  <a:schemeClr val="dk1"/>
                </a:solidFill>
                <a:sym typeface="Arial"/>
              </a:rPr>
              <a:t> (Snow removal</a:t>
            </a:r>
            <a:r>
              <a:rPr lang="en-US" b="0" i="0" u="none" strike="noStrike" cap="none" dirty="0" smtClean="0">
                <a:solidFill>
                  <a:schemeClr val="dk1"/>
                </a:solidFill>
                <a:sym typeface="Arial"/>
              </a:rPr>
              <a:t>)</a:t>
            </a:r>
            <a:endParaRPr lang="en-US" b="0" i="0" u="none" strike="noStrike" cap="none" dirty="0">
              <a:solidFill>
                <a:schemeClr val="dk1"/>
              </a:solidFill>
              <a:sym typeface="Arial"/>
            </a:endParaRPr>
          </a:p>
          <a:p>
            <a:pPr marL="592455" lvl="0" indent="-465455">
              <a:spcBef>
                <a:spcPts val="560"/>
              </a:spcBef>
              <a:buClr>
                <a:schemeClr val="dk1"/>
              </a:buClr>
              <a:buFont typeface="Arial"/>
              <a:buAutoNum type="arabicPeriod"/>
            </a:pPr>
            <a:r>
              <a:rPr lang="en-US" b="1" i="0" u="none" strike="noStrike" cap="none" dirty="0" err="1">
                <a:solidFill>
                  <a:schemeClr val="dk1"/>
                </a:solidFill>
                <a:latin typeface="SimSun"/>
                <a:ea typeface="SimSun"/>
                <a:cs typeface="SimSun"/>
                <a:sym typeface="SimSun"/>
              </a:rPr>
              <a:t>杀虫</a:t>
            </a:r>
            <a:r>
              <a:rPr lang="en-US" b="0" i="0" u="none" strike="noStrike" cap="none" dirty="0">
                <a:solidFill>
                  <a:schemeClr val="dk1"/>
                </a:solidFill>
                <a:sym typeface="Arial"/>
              </a:rPr>
              <a:t> (Pest Control</a:t>
            </a:r>
            <a:r>
              <a:rPr lang="en-US" b="0" i="0" u="none" strike="noStrike" cap="none" dirty="0" smtClean="0">
                <a:solidFill>
                  <a:schemeClr val="dk1"/>
                </a:solidFill>
                <a:sym typeface="Arial"/>
              </a:rPr>
              <a:t>)</a:t>
            </a:r>
            <a:endParaRPr lang="en-US" b="0" i="0" u="none" strike="noStrike" cap="none" dirty="0">
              <a:solidFill>
                <a:schemeClr val="dk1"/>
              </a:solidFill>
              <a:sym typeface="Arial"/>
            </a:endParaRPr>
          </a:p>
          <a:p>
            <a:pPr marL="135255" marR="0" lvl="0" indent="-8254" algn="l" rtl="0">
              <a:spcBef>
                <a:spcPts val="560"/>
              </a:spcBef>
              <a:buClr>
                <a:schemeClr val="accent1"/>
              </a:buClr>
              <a:buSzPct val="25000"/>
              <a:buFont typeface="Arial"/>
              <a:buNone/>
            </a:pPr>
            <a:endParaRPr sz="2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457200" y="5334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SimSun"/>
              <a:buNone/>
            </a:pPr>
            <a:r>
              <a:rPr lang="en-US" sz="3600" b="1" i="0" u="none" strike="noStrike" cap="none" dirty="0" smtClean="0">
                <a:solidFill>
                  <a:srgbClr val="0070C0"/>
                </a:solidFill>
                <a:latin typeface="SimSun"/>
                <a:ea typeface="SimSun"/>
                <a:cs typeface="SimSun"/>
                <a:sym typeface="SimSun"/>
              </a:rPr>
              <a:t>2017年堪城华人基督教会年会</a:t>
            </a:r>
            <a:r>
              <a:rPr lang="en-US" sz="3600" b="0" i="0" u="none" strike="noStrike" cap="none" dirty="0">
                <a:solidFill>
                  <a:srgbClr val="8FA598"/>
                </a:solidFill>
                <a:latin typeface="Arial"/>
                <a:ea typeface="Arial"/>
                <a:cs typeface="Arial"/>
                <a:sym typeface="Arial"/>
              </a:rPr>
              <a:t/>
            </a:r>
            <a:br>
              <a:rPr lang="en-US" sz="3600" b="0" i="0" u="none" strike="noStrike" cap="none" dirty="0">
                <a:solidFill>
                  <a:srgbClr val="8FA598"/>
                </a:solidFill>
                <a:latin typeface="Arial"/>
                <a:ea typeface="Arial"/>
                <a:cs typeface="Arial"/>
                <a:sym typeface="Arial"/>
              </a:rPr>
            </a:br>
            <a:r>
              <a:rPr lang="en-US" sz="2430" b="0" i="0" u="none" strike="noStrike" cap="none" dirty="0" smtClean="0">
                <a:solidFill>
                  <a:srgbClr val="0070C0"/>
                </a:solidFill>
                <a:latin typeface="Arial"/>
                <a:ea typeface="Arial"/>
                <a:cs typeface="Arial"/>
                <a:sym typeface="Arial"/>
              </a:rPr>
              <a:t>2017 </a:t>
            </a:r>
            <a:r>
              <a:rPr lang="en-US" sz="2430" b="0" i="0" u="none" strike="noStrike" cap="none" dirty="0">
                <a:solidFill>
                  <a:srgbClr val="0070C0"/>
                </a:solidFill>
                <a:latin typeface="Arial"/>
                <a:ea typeface="Arial"/>
                <a:cs typeface="Arial"/>
                <a:sym typeface="Arial"/>
              </a:rPr>
              <a:t>GKCCCC Annual Meeting</a:t>
            </a:r>
          </a:p>
        </p:txBody>
      </p:sp>
      <p:sp>
        <p:nvSpPr>
          <p:cNvPr id="298" name="Shape 298"/>
          <p:cNvSpPr txBox="1">
            <a:spLocks noGrp="1"/>
          </p:cNvSpPr>
          <p:nvPr>
            <p:ph type="body" idx="1"/>
          </p:nvPr>
        </p:nvSpPr>
        <p:spPr>
          <a:xfrm>
            <a:off x="0" y="1600200"/>
            <a:ext cx="9144000" cy="5257799"/>
          </a:xfrm>
          <a:prstGeom prst="rect">
            <a:avLst/>
          </a:prstGeom>
          <a:noFill/>
          <a:ln>
            <a:noFill/>
          </a:ln>
        </p:spPr>
        <p:txBody>
          <a:bodyPr lIns="91425" tIns="45700" rIns="91425" bIns="45700" anchor="t" anchorCtr="0">
            <a:noAutofit/>
          </a:bodyPr>
          <a:lstStyle/>
          <a:p>
            <a:pPr marL="135255" lvl="0" indent="-8254">
              <a:spcBef>
                <a:spcPts val="560"/>
              </a:spcBef>
              <a:buSzPct val="25000"/>
              <a:buNone/>
            </a:pPr>
            <a:r>
              <a:rPr lang="en-US" sz="2800" b="0" i="0" u="none" strike="noStrike" cap="none" dirty="0" smtClean="0">
                <a:solidFill>
                  <a:schemeClr val="dk1"/>
                </a:solidFill>
                <a:latin typeface="Arial"/>
                <a:ea typeface="Arial"/>
                <a:cs typeface="Arial"/>
                <a:sym typeface="Arial"/>
              </a:rPr>
              <a:t>2016</a:t>
            </a:r>
            <a:r>
              <a:rPr lang="en-US" sz="2800" dirty="0" smtClean="0">
                <a:sym typeface="SimSun"/>
              </a:rPr>
              <a:t>年 Completed Items (</a:t>
            </a:r>
            <a:r>
              <a:rPr lang="ja-JP" altLang="en-US" sz="2800" dirty="0">
                <a:latin typeface="Arial Unicode MS" panose="020B0604020202020204" pitchFamily="34" charset="-128"/>
                <a:ea typeface="Arial Unicode MS" panose="020B0604020202020204" pitchFamily="34" charset="-128"/>
                <a:cs typeface="Arial Unicode MS" panose="020B0604020202020204" pitchFamily="34" charset="-128"/>
                <a:sym typeface="SimSun"/>
              </a:rPr>
              <a:t>完成项目</a:t>
            </a:r>
            <a:r>
              <a:rPr lang="en-US" altLang="ja-JP" sz="2800" dirty="0" smtClean="0">
                <a:sym typeface="SimSun"/>
              </a:rPr>
              <a:t>)</a:t>
            </a:r>
          </a:p>
          <a:p>
            <a:pPr marL="135255" lvl="0" indent="-8254">
              <a:spcBef>
                <a:spcPts val="560"/>
              </a:spcBef>
              <a:buSzPct val="25000"/>
              <a:buNone/>
            </a:pPr>
            <a:r>
              <a:rPr lang="en-US" sz="2800" dirty="0" smtClean="0">
                <a:sym typeface="SimSun"/>
              </a:rPr>
              <a:t>Roof </a:t>
            </a:r>
            <a:r>
              <a:rPr lang="ja-JP" altLang="en-US" sz="2800" dirty="0">
                <a:latin typeface="Arial Unicode MS" panose="020B0604020202020204" pitchFamily="34" charset="-128"/>
                <a:ea typeface="Arial Unicode MS" panose="020B0604020202020204" pitchFamily="34" charset="-128"/>
                <a:cs typeface="Arial Unicode MS" panose="020B0604020202020204" pitchFamily="34" charset="-128"/>
                <a:sym typeface="SimSun"/>
              </a:rPr>
              <a:t>屋顶</a:t>
            </a:r>
            <a:endParaRPr lang="en-US" altLang="ja-JP" sz="2800" dirty="0">
              <a:latin typeface="Arial Unicode MS" panose="020B0604020202020204" pitchFamily="34" charset="-128"/>
              <a:ea typeface="Arial Unicode MS" panose="020B0604020202020204" pitchFamily="34" charset="-128"/>
              <a:cs typeface="Arial Unicode MS" panose="020B0604020202020204" pitchFamily="34" charset="-128"/>
              <a:sym typeface="SimSun"/>
            </a:endParaRPr>
          </a:p>
          <a:p>
            <a:pPr marL="135255" lvl="0" indent="-8254">
              <a:spcBef>
                <a:spcPts val="560"/>
              </a:spcBef>
              <a:buSzPct val="25000"/>
              <a:buNone/>
            </a:pPr>
            <a:r>
              <a:rPr lang="en-US" sz="2800" dirty="0" smtClean="0">
                <a:sym typeface="SimSun"/>
              </a:rPr>
              <a:t>Outside Painting </a:t>
            </a:r>
            <a:r>
              <a:rPr lang="ja-JP" altLang="en-US" sz="2800" dirty="0">
                <a:sym typeface="SimSun"/>
              </a:rPr>
              <a:t>外部油</a:t>
            </a:r>
            <a:r>
              <a:rPr lang="ja-JP" altLang="en-US" sz="2800" dirty="0" smtClean="0">
                <a:sym typeface="SimSun"/>
              </a:rPr>
              <a:t>漆</a:t>
            </a:r>
            <a:endParaRPr lang="en-US" altLang="ja-JP" sz="2800" dirty="0" smtClean="0">
              <a:sym typeface="SimSun"/>
            </a:endParaRPr>
          </a:p>
          <a:p>
            <a:pPr marL="135255" lvl="0" indent="-8254">
              <a:spcBef>
                <a:spcPts val="560"/>
              </a:spcBef>
              <a:buSzPct val="25000"/>
              <a:buNone/>
            </a:pPr>
            <a:r>
              <a:rPr lang="en-US" sz="2800" dirty="0" smtClean="0">
                <a:sym typeface="SimSun"/>
              </a:rPr>
              <a:t>HVAC </a:t>
            </a:r>
            <a:r>
              <a:rPr lang="ja-JP" altLang="en-US" sz="2800" dirty="0">
                <a:latin typeface="Arial Unicode MS" panose="020B0604020202020204" pitchFamily="34" charset="-128"/>
                <a:ea typeface="Arial Unicode MS" panose="020B0604020202020204" pitchFamily="34" charset="-128"/>
                <a:cs typeface="Arial Unicode MS" panose="020B0604020202020204" pitchFamily="34" charset="-128"/>
                <a:sym typeface="SimSun"/>
              </a:rPr>
              <a:t>空调维修</a:t>
            </a:r>
            <a:endParaRPr lang="en-US" altLang="ja-JP" sz="2800" dirty="0">
              <a:latin typeface="Arial Unicode MS" panose="020B0604020202020204" pitchFamily="34" charset="-128"/>
              <a:ea typeface="Arial Unicode MS" panose="020B0604020202020204" pitchFamily="34" charset="-128"/>
              <a:cs typeface="Arial Unicode MS" panose="020B0604020202020204" pitchFamily="34" charset="-128"/>
              <a:sym typeface="SimSun"/>
            </a:endParaRPr>
          </a:p>
          <a:p>
            <a:pPr marL="135255" lvl="0" indent="-8254">
              <a:spcBef>
                <a:spcPts val="560"/>
              </a:spcBef>
              <a:buSzPct val="25000"/>
              <a:buNone/>
            </a:pPr>
            <a:r>
              <a:rPr lang="en-US" sz="2800" dirty="0" smtClean="0">
                <a:sym typeface="SimSun"/>
              </a:rPr>
              <a:t>Fall leaves cleanup </a:t>
            </a:r>
            <a:r>
              <a:rPr lang="ja-JP" altLang="en-US" sz="2800" dirty="0">
                <a:latin typeface="Arial Unicode MS" panose="020B0604020202020204" pitchFamily="34" charset="-128"/>
                <a:ea typeface="Arial Unicode MS" panose="020B0604020202020204" pitchFamily="34" charset="-128"/>
                <a:cs typeface="Arial Unicode MS" panose="020B0604020202020204" pitchFamily="34" charset="-128"/>
                <a:sym typeface="SimSun"/>
              </a:rPr>
              <a:t>秋季树叶清</a:t>
            </a:r>
            <a:r>
              <a:rPr lang="ja-JP" altLang="en-US" sz="2800" dirty="0" smtClean="0">
                <a:latin typeface="Arial Unicode MS" panose="020B0604020202020204" pitchFamily="34" charset="-128"/>
                <a:ea typeface="Arial Unicode MS" panose="020B0604020202020204" pitchFamily="34" charset="-128"/>
                <a:cs typeface="Arial Unicode MS" panose="020B0604020202020204" pitchFamily="34" charset="-128"/>
                <a:sym typeface="SimSun"/>
              </a:rPr>
              <a:t>理</a:t>
            </a:r>
            <a:endParaRPr lang="en-US" altLang="ja-JP" sz="2800" dirty="0" smtClean="0">
              <a:latin typeface="Arial Unicode MS" panose="020B0604020202020204" pitchFamily="34" charset="-128"/>
              <a:ea typeface="Arial Unicode MS" panose="020B0604020202020204" pitchFamily="34" charset="-128"/>
              <a:cs typeface="Arial Unicode MS" panose="020B0604020202020204" pitchFamily="34" charset="-128"/>
              <a:sym typeface="SimSun"/>
            </a:endParaRPr>
          </a:p>
          <a:p>
            <a:pPr marL="135255" lvl="0" indent="-8254">
              <a:spcBef>
                <a:spcPts val="560"/>
              </a:spcBef>
              <a:buSzPct val="25000"/>
              <a:buNone/>
            </a:pPr>
            <a:endParaRPr lang="en-US" sz="2800" dirty="0">
              <a:latin typeface="Arial Unicode MS" panose="020B0604020202020204" pitchFamily="34" charset="-128"/>
              <a:ea typeface="Arial Unicode MS" panose="020B0604020202020204" pitchFamily="34" charset="-128"/>
              <a:cs typeface="Arial Unicode MS" panose="020B0604020202020204" pitchFamily="34" charset="-128"/>
              <a:sym typeface="SimSun"/>
            </a:endParaRPr>
          </a:p>
          <a:p>
            <a:pPr marL="135255" lvl="0" indent="-8254">
              <a:spcBef>
                <a:spcPts val="560"/>
              </a:spcBef>
              <a:buSzPct val="25000"/>
              <a:buNone/>
            </a:pPr>
            <a:r>
              <a:rPr lang="en-US" sz="2800" dirty="0" smtClean="0">
                <a:latin typeface="Arial Unicode MS" panose="020B0604020202020204" pitchFamily="34" charset="-128"/>
                <a:ea typeface="Arial Unicode MS" panose="020B0604020202020204" pitchFamily="34" charset="-128"/>
                <a:cs typeface="Arial Unicode MS" panose="020B0604020202020204" pitchFamily="34" charset="-128"/>
                <a:sym typeface="SimSun"/>
              </a:rPr>
              <a:t>2017</a:t>
            </a:r>
            <a:r>
              <a:rPr lang="en-US" sz="2800" dirty="0" smtClean="0">
                <a:sym typeface="SimSun"/>
              </a:rPr>
              <a:t>年 Need more coworkers </a:t>
            </a:r>
            <a:r>
              <a:rPr lang="ja-JP" altLang="en-US" sz="2800" dirty="0" smtClean="0">
                <a:latin typeface="Arial Unicode MS" panose="020B0604020202020204" pitchFamily="34" charset="-128"/>
                <a:ea typeface="Arial Unicode MS" panose="020B0604020202020204" pitchFamily="34" charset="-128"/>
                <a:cs typeface="Arial Unicode MS" panose="020B0604020202020204" pitchFamily="34" charset="-128"/>
                <a:sym typeface="SimSun"/>
              </a:rPr>
              <a:t>需</a:t>
            </a:r>
            <a:r>
              <a:rPr lang="ja-JP" altLang="en-US" sz="2800" dirty="0">
                <a:latin typeface="Arial Unicode MS" panose="020B0604020202020204" pitchFamily="34" charset="-128"/>
                <a:ea typeface="Arial Unicode MS" panose="020B0604020202020204" pitchFamily="34" charset="-128"/>
                <a:cs typeface="Arial Unicode MS" panose="020B0604020202020204" pitchFamily="34" charset="-128"/>
                <a:sym typeface="SimSun"/>
              </a:rPr>
              <a:t>要更多同工</a:t>
            </a:r>
            <a:endParaRPr sz="2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xmlns="" val="33738961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457200" y="416501"/>
            <a:ext cx="8229600" cy="838200"/>
          </a:xfrm>
          <a:prstGeom prst="rect">
            <a:avLst/>
          </a:prstGeom>
          <a:noFill/>
          <a:ln>
            <a:noFill/>
          </a:ln>
        </p:spPr>
        <p:txBody>
          <a:bodyPr lIns="91425" tIns="45700" rIns="91425" bIns="45700" anchor="ctr" anchorCtr="0">
            <a:noAutofit/>
          </a:bodyPr>
          <a:lstStyle/>
          <a:p>
            <a:pPr lvl="0" algn="ctr">
              <a:buClr>
                <a:srgbClr val="0070C0"/>
              </a:buClr>
              <a:buSzPct val="25000"/>
            </a:pPr>
            <a:r>
              <a:rPr lang="en-US" sz="2400" b="1" i="0" u="none" strike="noStrike" cap="none" dirty="0" smtClean="0">
                <a:solidFill>
                  <a:srgbClr val="0070C0"/>
                </a:solidFill>
                <a:latin typeface="SimSun"/>
                <a:ea typeface="SimSun"/>
                <a:cs typeface="SimSun"/>
                <a:sym typeface="SimSun"/>
              </a:rPr>
              <a:t>2016</a:t>
            </a:r>
            <a:r>
              <a:rPr lang="en-US" sz="2400" b="1" dirty="0" smtClean="0">
                <a:solidFill>
                  <a:srgbClr val="0070C0"/>
                </a:solidFill>
                <a:latin typeface="SimSun"/>
                <a:ea typeface="SimSun"/>
                <a:cs typeface="SimSun"/>
                <a:sym typeface="SimSun"/>
              </a:rPr>
              <a:t>年堪城华人基督教会年会</a:t>
            </a:r>
            <a:r>
              <a:rPr lang="en-US" sz="2400" b="1" i="0" u="none" strike="noStrike" cap="none" dirty="0" smtClean="0">
                <a:solidFill>
                  <a:srgbClr val="0070C0"/>
                </a:solidFill>
                <a:latin typeface="SimSun"/>
                <a:ea typeface="SimSun"/>
                <a:cs typeface="SimSun"/>
                <a:sym typeface="SimSun"/>
              </a:rPr>
              <a:t> </a:t>
            </a:r>
            <a:r>
              <a:rPr lang="en-US" sz="2400" b="1" i="0" u="none" strike="noStrike" cap="none" dirty="0" err="1" smtClean="0">
                <a:solidFill>
                  <a:srgbClr val="0070C0"/>
                </a:solidFill>
                <a:latin typeface="SimSun"/>
                <a:ea typeface="SimSun"/>
                <a:cs typeface="SimSun"/>
                <a:sym typeface="SimSun"/>
              </a:rPr>
              <a:t>財務報告</a:t>
            </a:r>
            <a:r>
              <a:rPr lang="en-US" sz="2400" b="1" i="0" u="none" strike="noStrike" cap="none" dirty="0" smtClean="0">
                <a:solidFill>
                  <a:srgbClr val="0070C0"/>
                </a:solidFill>
                <a:latin typeface="SimSun"/>
                <a:ea typeface="SimSun"/>
                <a:cs typeface="SimSun"/>
                <a:sym typeface="SimSun"/>
              </a:rPr>
              <a:t> </a:t>
            </a:r>
            <a:r>
              <a:rPr lang="en-US" sz="2400" b="1" i="0" u="none" strike="noStrike" cap="none" dirty="0">
                <a:solidFill>
                  <a:srgbClr val="0070C0"/>
                </a:solidFill>
                <a:latin typeface="SimSun"/>
                <a:ea typeface="SimSun"/>
                <a:cs typeface="SimSun"/>
                <a:sym typeface="SimSun"/>
              </a:rPr>
              <a:t>Financial Report</a:t>
            </a:r>
          </a:p>
        </p:txBody>
      </p:sp>
      <p:sp>
        <p:nvSpPr>
          <p:cNvPr id="318" name="Shape 318"/>
          <p:cNvSpPr/>
          <p:nvPr/>
        </p:nvSpPr>
        <p:spPr>
          <a:xfrm>
            <a:off x="1487978" y="997526"/>
            <a:ext cx="9144000" cy="4572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6" name="Picture 5"/>
          <p:cNvPicPr>
            <a:picLocks noChangeAspect="1"/>
          </p:cNvPicPr>
          <p:nvPr/>
        </p:nvPicPr>
        <p:blipFill>
          <a:blip r:embed="rId3"/>
          <a:stretch>
            <a:fillRect/>
          </a:stretch>
        </p:blipFill>
        <p:spPr>
          <a:xfrm>
            <a:off x="1487978" y="1143000"/>
            <a:ext cx="6513022" cy="55626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457200" y="5334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SimSun"/>
              <a:buNone/>
            </a:pPr>
            <a:r>
              <a:rPr lang="en-US" sz="3600" b="1" i="0" u="none" strike="noStrike" cap="none">
                <a:solidFill>
                  <a:srgbClr val="0070C0"/>
                </a:solidFill>
                <a:latin typeface="SimSun"/>
                <a:ea typeface="SimSun"/>
                <a:cs typeface="SimSun"/>
                <a:sym typeface="SimSun"/>
              </a:rPr>
              <a:t>財務報告 Financial Report</a:t>
            </a:r>
          </a:p>
        </p:txBody>
      </p:sp>
      <p:pic>
        <p:nvPicPr>
          <p:cNvPr id="310" name="Shape 310"/>
          <p:cNvPicPr preferRelativeResize="0"/>
          <p:nvPr/>
        </p:nvPicPr>
        <p:blipFill rotWithShape="1">
          <a:blip r:embed="rId3">
            <a:alphaModFix/>
          </a:blip>
          <a:srcRect/>
          <a:stretch/>
        </p:blipFill>
        <p:spPr>
          <a:xfrm>
            <a:off x="0" y="1655783"/>
            <a:ext cx="9144000" cy="4028571"/>
          </a:xfrm>
          <a:prstGeom prst="rect">
            <a:avLst/>
          </a:prstGeom>
          <a:noFill/>
          <a:ln>
            <a:noFill/>
          </a:ln>
        </p:spPr>
      </p:pic>
      <p:pic>
        <p:nvPicPr>
          <p:cNvPr id="4" name="Picture 3"/>
          <p:cNvPicPr>
            <a:picLocks noChangeAspect="1"/>
          </p:cNvPicPr>
          <p:nvPr/>
        </p:nvPicPr>
        <p:blipFill>
          <a:blip r:embed="rId4"/>
          <a:stretch>
            <a:fillRect/>
          </a:stretch>
        </p:blipFill>
        <p:spPr>
          <a:xfrm>
            <a:off x="228600" y="2743200"/>
            <a:ext cx="8763000" cy="380999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457200" y="533400"/>
            <a:ext cx="8229600" cy="990599"/>
          </a:xfrm>
          <a:prstGeom prst="rect">
            <a:avLst/>
          </a:prstGeom>
          <a:noFill/>
          <a:ln>
            <a:noFill/>
          </a:ln>
        </p:spPr>
        <p:txBody>
          <a:bodyPr lIns="91425" tIns="45700" rIns="91425" bIns="45700" anchor="ctr" anchorCtr="0">
            <a:noAutofit/>
          </a:bodyPr>
          <a:lstStyle/>
          <a:p>
            <a:pPr lvl="0" algn="ctr">
              <a:buClr>
                <a:srgbClr val="0070C0"/>
              </a:buClr>
              <a:buSzPct val="25000"/>
            </a:pPr>
            <a:r>
              <a:rPr lang="en-US" sz="3600" b="1" i="0" u="none" strike="noStrike" cap="none" dirty="0" smtClean="0">
                <a:solidFill>
                  <a:srgbClr val="0070C0"/>
                </a:solidFill>
                <a:latin typeface="SimSun"/>
                <a:ea typeface="SimSun"/>
                <a:cs typeface="SimSun"/>
                <a:sym typeface="SimSun"/>
              </a:rPr>
              <a:t>2017</a:t>
            </a:r>
            <a:r>
              <a:rPr lang="ja-JP" altLang="en-US" sz="3600" b="1" dirty="0" smtClean="0">
                <a:solidFill>
                  <a:srgbClr val="0070C0"/>
                </a:solidFill>
                <a:latin typeface="SimSun"/>
                <a:ea typeface="SimSun"/>
                <a:cs typeface="SimSun"/>
                <a:sym typeface="SimSun"/>
              </a:rPr>
              <a:t>年</a:t>
            </a:r>
            <a:r>
              <a:rPr lang="en-US" sz="3600" b="1" i="0" u="none" strike="noStrike" cap="none" dirty="0" err="1" smtClean="0">
                <a:solidFill>
                  <a:srgbClr val="0070C0"/>
                </a:solidFill>
                <a:latin typeface="SimSun"/>
                <a:ea typeface="SimSun"/>
                <a:cs typeface="SimSun"/>
                <a:sym typeface="SimSun"/>
              </a:rPr>
              <a:t>堪城华人基督教会年会</a:t>
            </a:r>
            <a:r>
              <a:rPr lang="en-US" sz="3600" b="0" i="0" u="none" strike="noStrike" cap="none" dirty="0">
                <a:solidFill>
                  <a:srgbClr val="8FA598"/>
                </a:solidFill>
                <a:latin typeface="Arial"/>
                <a:ea typeface="Arial"/>
                <a:cs typeface="Arial"/>
                <a:sym typeface="Arial"/>
              </a:rPr>
              <a:t/>
            </a:r>
            <a:br>
              <a:rPr lang="en-US" sz="3600" b="0" i="0" u="none" strike="noStrike" cap="none" dirty="0">
                <a:solidFill>
                  <a:srgbClr val="8FA598"/>
                </a:solidFill>
                <a:latin typeface="Arial"/>
                <a:ea typeface="Arial"/>
                <a:cs typeface="Arial"/>
                <a:sym typeface="Arial"/>
              </a:rPr>
            </a:br>
            <a:r>
              <a:rPr lang="en-US" sz="2800" b="0" i="0" u="none" strike="noStrike" cap="none" dirty="0" smtClean="0">
                <a:solidFill>
                  <a:srgbClr val="0070C0"/>
                </a:solidFill>
                <a:latin typeface="Arial"/>
                <a:ea typeface="Arial"/>
                <a:cs typeface="Arial"/>
                <a:sym typeface="Arial"/>
              </a:rPr>
              <a:t>2017</a:t>
            </a:r>
            <a:r>
              <a:rPr lang="en-US" sz="2800" b="0" i="0" u="none" strike="noStrike" cap="none" dirty="0" smtClean="0">
                <a:solidFill>
                  <a:srgbClr val="8FA598"/>
                </a:solidFill>
                <a:latin typeface="Arial"/>
                <a:ea typeface="Arial"/>
                <a:cs typeface="Arial"/>
                <a:sym typeface="Arial"/>
              </a:rPr>
              <a:t> </a:t>
            </a:r>
            <a:r>
              <a:rPr lang="en-US" sz="2800" b="0" i="0" u="none" strike="noStrike" cap="none" dirty="0" smtClean="0">
                <a:solidFill>
                  <a:srgbClr val="0070C0"/>
                </a:solidFill>
                <a:latin typeface="Arial"/>
                <a:ea typeface="Arial"/>
                <a:cs typeface="Arial"/>
                <a:sym typeface="Arial"/>
              </a:rPr>
              <a:t>GKCCCC </a:t>
            </a:r>
            <a:r>
              <a:rPr lang="en-US" sz="2800" b="0" i="0" u="none" strike="noStrike" cap="none" dirty="0">
                <a:solidFill>
                  <a:srgbClr val="0070C0"/>
                </a:solidFill>
                <a:latin typeface="Arial"/>
                <a:ea typeface="Arial"/>
                <a:cs typeface="Arial"/>
                <a:sym typeface="Arial"/>
              </a:rPr>
              <a:t>Annual Meeting</a:t>
            </a:r>
          </a:p>
        </p:txBody>
      </p:sp>
      <p:sp>
        <p:nvSpPr>
          <p:cNvPr id="212" name="Shape 212"/>
          <p:cNvSpPr txBox="1">
            <a:spLocks noGrp="1"/>
          </p:cNvSpPr>
          <p:nvPr>
            <p:ph type="body" idx="1"/>
          </p:nvPr>
        </p:nvSpPr>
        <p:spPr>
          <a:xfrm>
            <a:off x="228600" y="1600200"/>
            <a:ext cx="8686800" cy="5257799"/>
          </a:xfrm>
          <a:prstGeom prst="rect">
            <a:avLst/>
          </a:prstGeom>
          <a:noFill/>
          <a:ln>
            <a:noFill/>
          </a:ln>
        </p:spPr>
        <p:txBody>
          <a:bodyPr lIns="91425" tIns="45700" rIns="91425" bIns="45700" anchor="t" anchorCtr="0">
            <a:noAutofit/>
          </a:bodyPr>
          <a:lstStyle/>
          <a:p>
            <a:pPr lvl="0" indent="-182880">
              <a:spcBef>
                <a:spcPts val="0"/>
              </a:spcBef>
            </a:pPr>
            <a:r>
              <a:rPr lang="en-US" sz="2800" b="1" dirty="0" err="1">
                <a:latin typeface="SimSun"/>
                <a:ea typeface="SimSun"/>
                <a:cs typeface="SimSun"/>
                <a:sym typeface="SimSun"/>
              </a:rPr>
              <a:t>董事会成员</a:t>
            </a:r>
            <a:r>
              <a:rPr lang="en-US" sz="2800" b="1" dirty="0" err="1">
                <a:latin typeface="Calibri" panose="020F0502020204030204" pitchFamily="34" charset="0"/>
                <a:ea typeface="SimSun"/>
                <a:cs typeface="SimSun"/>
                <a:sym typeface="SimSun"/>
              </a:rPr>
              <a:t>Board</a:t>
            </a:r>
            <a:r>
              <a:rPr lang="en-US" sz="2800" b="1" dirty="0">
                <a:latin typeface="Calibri" panose="020F0502020204030204" pitchFamily="34" charset="0"/>
                <a:ea typeface="SimSun"/>
                <a:cs typeface="SimSun"/>
                <a:sym typeface="SimSun"/>
              </a:rPr>
              <a:t> </a:t>
            </a:r>
            <a:r>
              <a:rPr lang="en-US" sz="2800" b="1" dirty="0" smtClean="0">
                <a:latin typeface="Calibri" panose="020F0502020204030204" pitchFamily="34" charset="0"/>
                <a:ea typeface="SimSun"/>
                <a:cs typeface="SimSun"/>
                <a:sym typeface="SimSun"/>
              </a:rPr>
              <a:t>Members: </a:t>
            </a:r>
            <a:endParaRPr lang="en-US" sz="2800" b="1" i="0" u="none" strike="noStrike" cap="none" dirty="0">
              <a:solidFill>
                <a:schemeClr val="dk1"/>
              </a:solidFill>
              <a:latin typeface="Calibri" panose="020F0502020204030204" pitchFamily="34" charset="0"/>
              <a:ea typeface="SimSun"/>
              <a:cs typeface="SimSun"/>
              <a:sym typeface="SimSun"/>
            </a:endParaRPr>
          </a:p>
          <a:p>
            <a:pPr lvl="1" indent="-182880">
              <a:spcBef>
                <a:spcPts val="560"/>
              </a:spcBef>
              <a:buClr>
                <a:srgbClr val="93A299"/>
              </a:buClr>
              <a:buSzPct val="25000"/>
              <a:buNone/>
            </a:pPr>
            <a:r>
              <a:rPr lang="ja-JP" altLang="en-US" sz="2400" b="1" dirty="0">
                <a:solidFill>
                  <a:srgbClr val="292934"/>
                </a:solidFill>
                <a:latin typeface="SimSun" panose="02010600030101010101" pitchFamily="2" charset="-122"/>
                <a:ea typeface="SimSun" panose="02010600030101010101" pitchFamily="2" charset="-122"/>
                <a:cs typeface="SimSun"/>
                <a:sym typeface="SimSun"/>
              </a:rPr>
              <a:t>何礼义</a:t>
            </a:r>
            <a:r>
              <a:rPr lang="en-US" sz="2400" b="1" dirty="0">
                <a:solidFill>
                  <a:srgbClr val="292934"/>
                </a:solidFill>
                <a:latin typeface="SimSun" panose="02010600030101010101" pitchFamily="2" charset="-122"/>
                <a:ea typeface="SimSun" panose="02010600030101010101" pitchFamily="2" charset="-122"/>
                <a:cs typeface="SimSun"/>
                <a:sym typeface="SimSun"/>
              </a:rPr>
              <a:t>,</a:t>
            </a:r>
            <a:r>
              <a:rPr lang="ja-JP" altLang="en-US" sz="2400" b="1" dirty="0">
                <a:solidFill>
                  <a:srgbClr val="292934"/>
                </a:solidFill>
                <a:latin typeface="SimSun" panose="02010600030101010101" pitchFamily="2" charset="-122"/>
                <a:ea typeface="SimSun" panose="02010600030101010101" pitchFamily="2" charset="-122"/>
                <a:cs typeface="SimSun"/>
                <a:sym typeface="SimSun"/>
              </a:rPr>
              <a:t>王德南</a:t>
            </a:r>
            <a:r>
              <a:rPr lang="en-US" altLang="ja-JP" sz="2400" b="1" dirty="0">
                <a:solidFill>
                  <a:srgbClr val="292934"/>
                </a:solidFill>
                <a:latin typeface="SimSun" panose="02010600030101010101" pitchFamily="2" charset="-122"/>
                <a:ea typeface="SimSun" panose="02010600030101010101" pitchFamily="2" charset="-122"/>
                <a:cs typeface="SimSun"/>
                <a:sym typeface="SimSun"/>
              </a:rPr>
              <a:t>,</a:t>
            </a:r>
            <a:r>
              <a:rPr lang="en-US" sz="2400" b="1" dirty="0" err="1">
                <a:solidFill>
                  <a:srgbClr val="292934"/>
                </a:solidFill>
                <a:latin typeface="SimSun" panose="02010600030101010101" pitchFamily="2" charset="-122"/>
                <a:ea typeface="SimSun" panose="02010600030101010101" pitchFamily="2" charset="-122"/>
                <a:cs typeface="SimSun"/>
                <a:sym typeface="SimSun"/>
              </a:rPr>
              <a:t>高正修</a:t>
            </a:r>
            <a:r>
              <a:rPr lang="en-US" sz="2400" b="1" dirty="0" err="1">
                <a:solidFill>
                  <a:srgbClr val="292934"/>
                </a:solidFill>
                <a:latin typeface="SimSun" panose="02010600030101010101" pitchFamily="2" charset="-122"/>
                <a:ea typeface="SimSun" panose="02010600030101010101" pitchFamily="2" charset="-122"/>
              </a:rPr>
              <a:t>,</a:t>
            </a:r>
            <a:r>
              <a:rPr lang="en-US" sz="2400" b="1" dirty="0" err="1">
                <a:solidFill>
                  <a:srgbClr val="292934"/>
                </a:solidFill>
                <a:latin typeface="SimSun" panose="02010600030101010101" pitchFamily="2" charset="-122"/>
                <a:ea typeface="SimSun" panose="02010600030101010101" pitchFamily="2" charset="-122"/>
                <a:cs typeface="SimSun"/>
                <a:sym typeface="SimSun"/>
              </a:rPr>
              <a:t>王鸿鸣,郦一</a:t>
            </a:r>
            <a:r>
              <a:rPr lang="ja-JP" altLang="en-US" sz="2400" b="1" dirty="0">
                <a:solidFill>
                  <a:srgbClr val="292934"/>
                </a:solidFill>
                <a:latin typeface="SimSun" panose="02010600030101010101" pitchFamily="2" charset="-122"/>
                <a:ea typeface="SimSun" panose="02010600030101010101" pitchFamily="2" charset="-122"/>
                <a:cs typeface="SimSun"/>
                <a:sym typeface="SimSun"/>
              </a:rPr>
              <a:t>明</a:t>
            </a:r>
            <a:r>
              <a:rPr lang="en-US" sz="2400" b="1" dirty="0">
                <a:solidFill>
                  <a:srgbClr val="292934"/>
                </a:solidFill>
                <a:latin typeface="SimSun" panose="02010600030101010101" pitchFamily="2" charset="-122"/>
                <a:ea typeface="SimSun" panose="02010600030101010101" pitchFamily="2" charset="-122"/>
                <a:cs typeface="SimSun"/>
                <a:sym typeface="SimSun"/>
              </a:rPr>
              <a:t>,</a:t>
            </a:r>
            <a:r>
              <a:rPr lang="en-US" sz="2400" b="1" dirty="0" err="1">
                <a:solidFill>
                  <a:srgbClr val="292934"/>
                </a:solidFill>
                <a:latin typeface="SimSun" panose="02010600030101010101" pitchFamily="2" charset="-122"/>
                <a:ea typeface="SimSun" panose="02010600030101010101" pitchFamily="2" charset="-122"/>
                <a:cs typeface="SimSun"/>
                <a:sym typeface="SimSun"/>
              </a:rPr>
              <a:t>刘金石,李白,董振富,伍雷</a:t>
            </a:r>
            <a:endParaRPr lang="en-US" sz="2400" b="1" dirty="0">
              <a:solidFill>
                <a:srgbClr val="292934"/>
              </a:solidFill>
              <a:latin typeface="SimSun" panose="02010600030101010101" pitchFamily="2" charset="-122"/>
              <a:ea typeface="SimSun" panose="02010600030101010101" pitchFamily="2" charset="-122"/>
              <a:cs typeface="SimSun"/>
              <a:sym typeface="SimSun"/>
            </a:endParaRPr>
          </a:p>
          <a:p>
            <a:pPr lvl="1" indent="-182880">
              <a:spcBef>
                <a:spcPts val="560"/>
              </a:spcBef>
              <a:buSzPct val="25000"/>
              <a:buNone/>
            </a:pPr>
            <a:r>
              <a:rPr lang="en-US" dirty="0" smtClean="0">
                <a:latin typeface="+mn-lt"/>
                <a:ea typeface="SimSun"/>
                <a:cs typeface="SimSun"/>
                <a:sym typeface="SimSun"/>
              </a:rPr>
              <a:t>Gary </a:t>
            </a:r>
            <a:r>
              <a:rPr lang="en-US" dirty="0">
                <a:latin typeface="+mn-lt"/>
                <a:ea typeface="SimSun"/>
                <a:cs typeface="SimSun"/>
                <a:sym typeface="SimSun"/>
              </a:rPr>
              <a:t>Hart, Tony Wong, Robert Kao, Homer Wang, </a:t>
            </a:r>
            <a:r>
              <a:rPr lang="en-US" dirty="0" err="1">
                <a:latin typeface="+mn-lt"/>
                <a:ea typeface="SimSun"/>
                <a:cs typeface="SimSun"/>
                <a:sym typeface="SimSun"/>
              </a:rPr>
              <a:t>Yiming</a:t>
            </a:r>
            <a:r>
              <a:rPr lang="en-US" dirty="0">
                <a:latin typeface="+mn-lt"/>
                <a:ea typeface="SimSun"/>
                <a:cs typeface="SimSun"/>
                <a:sym typeface="SimSun"/>
              </a:rPr>
              <a:t> Li, Po Lee, Joseph Dong, Lei Wu </a:t>
            </a:r>
          </a:p>
          <a:p>
            <a:pPr marL="182880" marR="0" lvl="0" indent="-182880" algn="l" rtl="0">
              <a:spcBef>
                <a:spcPts val="560"/>
              </a:spcBef>
              <a:spcAft>
                <a:spcPts val="0"/>
              </a:spcAft>
              <a:buClr>
                <a:schemeClr val="accent1"/>
              </a:buClr>
              <a:buSzPct val="25000"/>
              <a:buFont typeface="Arial"/>
              <a:buNone/>
            </a:pPr>
            <a:r>
              <a:rPr lang="en-US" b="0" i="0" u="none" strike="noStrike" cap="none" dirty="0" smtClean="0">
                <a:solidFill>
                  <a:schemeClr val="dk1"/>
                </a:solidFill>
                <a:sym typeface="Arial"/>
              </a:rPr>
              <a:t>  </a:t>
            </a:r>
            <a:endParaRPr lang="en-US" b="0" i="0" u="none" strike="noStrike" cap="none" dirty="0">
              <a:solidFill>
                <a:schemeClr val="dk1"/>
              </a:solidFill>
              <a:sym typeface="Arial"/>
            </a:endParaRPr>
          </a:p>
          <a:p>
            <a:pPr lvl="0" indent="-182880">
              <a:spcBef>
                <a:spcPts val="560"/>
              </a:spcBef>
            </a:pPr>
            <a:r>
              <a:rPr lang="ja-JP" altLang="en-US" sz="2800" b="1" dirty="0">
                <a:latin typeface="SimSun" panose="02010600030101010101" pitchFamily="2" charset="-122"/>
                <a:ea typeface="SimSun" panose="02010600030101010101" pitchFamily="2" charset="-122"/>
              </a:rPr>
              <a:t>职</a:t>
            </a:r>
            <a:r>
              <a:rPr lang="ja-JP" altLang="en-US" sz="2800" b="1" dirty="0" smtClean="0">
                <a:latin typeface="SimSun" panose="02010600030101010101" pitchFamily="2" charset="-122"/>
                <a:ea typeface="SimSun" panose="02010600030101010101" pitchFamily="2" charset="-122"/>
              </a:rPr>
              <a:t>责</a:t>
            </a:r>
            <a:r>
              <a:rPr lang="ja-JP" altLang="en-US" sz="2800" dirty="0" smtClean="0"/>
              <a:t> </a:t>
            </a:r>
            <a:r>
              <a:rPr lang="en-US" sz="2800" b="1" i="0" u="none" strike="noStrike" cap="none" dirty="0" smtClean="0">
                <a:solidFill>
                  <a:schemeClr val="dk1"/>
                </a:solidFill>
                <a:latin typeface="Calibri" panose="020F0502020204030204" pitchFamily="34" charset="0"/>
                <a:sym typeface="Arial"/>
              </a:rPr>
              <a:t>Officers</a:t>
            </a:r>
            <a:r>
              <a:rPr lang="en-US" sz="2800" b="0" i="0" u="none" strike="noStrike" cap="none" dirty="0" smtClean="0">
                <a:solidFill>
                  <a:schemeClr val="dk1"/>
                </a:solidFill>
                <a:latin typeface="Calibri" panose="020F0502020204030204" pitchFamily="34" charset="0"/>
                <a:sym typeface="Arial"/>
              </a:rPr>
              <a:t>:</a:t>
            </a:r>
            <a:r>
              <a:rPr lang="en-US" sz="2800" b="0" i="0" u="none" strike="noStrike" cap="none" dirty="0" smtClean="0">
                <a:solidFill>
                  <a:schemeClr val="dk1"/>
                </a:solidFill>
                <a:latin typeface="SimSun"/>
                <a:ea typeface="SimSun"/>
                <a:cs typeface="SimSun"/>
                <a:sym typeface="SimSun"/>
              </a:rPr>
              <a:t> </a:t>
            </a:r>
            <a:endParaRPr lang="en-US" sz="2800" b="0" i="0" u="none" strike="noStrike" cap="none" dirty="0">
              <a:solidFill>
                <a:schemeClr val="dk1"/>
              </a:solidFill>
              <a:latin typeface="SimSun"/>
              <a:ea typeface="SimSun"/>
              <a:cs typeface="SimSun"/>
              <a:sym typeface="SimSun"/>
            </a:endParaRPr>
          </a:p>
          <a:p>
            <a:pPr lvl="5" indent="-190500">
              <a:spcBef>
                <a:spcPts val="560"/>
              </a:spcBef>
              <a:buSzPct val="25000"/>
              <a:buNone/>
            </a:pPr>
            <a:r>
              <a:rPr lang="en-US" sz="2400" dirty="0" smtClean="0"/>
              <a:t>President </a:t>
            </a:r>
            <a:r>
              <a:rPr lang="ja-JP" altLang="en-US" sz="2400" b="1" dirty="0">
                <a:latin typeface="SimSun" panose="02010600030101010101" pitchFamily="2" charset="-122"/>
                <a:ea typeface="SimSun" panose="02010600030101010101" pitchFamily="2" charset="-122"/>
              </a:rPr>
              <a:t>会</a:t>
            </a:r>
            <a:r>
              <a:rPr lang="ja-JP" altLang="en-US" sz="2400" b="1" dirty="0" smtClean="0">
                <a:latin typeface="SimSun" panose="02010600030101010101" pitchFamily="2" charset="-122"/>
                <a:ea typeface="SimSun" panose="02010600030101010101" pitchFamily="2" charset="-122"/>
              </a:rPr>
              <a:t>长</a:t>
            </a:r>
            <a:r>
              <a:rPr lang="en-US" altLang="ja-JP" sz="2400" dirty="0" smtClean="0"/>
              <a:t>: </a:t>
            </a:r>
            <a:r>
              <a:rPr lang="en-US" sz="2400" dirty="0" smtClean="0"/>
              <a:t>Robert Kao </a:t>
            </a:r>
            <a:r>
              <a:rPr lang="ja-JP" altLang="en-US" sz="2400" b="1" dirty="0" smtClean="0">
                <a:latin typeface="SimSun" panose="02010600030101010101" pitchFamily="2" charset="-122"/>
                <a:ea typeface="SimSun" panose="02010600030101010101" pitchFamily="2" charset="-122"/>
              </a:rPr>
              <a:t>高</a:t>
            </a:r>
            <a:r>
              <a:rPr lang="ja-JP" altLang="en-US" sz="2400" b="1" dirty="0">
                <a:latin typeface="SimSun" panose="02010600030101010101" pitchFamily="2" charset="-122"/>
                <a:ea typeface="SimSun" panose="02010600030101010101" pitchFamily="2" charset="-122"/>
              </a:rPr>
              <a:t>正修</a:t>
            </a:r>
            <a:endParaRPr lang="en-US" sz="2400" b="1" dirty="0">
              <a:latin typeface="SimSun" panose="02010600030101010101" pitchFamily="2" charset="-122"/>
              <a:ea typeface="SimSun" panose="02010600030101010101" pitchFamily="2" charset="-122"/>
            </a:endParaRPr>
          </a:p>
          <a:p>
            <a:pPr lvl="5" indent="-190500">
              <a:spcBef>
                <a:spcPts val="560"/>
              </a:spcBef>
              <a:buSzPct val="25000"/>
              <a:buNone/>
            </a:pPr>
            <a:r>
              <a:rPr lang="en-US" sz="2400" dirty="0"/>
              <a:t>Vice </a:t>
            </a:r>
            <a:r>
              <a:rPr lang="en-US" sz="2400" dirty="0" smtClean="0"/>
              <a:t>President </a:t>
            </a:r>
            <a:r>
              <a:rPr lang="ja-JP" altLang="en-US" sz="2400" b="1" dirty="0">
                <a:latin typeface="SimSun" panose="02010600030101010101" pitchFamily="2" charset="-122"/>
                <a:ea typeface="SimSun" panose="02010600030101010101" pitchFamily="2" charset="-122"/>
              </a:rPr>
              <a:t>副</a:t>
            </a:r>
            <a:r>
              <a:rPr lang="ja-JP" altLang="en-US" sz="2400" b="1" dirty="0" smtClean="0">
                <a:latin typeface="SimSun" panose="02010600030101010101" pitchFamily="2" charset="-122"/>
                <a:ea typeface="SimSun" panose="02010600030101010101" pitchFamily="2" charset="-122"/>
              </a:rPr>
              <a:t>会</a:t>
            </a:r>
            <a:r>
              <a:rPr lang="ja-JP" altLang="en-US" sz="2400" b="1" dirty="0">
                <a:latin typeface="SimSun" panose="02010600030101010101" pitchFamily="2" charset="-122"/>
                <a:ea typeface="SimSun" panose="02010600030101010101" pitchFamily="2" charset="-122"/>
              </a:rPr>
              <a:t>长</a:t>
            </a:r>
            <a:r>
              <a:rPr lang="en-US" sz="2400" dirty="0" smtClean="0"/>
              <a:t>: </a:t>
            </a:r>
            <a:r>
              <a:rPr lang="en-US" sz="2400" dirty="0" err="1"/>
              <a:t>Yiming</a:t>
            </a:r>
            <a:r>
              <a:rPr lang="en-US" sz="2400" dirty="0"/>
              <a:t> Li </a:t>
            </a:r>
            <a:r>
              <a:rPr lang="ja-JP" altLang="en-US" sz="2400" b="1" dirty="0">
                <a:latin typeface="SimSun" panose="02010600030101010101" pitchFamily="2" charset="-122"/>
                <a:ea typeface="SimSun" panose="02010600030101010101" pitchFamily="2" charset="-122"/>
              </a:rPr>
              <a:t>郦一明</a:t>
            </a:r>
            <a:endParaRPr lang="en-US" sz="2400" b="1" dirty="0" smtClean="0">
              <a:latin typeface="SimSun" panose="02010600030101010101" pitchFamily="2" charset="-122"/>
              <a:ea typeface="SimSun" panose="02010600030101010101" pitchFamily="2" charset="-122"/>
            </a:endParaRPr>
          </a:p>
          <a:p>
            <a:pPr lvl="5" indent="-190500">
              <a:spcBef>
                <a:spcPts val="560"/>
              </a:spcBef>
              <a:buSzPct val="25000"/>
              <a:buNone/>
            </a:pPr>
            <a:r>
              <a:rPr lang="en-US" sz="2400" dirty="0" smtClean="0"/>
              <a:t>Treasurer </a:t>
            </a:r>
            <a:r>
              <a:rPr lang="ja-JP" altLang="en-US" sz="2400" b="1" dirty="0" smtClean="0"/>
              <a:t>财务</a:t>
            </a:r>
            <a:r>
              <a:rPr lang="en-US" altLang="ja-JP" sz="2400" dirty="0" smtClean="0"/>
              <a:t>: </a:t>
            </a:r>
            <a:r>
              <a:rPr lang="en-US" sz="2400" dirty="0" smtClean="0"/>
              <a:t>Lei Wu </a:t>
            </a:r>
            <a:r>
              <a:rPr lang="ja-JP" altLang="en-US" sz="2400" b="1" dirty="0" smtClean="0">
                <a:latin typeface="SimSun" panose="02010600030101010101" pitchFamily="2" charset="-122"/>
                <a:ea typeface="SimSun" panose="02010600030101010101" pitchFamily="2" charset="-122"/>
              </a:rPr>
              <a:t>伍</a:t>
            </a:r>
            <a:r>
              <a:rPr lang="ja-JP" altLang="en-US" sz="2400" b="1" dirty="0">
                <a:latin typeface="SimSun" panose="02010600030101010101" pitchFamily="2" charset="-122"/>
                <a:ea typeface="SimSun" panose="02010600030101010101" pitchFamily="2" charset="-122"/>
              </a:rPr>
              <a:t>雷</a:t>
            </a:r>
            <a:endParaRPr lang="en-US" sz="2400" b="1" dirty="0">
              <a:latin typeface="SimSun" panose="02010600030101010101" pitchFamily="2" charset="-122"/>
              <a:ea typeface="SimSun" panose="02010600030101010101" pitchFamily="2" charset="-122"/>
            </a:endParaRPr>
          </a:p>
          <a:p>
            <a:pPr lvl="5" indent="-190500">
              <a:spcBef>
                <a:spcPts val="560"/>
              </a:spcBef>
              <a:buSzPct val="25000"/>
              <a:buNone/>
            </a:pPr>
            <a:r>
              <a:rPr lang="en-US" sz="2400" dirty="0" smtClean="0"/>
              <a:t>Secretary </a:t>
            </a:r>
            <a:r>
              <a:rPr lang="ja-JP" altLang="en-US" sz="2400" b="1" dirty="0"/>
              <a:t>书记</a:t>
            </a:r>
            <a:r>
              <a:rPr lang="en-US" sz="2400" dirty="0" smtClean="0"/>
              <a:t>: </a:t>
            </a:r>
            <a:r>
              <a:rPr lang="en-US" sz="2400" dirty="0" err="1"/>
              <a:t>Hongming</a:t>
            </a:r>
            <a:r>
              <a:rPr lang="en-US" sz="2400" dirty="0"/>
              <a:t> </a:t>
            </a:r>
            <a:r>
              <a:rPr lang="en-US" sz="2400" dirty="0" smtClean="0"/>
              <a:t>Wang </a:t>
            </a:r>
            <a:r>
              <a:rPr lang="ja-JP" altLang="en-US" sz="2400" b="1" dirty="0" smtClean="0">
                <a:latin typeface="SimSun" panose="02010600030101010101" pitchFamily="2" charset="-122"/>
                <a:ea typeface="SimSun" panose="02010600030101010101" pitchFamily="2" charset="-122"/>
              </a:rPr>
              <a:t>王</a:t>
            </a:r>
            <a:r>
              <a:rPr lang="ja-JP" altLang="en-US" sz="2400" b="1" dirty="0">
                <a:latin typeface="SimSun" panose="02010600030101010101" pitchFamily="2" charset="-122"/>
                <a:ea typeface="SimSun" panose="02010600030101010101" pitchFamily="2" charset="-122"/>
              </a:rPr>
              <a:t>鸿鸣</a:t>
            </a:r>
            <a:endParaRPr sz="2400" b="1" i="0" u="none" strike="noStrike" cap="none" dirty="0">
              <a:solidFill>
                <a:schemeClr val="dk1"/>
              </a:solidFill>
              <a:latin typeface="SimSun" panose="02010600030101010101" pitchFamily="2" charset="-122"/>
              <a:ea typeface="SimSun" panose="02010600030101010101" pitchFamily="2" charset="-122"/>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
                                            <p:txEl>
                                              <p:pRg st="0" end="0"/>
                                            </p:txEl>
                                          </p:spTgt>
                                        </p:tgtEl>
                                        <p:attrNameLst>
                                          <p:attrName>style.visibility</p:attrName>
                                        </p:attrNameLst>
                                      </p:cBhvr>
                                      <p:to>
                                        <p:strVal val="visible"/>
                                      </p:to>
                                    </p:set>
                                    <p:animEffect transition="in" filter="fade">
                                      <p:cBhvr>
                                        <p:cTn id="7" dur="500"/>
                                        <p:tgtEl>
                                          <p:spTgt spid="2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12">
                                            <p:txEl>
                                              <p:pRg st="1" end="1"/>
                                            </p:txEl>
                                          </p:spTgt>
                                        </p:tgtEl>
                                        <p:attrNameLst>
                                          <p:attrName>style.visibility</p:attrName>
                                        </p:attrNameLst>
                                      </p:cBhvr>
                                      <p:to>
                                        <p:strVal val="visible"/>
                                      </p:to>
                                    </p:set>
                                    <p:animEffect transition="in" filter="fade">
                                      <p:cBhvr>
                                        <p:cTn id="10" dur="500"/>
                                        <p:tgtEl>
                                          <p:spTgt spid="21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12">
                                            <p:txEl>
                                              <p:pRg st="2" end="2"/>
                                            </p:txEl>
                                          </p:spTgt>
                                        </p:tgtEl>
                                        <p:attrNameLst>
                                          <p:attrName>style.visibility</p:attrName>
                                        </p:attrNameLst>
                                      </p:cBhvr>
                                      <p:to>
                                        <p:strVal val="visible"/>
                                      </p:to>
                                    </p:set>
                                    <p:animEffect transition="in" filter="fade">
                                      <p:cBhvr>
                                        <p:cTn id="13" dur="500"/>
                                        <p:tgtEl>
                                          <p:spTgt spid="21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2">
                                            <p:txEl>
                                              <p:pRg st="4" end="4"/>
                                            </p:txEl>
                                          </p:spTgt>
                                        </p:tgtEl>
                                        <p:attrNameLst>
                                          <p:attrName>style.visibility</p:attrName>
                                        </p:attrNameLst>
                                      </p:cBhvr>
                                      <p:to>
                                        <p:strVal val="visible"/>
                                      </p:to>
                                    </p:set>
                                    <p:animEffect transition="in" filter="fade">
                                      <p:cBhvr>
                                        <p:cTn id="18" dur="500"/>
                                        <p:tgtEl>
                                          <p:spTgt spid="21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12">
                                            <p:txEl>
                                              <p:pRg st="5" end="5"/>
                                            </p:txEl>
                                          </p:spTgt>
                                        </p:tgtEl>
                                        <p:attrNameLst>
                                          <p:attrName>style.visibility</p:attrName>
                                        </p:attrNameLst>
                                      </p:cBhvr>
                                      <p:to>
                                        <p:strVal val="visible"/>
                                      </p:to>
                                    </p:set>
                                    <p:animEffect transition="in" filter="fade">
                                      <p:cBhvr>
                                        <p:cTn id="21" dur="500"/>
                                        <p:tgtEl>
                                          <p:spTgt spid="212">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12">
                                            <p:txEl>
                                              <p:pRg st="6" end="6"/>
                                            </p:txEl>
                                          </p:spTgt>
                                        </p:tgtEl>
                                        <p:attrNameLst>
                                          <p:attrName>style.visibility</p:attrName>
                                        </p:attrNameLst>
                                      </p:cBhvr>
                                      <p:to>
                                        <p:strVal val="visible"/>
                                      </p:to>
                                    </p:set>
                                    <p:animEffect transition="in" filter="fade">
                                      <p:cBhvr>
                                        <p:cTn id="24" dur="500"/>
                                        <p:tgtEl>
                                          <p:spTgt spid="212">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12">
                                            <p:txEl>
                                              <p:pRg st="7" end="7"/>
                                            </p:txEl>
                                          </p:spTgt>
                                        </p:tgtEl>
                                        <p:attrNameLst>
                                          <p:attrName>style.visibility</p:attrName>
                                        </p:attrNameLst>
                                      </p:cBhvr>
                                      <p:to>
                                        <p:strVal val="visible"/>
                                      </p:to>
                                    </p:set>
                                    <p:animEffect transition="in" filter="fade">
                                      <p:cBhvr>
                                        <p:cTn id="27" dur="500"/>
                                        <p:tgtEl>
                                          <p:spTgt spid="212">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12">
                                            <p:txEl>
                                              <p:pRg st="8" end="8"/>
                                            </p:txEl>
                                          </p:spTgt>
                                        </p:tgtEl>
                                        <p:attrNameLst>
                                          <p:attrName>style.visibility</p:attrName>
                                        </p:attrNameLst>
                                      </p:cBhvr>
                                      <p:to>
                                        <p:strVal val="visible"/>
                                      </p:to>
                                    </p:set>
                                    <p:animEffect transition="in" filter="fade">
                                      <p:cBhvr>
                                        <p:cTn id="30" dur="500"/>
                                        <p:tgtEl>
                                          <p:spTgt spid="2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457200" y="5334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SimSun"/>
              <a:buNone/>
            </a:pPr>
            <a:r>
              <a:rPr lang="en-US" sz="3600" b="1" i="0" u="none" strike="noStrike" cap="none" dirty="0" smtClean="0">
                <a:solidFill>
                  <a:srgbClr val="0070C0"/>
                </a:solidFill>
                <a:latin typeface="SimSun"/>
                <a:ea typeface="SimSun"/>
                <a:cs typeface="SimSun"/>
                <a:sym typeface="SimSun"/>
              </a:rPr>
              <a:t>2017年堪城华人基督教会年会</a:t>
            </a:r>
            <a:r>
              <a:rPr lang="en-US" sz="3600" b="0" i="0" u="none" strike="noStrike" cap="none" dirty="0">
                <a:solidFill>
                  <a:srgbClr val="8FA598"/>
                </a:solidFill>
                <a:latin typeface="Arial"/>
                <a:ea typeface="Arial"/>
                <a:cs typeface="Arial"/>
                <a:sym typeface="Arial"/>
              </a:rPr>
              <a:t/>
            </a:r>
            <a:br>
              <a:rPr lang="en-US" sz="3600" b="0" i="0" u="none" strike="noStrike" cap="none" dirty="0">
                <a:solidFill>
                  <a:srgbClr val="8FA598"/>
                </a:solidFill>
                <a:latin typeface="Arial"/>
                <a:ea typeface="Arial"/>
                <a:cs typeface="Arial"/>
                <a:sym typeface="Arial"/>
              </a:rPr>
            </a:br>
            <a:r>
              <a:rPr lang="en-US" sz="2430" b="0" i="0" u="none" strike="noStrike" cap="none" dirty="0" smtClean="0">
                <a:solidFill>
                  <a:srgbClr val="0070C0"/>
                </a:solidFill>
                <a:latin typeface="Arial"/>
                <a:ea typeface="Arial"/>
                <a:cs typeface="Arial"/>
                <a:sym typeface="Arial"/>
              </a:rPr>
              <a:t>2017 </a:t>
            </a:r>
            <a:r>
              <a:rPr lang="en-US" sz="2430" b="0" i="0" u="none" strike="noStrike" cap="none" dirty="0">
                <a:solidFill>
                  <a:srgbClr val="0070C0"/>
                </a:solidFill>
                <a:latin typeface="Arial"/>
                <a:ea typeface="Arial"/>
                <a:cs typeface="Arial"/>
                <a:sym typeface="Arial"/>
              </a:rPr>
              <a:t>GKCCCC Annual Meeting</a:t>
            </a:r>
          </a:p>
        </p:txBody>
      </p:sp>
      <p:sp>
        <p:nvSpPr>
          <p:cNvPr id="219" name="Shape 219"/>
          <p:cNvSpPr txBox="1">
            <a:spLocks noGrp="1"/>
          </p:cNvSpPr>
          <p:nvPr>
            <p:ph type="body" idx="1"/>
          </p:nvPr>
        </p:nvSpPr>
        <p:spPr>
          <a:xfrm>
            <a:off x="457200" y="1600200"/>
            <a:ext cx="8229600" cy="4876799"/>
          </a:xfrm>
          <a:prstGeom prst="rect">
            <a:avLst/>
          </a:prstGeom>
          <a:noFill/>
          <a:ln>
            <a:noFill/>
          </a:ln>
        </p:spPr>
        <p:txBody>
          <a:bodyPr lIns="91425" tIns="45700" rIns="91425" bIns="45700" anchor="t" anchorCtr="0">
            <a:noAutofit/>
          </a:bodyPr>
          <a:lstStyle/>
          <a:p>
            <a:pPr lvl="0" indent="-182880">
              <a:spcBef>
                <a:spcPts val="0"/>
              </a:spcBef>
            </a:pPr>
            <a:r>
              <a:rPr lang="ja-JP" altLang="en-US" sz="3200" b="1" dirty="0">
                <a:latin typeface="+mn-lt"/>
                <a:ea typeface="SimSun" panose="02010600030101010101" pitchFamily="2" charset="-122"/>
              </a:rPr>
              <a:t>带领同工</a:t>
            </a:r>
            <a:r>
              <a:rPr lang="en-US" sz="3200" i="0" u="none" strike="noStrike" cap="none" dirty="0" smtClean="0">
                <a:solidFill>
                  <a:schemeClr val="dk1"/>
                </a:solidFill>
                <a:latin typeface="Calibri" panose="020F0502020204030204" pitchFamily="34" charset="0"/>
                <a:ea typeface="SimSun" panose="02010600030101010101" pitchFamily="2" charset="-122"/>
                <a:sym typeface="Arial"/>
              </a:rPr>
              <a:t>Leading Coworkers </a:t>
            </a:r>
            <a:r>
              <a:rPr lang="en-US" sz="3200" b="0" i="0" u="none" strike="noStrike" cap="none" dirty="0" smtClean="0">
                <a:solidFill>
                  <a:schemeClr val="dk1"/>
                </a:solidFill>
                <a:latin typeface="Arial"/>
                <a:ea typeface="Arial"/>
                <a:cs typeface="Arial"/>
                <a:sym typeface="Arial"/>
              </a:rPr>
              <a:t>: </a:t>
            </a:r>
          </a:p>
          <a:p>
            <a:pPr marL="274320" lvl="1" indent="0">
              <a:spcBef>
                <a:spcPts val="0"/>
              </a:spcBef>
              <a:buNone/>
            </a:pPr>
            <a:r>
              <a:rPr lang="ja-JP" altLang="en-US" sz="2400" b="1" dirty="0">
                <a:latin typeface="SimSun" panose="02010600030101010101" pitchFamily="2" charset="-122"/>
                <a:ea typeface="SimSun" panose="02010600030101010101" pitchFamily="2" charset="-122"/>
              </a:rPr>
              <a:t>何礼义</a:t>
            </a:r>
            <a:r>
              <a:rPr lang="en-US" altLang="ja-JP" sz="2400" b="1" dirty="0">
                <a:latin typeface="SimSun" panose="02010600030101010101" pitchFamily="2" charset="-122"/>
                <a:ea typeface="SimSun" panose="02010600030101010101" pitchFamily="2" charset="-122"/>
              </a:rPr>
              <a:t>(</a:t>
            </a:r>
            <a:r>
              <a:rPr lang="ja-JP" altLang="en-US" sz="2400" b="1" dirty="0">
                <a:latin typeface="SimSun" panose="02010600030101010101" pitchFamily="2" charset="-122"/>
                <a:ea typeface="SimSun" panose="02010600030101010101" pitchFamily="2" charset="-122"/>
              </a:rPr>
              <a:t>牧师</a:t>
            </a:r>
            <a:r>
              <a:rPr lang="en-US" altLang="ja-JP" sz="2400" b="1" dirty="0" smtClean="0">
                <a:latin typeface="SimSun" panose="02010600030101010101" pitchFamily="2" charset="-122"/>
                <a:ea typeface="SimSun" panose="02010600030101010101" pitchFamily="2" charset="-122"/>
              </a:rPr>
              <a:t>)</a:t>
            </a:r>
            <a:r>
              <a:rPr lang="en-US" altLang="ja-JP" sz="2400" dirty="0" smtClean="0"/>
              <a:t> </a:t>
            </a:r>
            <a:r>
              <a:rPr lang="en-US" sz="2400" dirty="0" smtClean="0">
                <a:latin typeface="Calibri" panose="020F0502020204030204" pitchFamily="34" charset="0"/>
              </a:rPr>
              <a:t>Gary </a:t>
            </a:r>
            <a:r>
              <a:rPr lang="en-US" sz="2400" dirty="0">
                <a:latin typeface="Calibri" panose="020F0502020204030204" pitchFamily="34" charset="0"/>
              </a:rPr>
              <a:t>Hart (Pastor</a:t>
            </a:r>
            <a:r>
              <a:rPr lang="en-US" sz="2400" dirty="0" smtClean="0">
                <a:latin typeface="Calibri" panose="020F0502020204030204" pitchFamily="34" charset="0"/>
              </a:rPr>
              <a:t>)</a:t>
            </a:r>
            <a:endParaRPr lang="en-US" altLang="ja-JP" sz="2400" b="1" dirty="0" smtClean="0">
              <a:solidFill>
                <a:srgbClr val="292934"/>
              </a:solidFill>
              <a:latin typeface="Calibri" panose="020F0502020204030204" pitchFamily="34" charset="0"/>
              <a:ea typeface="SimSun" panose="02010600030101010101" pitchFamily="2" charset="-122"/>
              <a:cs typeface="SimSun"/>
              <a:sym typeface="SimSun"/>
            </a:endParaRPr>
          </a:p>
          <a:p>
            <a:pPr marL="274320" lvl="1" indent="0">
              <a:spcBef>
                <a:spcPts val="0"/>
              </a:spcBef>
              <a:buNone/>
            </a:pPr>
            <a:r>
              <a:rPr lang="ja-JP" altLang="en-US" sz="2400" b="1" dirty="0">
                <a:latin typeface="SimSun" panose="02010600030101010101" pitchFamily="2" charset="-122"/>
                <a:ea typeface="SimSun" panose="02010600030101010101" pitchFamily="2" charset="-122"/>
              </a:rPr>
              <a:t>王德</a:t>
            </a:r>
            <a:r>
              <a:rPr lang="ja-JP" altLang="en-US" sz="2400" b="1" dirty="0" smtClean="0">
                <a:latin typeface="SimSun" panose="02010600030101010101" pitchFamily="2" charset="-122"/>
                <a:ea typeface="SimSun" panose="02010600030101010101" pitchFamily="2" charset="-122"/>
              </a:rPr>
              <a:t>南</a:t>
            </a:r>
            <a:r>
              <a:rPr lang="ja-JP" altLang="en-US" sz="2400" dirty="0" smtClean="0"/>
              <a:t> </a:t>
            </a:r>
            <a:r>
              <a:rPr lang="en-US" sz="2400" dirty="0" smtClean="0">
                <a:latin typeface="Calibri" panose="020F0502020204030204" pitchFamily="34" charset="0"/>
              </a:rPr>
              <a:t>Tony Wong</a:t>
            </a:r>
            <a:endParaRPr lang="en-US" altLang="ja-JP" sz="2400" dirty="0" smtClean="0">
              <a:solidFill>
                <a:srgbClr val="292934"/>
              </a:solidFill>
              <a:latin typeface="Calibri" panose="020F0502020204030204" pitchFamily="34" charset="0"/>
              <a:ea typeface="SimSun" panose="02010600030101010101" pitchFamily="2" charset="-122"/>
              <a:cs typeface="SimSun"/>
              <a:sym typeface="SimSun"/>
            </a:endParaRPr>
          </a:p>
          <a:p>
            <a:pPr marL="274320" lvl="1" indent="0">
              <a:spcBef>
                <a:spcPts val="0"/>
              </a:spcBef>
              <a:buNone/>
            </a:pPr>
            <a:r>
              <a:rPr lang="ja-JP" altLang="en-US" sz="2400" b="1" dirty="0">
                <a:latin typeface="SimSun" panose="02010600030101010101" pitchFamily="2" charset="-122"/>
                <a:ea typeface="SimSun" panose="02010600030101010101" pitchFamily="2" charset="-122"/>
              </a:rPr>
              <a:t>高正修</a:t>
            </a:r>
            <a:r>
              <a:rPr lang="ja-JP" altLang="en-US" sz="2400" dirty="0"/>
              <a:t> </a:t>
            </a:r>
            <a:r>
              <a:rPr lang="en-US" sz="2400" dirty="0" smtClean="0">
                <a:latin typeface="Calibri" panose="020F0502020204030204" pitchFamily="34" charset="0"/>
              </a:rPr>
              <a:t>Robert Kao</a:t>
            </a:r>
            <a:endParaRPr lang="en-US" sz="2400" dirty="0">
              <a:latin typeface="Calibri" panose="020F0502020204030204" pitchFamily="34" charset="0"/>
            </a:endParaRPr>
          </a:p>
          <a:p>
            <a:pPr marL="274320" lvl="1" indent="0">
              <a:spcBef>
                <a:spcPts val="0"/>
              </a:spcBef>
              <a:buNone/>
            </a:pPr>
            <a:r>
              <a:rPr lang="ja-JP" altLang="en-US" sz="2400" b="1" dirty="0">
                <a:latin typeface="SimSun" panose="02010600030101010101" pitchFamily="2" charset="-122"/>
                <a:ea typeface="SimSun" panose="02010600030101010101" pitchFamily="2" charset="-122"/>
              </a:rPr>
              <a:t>郦一</a:t>
            </a:r>
            <a:r>
              <a:rPr lang="ja-JP" altLang="en-US" sz="2400" b="1" dirty="0" smtClean="0">
                <a:latin typeface="SimSun" panose="02010600030101010101" pitchFamily="2" charset="-122"/>
                <a:ea typeface="SimSun" panose="02010600030101010101" pitchFamily="2" charset="-122"/>
              </a:rPr>
              <a:t>明</a:t>
            </a:r>
            <a:r>
              <a:rPr lang="ja-JP" altLang="en-US" sz="2400" dirty="0" smtClean="0"/>
              <a:t> </a:t>
            </a:r>
            <a:r>
              <a:rPr lang="en-US" sz="2400" dirty="0" err="1" smtClean="0">
                <a:latin typeface="Calibri" panose="020F0502020204030204" pitchFamily="34" charset="0"/>
              </a:rPr>
              <a:t>Yiming</a:t>
            </a:r>
            <a:r>
              <a:rPr lang="en-US" sz="2400" dirty="0" smtClean="0">
                <a:latin typeface="Calibri" panose="020F0502020204030204" pitchFamily="34" charset="0"/>
              </a:rPr>
              <a:t> </a:t>
            </a:r>
            <a:r>
              <a:rPr lang="en-US" sz="2400" dirty="0">
                <a:latin typeface="Calibri" panose="020F0502020204030204" pitchFamily="34" charset="0"/>
              </a:rPr>
              <a:t>Li</a:t>
            </a:r>
            <a:r>
              <a:rPr lang="en-US" sz="2800" b="0" i="0" u="none" strike="noStrike" cap="none" dirty="0">
                <a:solidFill>
                  <a:schemeClr val="dk1"/>
                </a:solidFill>
                <a:latin typeface="Arial"/>
                <a:ea typeface="Arial"/>
                <a:cs typeface="Arial"/>
                <a:sym typeface="Arial"/>
              </a:rPr>
              <a:t>	</a:t>
            </a:r>
            <a:r>
              <a:rPr lang="en-US" sz="2400" b="0" i="0" u="none" strike="noStrike" cap="none" dirty="0">
                <a:solidFill>
                  <a:schemeClr val="dk1"/>
                </a:solidFill>
                <a:latin typeface="SimSun" panose="02010600030101010101" pitchFamily="2" charset="-122"/>
                <a:ea typeface="SimSun" panose="02010600030101010101" pitchFamily="2" charset="-122"/>
                <a:sym typeface="Aria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xEl>
                                              <p:pRg st="1" end="1"/>
                                            </p:txEl>
                                          </p:spTgt>
                                        </p:tgtEl>
                                        <p:attrNameLst>
                                          <p:attrName>style.visibility</p:attrName>
                                        </p:attrNameLst>
                                      </p:cBhvr>
                                      <p:to>
                                        <p:strVal val="visible"/>
                                      </p:to>
                                    </p:set>
                                    <p:animEffect transition="in" filter="fade">
                                      <p:cBhvr>
                                        <p:cTn id="7" dur="500"/>
                                        <p:tgtEl>
                                          <p:spTgt spid="21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19">
                                            <p:txEl>
                                              <p:pRg st="2" end="2"/>
                                            </p:txEl>
                                          </p:spTgt>
                                        </p:tgtEl>
                                        <p:attrNameLst>
                                          <p:attrName>style.visibility</p:attrName>
                                        </p:attrNameLst>
                                      </p:cBhvr>
                                      <p:to>
                                        <p:strVal val="visible"/>
                                      </p:to>
                                    </p:set>
                                    <p:animEffect transition="in" filter="fade">
                                      <p:cBhvr>
                                        <p:cTn id="10" dur="500"/>
                                        <p:tgtEl>
                                          <p:spTgt spid="21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19">
                                            <p:txEl>
                                              <p:pRg st="3" end="3"/>
                                            </p:txEl>
                                          </p:spTgt>
                                        </p:tgtEl>
                                        <p:attrNameLst>
                                          <p:attrName>style.visibility</p:attrName>
                                        </p:attrNameLst>
                                      </p:cBhvr>
                                      <p:to>
                                        <p:strVal val="visible"/>
                                      </p:to>
                                    </p:set>
                                    <p:animEffect transition="in" filter="fade">
                                      <p:cBhvr>
                                        <p:cTn id="13" dur="500"/>
                                        <p:tgtEl>
                                          <p:spTgt spid="21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19">
                                            <p:txEl>
                                              <p:pRg st="4" end="4"/>
                                            </p:txEl>
                                          </p:spTgt>
                                        </p:tgtEl>
                                        <p:attrNameLst>
                                          <p:attrName>style.visibility</p:attrName>
                                        </p:attrNameLst>
                                      </p:cBhvr>
                                      <p:to>
                                        <p:strVal val="visible"/>
                                      </p:to>
                                    </p:set>
                                    <p:animEffect transition="in" filter="fade">
                                      <p:cBhvr>
                                        <p:cTn id="16" dur="500"/>
                                        <p:tgtEl>
                                          <p:spTgt spid="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urch Calendar Update 4x6.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008052" y="2122625"/>
            <a:ext cx="7103065" cy="4735376"/>
          </a:xfrm>
          <a:prstGeom prst="rect">
            <a:avLst/>
          </a:prstGeom>
        </p:spPr>
      </p:pic>
      <p:sp>
        <p:nvSpPr>
          <p:cNvPr id="2" name="TextBox 1"/>
          <p:cNvSpPr txBox="1"/>
          <p:nvPr/>
        </p:nvSpPr>
        <p:spPr>
          <a:xfrm>
            <a:off x="0" y="75831"/>
            <a:ext cx="9144000" cy="2062103"/>
          </a:xfrm>
          <a:prstGeom prst="rect">
            <a:avLst/>
          </a:prstGeom>
          <a:noFill/>
        </p:spPr>
        <p:txBody>
          <a:bodyPr wrap="square" rtlCol="0">
            <a:spAutoFit/>
          </a:bodyPr>
          <a:lstStyle/>
          <a:p>
            <a:pPr algn="ctr" defTabSz="457200"/>
            <a:r>
              <a:rPr lang="en-US" altLang="zh-CN" sz="3200" b="1" kern="1200" dirty="0" smtClean="0">
                <a:solidFill>
                  <a:srgbClr val="FF0000"/>
                </a:solidFill>
                <a:latin typeface="华文细黑"/>
                <a:ea typeface="华文细黑"/>
                <a:cs typeface="华文细黑"/>
              </a:rPr>
              <a:t>2017</a:t>
            </a:r>
            <a:r>
              <a:rPr lang="zh-CN" altLang="en-US" sz="3200" b="1" kern="1200" dirty="0" smtClean="0">
                <a:solidFill>
                  <a:srgbClr val="FF0000"/>
                </a:solidFill>
                <a:latin typeface="华文细黑"/>
                <a:ea typeface="华文细黑"/>
                <a:cs typeface="华文细黑"/>
              </a:rPr>
              <a:t>年</a:t>
            </a:r>
            <a:r>
              <a:rPr lang="en-US" altLang="zh-CN" sz="3200" b="1" kern="1200" dirty="0" smtClean="0">
                <a:solidFill>
                  <a:srgbClr val="FF0000"/>
                </a:solidFill>
                <a:latin typeface="华文细黑"/>
                <a:ea typeface="华文细黑"/>
                <a:cs typeface="华文细黑"/>
              </a:rPr>
              <a:t>3</a:t>
            </a:r>
            <a:r>
              <a:rPr lang="zh-CN" altLang="en-US" sz="3200" b="1" kern="1200" dirty="0" smtClean="0">
                <a:solidFill>
                  <a:srgbClr val="FF0000"/>
                </a:solidFill>
                <a:latin typeface="华文细黑"/>
                <a:ea typeface="华文细黑"/>
                <a:cs typeface="华文细黑"/>
              </a:rPr>
              <a:t>月</a:t>
            </a:r>
            <a:r>
              <a:rPr lang="en-US" altLang="zh-CN" sz="3200" b="1" kern="1200" dirty="0" smtClean="0">
                <a:solidFill>
                  <a:srgbClr val="FF0000"/>
                </a:solidFill>
                <a:latin typeface="华文细黑"/>
                <a:ea typeface="华文细黑"/>
                <a:cs typeface="华文细黑"/>
              </a:rPr>
              <a:t>5</a:t>
            </a:r>
            <a:r>
              <a:rPr lang="zh-CN" altLang="en-US" sz="3200" b="1" kern="1200" dirty="0" smtClean="0">
                <a:solidFill>
                  <a:srgbClr val="FF0000"/>
                </a:solidFill>
                <a:latin typeface="华文细黑"/>
                <a:ea typeface="华文细黑"/>
                <a:cs typeface="华文细黑"/>
              </a:rPr>
              <a:t>日堪城华人基督教会异象更新</a:t>
            </a:r>
            <a:endParaRPr lang="en-US" altLang="zh-CN" sz="3200" b="1" kern="1200" dirty="0" smtClean="0">
              <a:solidFill>
                <a:srgbClr val="FF0000"/>
              </a:solidFill>
              <a:latin typeface="华文细黑"/>
              <a:ea typeface="华文细黑"/>
              <a:cs typeface="华文细黑"/>
            </a:endParaRPr>
          </a:p>
          <a:p>
            <a:pPr algn="ctr" defTabSz="457200"/>
            <a:r>
              <a:rPr lang="zh-CN" altLang="en-US" sz="3200" b="1" kern="1200" dirty="0" smtClean="0">
                <a:solidFill>
                  <a:srgbClr val="FF0000"/>
                </a:solidFill>
                <a:latin typeface="华文细黑"/>
                <a:ea typeface="华文细黑"/>
                <a:cs typeface="华文细黑"/>
              </a:rPr>
              <a:t>何礼义牧师</a:t>
            </a:r>
            <a:endParaRPr lang="en-US" sz="3200" b="1" kern="1200" dirty="0" smtClean="0">
              <a:solidFill>
                <a:srgbClr val="FF0000"/>
              </a:solidFill>
              <a:latin typeface="华文细黑"/>
              <a:ea typeface="华文细黑"/>
              <a:cs typeface="华文细黑"/>
            </a:endParaRPr>
          </a:p>
          <a:p>
            <a:pPr algn="ctr" defTabSz="457200"/>
            <a:r>
              <a:rPr lang="en-US" sz="3200" b="1" kern="1200" dirty="0" smtClean="0">
                <a:solidFill>
                  <a:prstClr val="black"/>
                </a:solidFill>
                <a:latin typeface="Arial Narrow"/>
                <a:ea typeface="+mn-ea"/>
                <a:cs typeface="Arial Narrow"/>
              </a:rPr>
              <a:t>March 5, 2017 GKCCCC Vision Update</a:t>
            </a:r>
          </a:p>
          <a:p>
            <a:pPr algn="ctr" defTabSz="457200"/>
            <a:r>
              <a:rPr lang="en-US" sz="3200" b="1" kern="1200" dirty="0" smtClean="0">
                <a:solidFill>
                  <a:prstClr val="black"/>
                </a:solidFill>
                <a:latin typeface="Arial Narrow"/>
                <a:ea typeface="+mn-ea"/>
                <a:cs typeface="Arial Narrow"/>
              </a:rPr>
              <a:t>Pastor Gary Hart</a:t>
            </a:r>
            <a:endParaRPr lang="en-US" sz="3200" b="1" kern="1200" dirty="0">
              <a:solidFill>
                <a:prstClr val="black"/>
              </a:solidFill>
              <a:latin typeface="Arial Narrow"/>
              <a:ea typeface="+mn-ea"/>
              <a:cs typeface="Arial Narrow"/>
            </a:endParaRPr>
          </a:p>
        </p:txBody>
      </p:sp>
    </p:spTree>
    <p:extLst>
      <p:ext uri="{BB962C8B-B14F-4D97-AF65-F5344CB8AC3E}">
        <p14:creationId xmlns="" xmlns:p14="http://schemas.microsoft.com/office/powerpoint/2010/main" val="9127980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74124" y="894558"/>
            <a:ext cx="4322617" cy="5943598"/>
          </a:xfrm>
          <a:prstGeom prst="rect">
            <a:avLst/>
          </a:prstGeom>
        </p:spPr>
      </p:pic>
      <p:sp>
        <p:nvSpPr>
          <p:cNvPr id="8" name="Rectangle 7"/>
          <p:cNvSpPr/>
          <p:nvPr/>
        </p:nvSpPr>
        <p:spPr>
          <a:xfrm>
            <a:off x="6108422" y="5895378"/>
            <a:ext cx="2703162" cy="830997"/>
          </a:xfrm>
          <a:prstGeom prst="rect">
            <a:avLst/>
          </a:prstGeom>
        </p:spPr>
        <p:txBody>
          <a:bodyPr wrap="square">
            <a:spAutoFit/>
          </a:bodyPr>
          <a:lstStyle/>
          <a:p>
            <a:pPr algn="ctr" defTabSz="457200"/>
            <a:r>
              <a:rPr lang="zh-CN" altLang="en-US" sz="2400" b="1" kern="1200" dirty="0" smtClean="0">
                <a:solidFill>
                  <a:srgbClr val="FF0000"/>
                </a:solidFill>
                <a:latin typeface="SimSun" panose="02010600030101010101" pitchFamily="2" charset="-122"/>
                <a:ea typeface="SimSun" panose="02010600030101010101" pitchFamily="2" charset="-122"/>
                <a:cs typeface="华文细黑"/>
              </a:rPr>
              <a:t>王鸿鸣</a:t>
            </a:r>
            <a:endParaRPr lang="en-US" altLang="zh-CN" sz="2400" b="1" kern="1200" dirty="0" smtClean="0">
              <a:solidFill>
                <a:srgbClr val="FF0000"/>
              </a:solidFill>
              <a:latin typeface="SimSun" panose="02010600030101010101" pitchFamily="2" charset="-122"/>
              <a:ea typeface="SimSun" panose="02010600030101010101" pitchFamily="2" charset="-122"/>
              <a:cs typeface="华文细黑"/>
            </a:endParaRPr>
          </a:p>
          <a:p>
            <a:pPr algn="ctr" defTabSz="457200"/>
            <a:r>
              <a:rPr lang="en-US" sz="2400" b="1" kern="1200" dirty="0" smtClean="0">
                <a:solidFill>
                  <a:prstClr val="black"/>
                </a:solidFill>
                <a:latin typeface="Arial Narrow"/>
                <a:ea typeface="+mn-ea"/>
                <a:cs typeface="Arial Narrow"/>
              </a:rPr>
              <a:t>Homer Wang</a:t>
            </a:r>
            <a:endParaRPr lang="en-US" sz="2400" b="1" kern="1200" dirty="0">
              <a:solidFill>
                <a:prstClr val="black"/>
              </a:solidFill>
              <a:latin typeface="Arial Narrow"/>
              <a:ea typeface="+mn-ea"/>
              <a:cs typeface="Arial Narrow"/>
            </a:endParaRPr>
          </a:p>
        </p:txBody>
      </p:sp>
      <p:sp>
        <p:nvSpPr>
          <p:cNvPr id="9" name="Rectangle 8"/>
          <p:cNvSpPr/>
          <p:nvPr/>
        </p:nvSpPr>
        <p:spPr>
          <a:xfrm>
            <a:off x="6167959" y="83403"/>
            <a:ext cx="2703162" cy="830997"/>
          </a:xfrm>
          <a:prstGeom prst="rect">
            <a:avLst/>
          </a:prstGeom>
        </p:spPr>
        <p:txBody>
          <a:bodyPr wrap="square">
            <a:spAutoFit/>
          </a:bodyPr>
          <a:lstStyle/>
          <a:p>
            <a:pPr algn="ctr" defTabSz="457200"/>
            <a:r>
              <a:rPr lang="zh-CN" altLang="en-US" sz="2400" b="1" kern="1200" dirty="0">
                <a:solidFill>
                  <a:srgbClr val="FF0000"/>
                </a:solidFill>
                <a:latin typeface="SimSun" panose="02010600030101010101" pitchFamily="2" charset="-122"/>
                <a:ea typeface="SimSun" panose="02010600030101010101" pitchFamily="2" charset="-122"/>
                <a:cs typeface="华文细黑"/>
              </a:rPr>
              <a:t>寻求组</a:t>
            </a:r>
            <a:endParaRPr lang="en-US" altLang="zh-CN" sz="2400" b="1" kern="1200" dirty="0" smtClean="0">
              <a:solidFill>
                <a:srgbClr val="FF0000"/>
              </a:solidFill>
              <a:latin typeface="SimSun" panose="02010600030101010101" pitchFamily="2" charset="-122"/>
              <a:ea typeface="SimSun" panose="02010600030101010101" pitchFamily="2" charset="-122"/>
              <a:cs typeface="华文细黑"/>
            </a:endParaRPr>
          </a:p>
          <a:p>
            <a:pPr algn="ctr" defTabSz="457200"/>
            <a:r>
              <a:rPr lang="en-US" sz="2400" b="1" kern="1200" dirty="0" smtClean="0">
                <a:solidFill>
                  <a:prstClr val="black"/>
                </a:solidFill>
                <a:latin typeface="Arial Narrow"/>
                <a:ea typeface="+mn-ea"/>
                <a:cs typeface="Arial Narrow"/>
              </a:rPr>
              <a:t>Seeker Group</a:t>
            </a:r>
            <a:endParaRPr lang="en-US" sz="2400" b="1" kern="1200" dirty="0">
              <a:solidFill>
                <a:prstClr val="black"/>
              </a:solidFill>
              <a:latin typeface="Arial Narrow"/>
              <a:ea typeface="+mn-ea"/>
              <a:cs typeface="Arial Narrow"/>
            </a:endParaRPr>
          </a:p>
        </p:txBody>
      </p:sp>
      <p:sp>
        <p:nvSpPr>
          <p:cNvPr id="10" name="Rectangle 9"/>
          <p:cNvSpPr/>
          <p:nvPr/>
        </p:nvSpPr>
        <p:spPr>
          <a:xfrm>
            <a:off x="6207651" y="2854967"/>
            <a:ext cx="2703162" cy="830997"/>
          </a:xfrm>
          <a:prstGeom prst="rect">
            <a:avLst/>
          </a:prstGeom>
        </p:spPr>
        <p:txBody>
          <a:bodyPr wrap="square">
            <a:spAutoFit/>
          </a:bodyPr>
          <a:lstStyle/>
          <a:p>
            <a:pPr algn="ctr" defTabSz="457200"/>
            <a:r>
              <a:rPr lang="en-US" sz="4800" b="1" kern="1200" dirty="0" smtClean="0">
                <a:solidFill>
                  <a:srgbClr val="FFFF00"/>
                </a:solidFill>
                <a:latin typeface="Arial Narrow"/>
                <a:ea typeface="+mn-ea"/>
                <a:cs typeface="Arial Narrow"/>
              </a:rPr>
              <a:t>(1)</a:t>
            </a:r>
            <a:endParaRPr lang="en-US" sz="4800" b="1" kern="1200" dirty="0">
              <a:solidFill>
                <a:srgbClr val="FFFF00"/>
              </a:solidFill>
              <a:latin typeface="Arial Narrow"/>
              <a:ea typeface="+mn-ea"/>
              <a:cs typeface="Arial Narrow"/>
            </a:endParaRPr>
          </a:p>
        </p:txBody>
      </p:sp>
      <p:graphicFrame>
        <p:nvGraphicFramePr>
          <p:cNvPr id="11" name="Table 10"/>
          <p:cNvGraphicFramePr>
            <a:graphicFrameLocks noGrp="1"/>
          </p:cNvGraphicFramePr>
          <p:nvPr>
            <p:extLst>
              <p:ext uri="{D42A27DB-BD31-4B8C-83A1-F6EECF244321}">
                <p14:modId xmlns="" xmlns:p14="http://schemas.microsoft.com/office/powerpoint/2010/main" val="2289541498"/>
              </p:ext>
            </p:extLst>
          </p:nvPr>
        </p:nvGraphicFramePr>
        <p:xfrm>
          <a:off x="0" y="0"/>
          <a:ext cx="5755312" cy="6857998"/>
        </p:xfrm>
        <a:graphic>
          <a:graphicData uri="http://schemas.openxmlformats.org/drawingml/2006/table">
            <a:tbl>
              <a:tblPr firstRow="1" bandRow="1">
                <a:tableStyleId>{5940675A-B579-460E-94D1-54222C63F5DA}</a:tableStyleId>
              </a:tblPr>
              <a:tblGrid>
                <a:gridCol w="1795657"/>
                <a:gridCol w="3959655"/>
              </a:tblGrid>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邀请</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Invitation</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来看</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约</a:t>
                      </a:r>
                      <a:r>
                        <a:rPr lang="en-US" altLang="zh-CN" sz="2400" b="1" dirty="0" smtClean="0">
                          <a:solidFill>
                            <a:srgbClr val="FF0000"/>
                          </a:solidFill>
                          <a:latin typeface="华文细黑"/>
                          <a:ea typeface="华文细黑"/>
                          <a:cs typeface="华文细黑"/>
                        </a:rPr>
                        <a:t>1:39</a:t>
                      </a:r>
                      <a:r>
                        <a:rPr lang="zh-CN" altLang="en-US" sz="2400" b="1" dirty="0" smtClean="0">
                          <a:solidFill>
                            <a:srgbClr val="FF0000"/>
                          </a:solidFill>
                          <a:latin typeface="华文细黑"/>
                          <a:ea typeface="华文细黑"/>
                          <a:cs typeface="华文细黑"/>
                        </a:rPr>
                        <a:t>）</a:t>
                      </a:r>
                      <a:endParaRPr lang="en-US" sz="2400" b="1" dirty="0" smtClean="0">
                        <a:solidFill>
                          <a:srgbClr val="FF0000"/>
                        </a:solidFill>
                        <a:latin typeface="华文细黑"/>
                        <a:ea typeface="华文细黑"/>
                        <a:cs typeface="华文细黑"/>
                      </a:endParaRPr>
                    </a:p>
                    <a:p>
                      <a:pPr algn="ctr"/>
                      <a:r>
                        <a:rPr lang="en-US" sz="2400" b="1" dirty="0" smtClean="0">
                          <a:latin typeface="Arial Narrow"/>
                          <a:cs typeface="Arial Narrow"/>
                        </a:rPr>
                        <a:t>“Come and see”(Jn.1:39)</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认同</a:t>
                      </a:r>
                      <a:endParaRPr lang="en-US" sz="2400" b="1" dirty="0" smtClean="0">
                        <a:latin typeface="Arial Narrow"/>
                        <a:cs typeface="Arial Narrow"/>
                      </a:endParaRPr>
                    </a:p>
                    <a:p>
                      <a:pPr algn="ctr"/>
                      <a:r>
                        <a:rPr lang="en-US" sz="2400" b="1" dirty="0" smtClean="0">
                          <a:latin typeface="Arial Narrow"/>
                          <a:cs typeface="Arial Narrow"/>
                        </a:rPr>
                        <a:t>Identify</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“寻找者”</a:t>
                      </a:r>
                      <a:endParaRPr lang="en-US" sz="2400" b="1" dirty="0" smtClean="0">
                        <a:latin typeface="Arial Narrow"/>
                        <a:cs typeface="Arial Narrow"/>
                      </a:endParaRPr>
                    </a:p>
                    <a:p>
                      <a:pPr algn="ctr"/>
                      <a:r>
                        <a:rPr lang="en-US" sz="2400" b="1" dirty="0" smtClean="0">
                          <a:latin typeface="Arial Narrow"/>
                          <a:cs typeface="Arial Narrow"/>
                        </a:rPr>
                        <a:t>“Seeker”</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步骤</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Step</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告诉他们什么</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“Tell them what”</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教训</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Instruction</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大呼招</a:t>
                      </a:r>
                      <a:r>
                        <a:rPr lang="en-US" altLang="zh-CN" sz="2400" b="1" dirty="0" smtClean="0">
                          <a:solidFill>
                            <a:srgbClr val="FF0000"/>
                          </a:solidFill>
                          <a:latin typeface="华文细黑"/>
                          <a:ea typeface="华文细黑"/>
                          <a:cs typeface="华文细黑"/>
                        </a:rPr>
                        <a:t> </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耶</a:t>
                      </a:r>
                      <a:r>
                        <a:rPr lang="en-US" altLang="zh-CN" sz="2400" b="1" dirty="0" smtClean="0">
                          <a:solidFill>
                            <a:srgbClr val="FF0000"/>
                          </a:solidFill>
                          <a:latin typeface="华文细黑"/>
                          <a:ea typeface="华文细黑"/>
                          <a:cs typeface="华文细黑"/>
                        </a:rPr>
                        <a:t>29:13</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Great</a:t>
                      </a:r>
                      <a:r>
                        <a:rPr lang="en-US" sz="2400" b="1" baseline="0" dirty="0" smtClean="0">
                          <a:latin typeface="Arial Narrow"/>
                          <a:cs typeface="Arial Narrow"/>
                        </a:rPr>
                        <a:t> Call</a:t>
                      </a:r>
                      <a:r>
                        <a:rPr lang="en-US" sz="2400" b="1" dirty="0" smtClean="0">
                          <a:latin typeface="Arial Narrow"/>
                          <a:cs typeface="Arial Narrow"/>
                        </a:rPr>
                        <a:t> (Jer.29:13)</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宗旨</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Purpose</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寻求真神</a:t>
                      </a:r>
                      <a:endParaRPr lang="en-US" sz="2400" b="1" dirty="0" smtClean="0">
                        <a:solidFill>
                          <a:srgbClr val="FF0000"/>
                        </a:solidFill>
                        <a:latin typeface="华文细黑"/>
                        <a:ea typeface="华文细黑"/>
                        <a:cs typeface="华文细黑"/>
                      </a:endParaRPr>
                    </a:p>
                    <a:p>
                      <a:pPr algn="ctr"/>
                      <a:r>
                        <a:rPr lang="en-US" sz="2400" b="1" dirty="0" smtClean="0">
                          <a:latin typeface="Arial Narrow"/>
                          <a:cs typeface="Arial Narrow"/>
                        </a:rPr>
                        <a:t>God Seeking</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行动</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Actions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华文细黑"/>
                          <a:ea typeface="华文细黑"/>
                          <a:cs typeface="华文细黑"/>
                        </a:rPr>
                        <a:t>阅读福音书，新约，旧约</a:t>
                      </a:r>
                      <a:endParaRPr lang="en-US" sz="2400" b="1" dirty="0" smtClean="0">
                        <a:solidFill>
                          <a:srgbClr val="FF0000"/>
                        </a:solidFill>
                        <a:latin typeface="华文细黑"/>
                        <a:ea typeface="华文细黑"/>
                        <a:cs typeface="华文细黑"/>
                      </a:endParaRPr>
                    </a:p>
                    <a:p>
                      <a:pPr algn="ctr"/>
                      <a:r>
                        <a:rPr lang="en-US" sz="2400" b="1" dirty="0" smtClean="0">
                          <a:latin typeface="Arial Narrow"/>
                          <a:cs typeface="Arial Narrow"/>
                        </a:rPr>
                        <a:t>Read</a:t>
                      </a:r>
                      <a:r>
                        <a:rPr lang="en-US" sz="2400" b="1" baseline="0" dirty="0" smtClean="0">
                          <a:latin typeface="Arial Narrow"/>
                          <a:cs typeface="Arial Narrow"/>
                        </a:rPr>
                        <a:t> </a:t>
                      </a:r>
                      <a:r>
                        <a:rPr lang="en-US" sz="2400" b="1" baseline="0" dirty="0" err="1" smtClean="0">
                          <a:latin typeface="Arial Narrow"/>
                          <a:cs typeface="Arial Narrow"/>
                        </a:rPr>
                        <a:t>Gospels,NT+OT</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方向指引</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Directions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第一，二，三课</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Lessons 1, 2, 3</a:t>
                      </a:r>
                      <a:endParaRPr lang="en-US" sz="2400" b="1" dirty="0">
                        <a:latin typeface="Arial Narrow"/>
                        <a:cs typeface="Arial Narrow"/>
                      </a:endParaRPr>
                    </a:p>
                  </a:txBody>
                  <a:tcPr/>
                </a:tc>
              </a:tr>
            </a:tbl>
          </a:graphicData>
        </a:graphic>
      </p:graphicFrame>
    </p:spTree>
    <p:extLst>
      <p:ext uri="{BB962C8B-B14F-4D97-AF65-F5344CB8AC3E}">
        <p14:creationId xmlns="" xmlns:p14="http://schemas.microsoft.com/office/powerpoint/2010/main" val="5783813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74124" y="894558"/>
            <a:ext cx="4322617" cy="5943598"/>
          </a:xfrm>
          <a:prstGeom prst="rect">
            <a:avLst/>
          </a:prstGeom>
        </p:spPr>
      </p:pic>
      <p:sp>
        <p:nvSpPr>
          <p:cNvPr id="8" name="Rectangle 7"/>
          <p:cNvSpPr/>
          <p:nvPr/>
        </p:nvSpPr>
        <p:spPr>
          <a:xfrm>
            <a:off x="6108422" y="5895378"/>
            <a:ext cx="2703162" cy="830997"/>
          </a:xfrm>
          <a:prstGeom prst="rect">
            <a:avLst/>
          </a:prstGeom>
        </p:spPr>
        <p:txBody>
          <a:bodyPr wrap="square">
            <a:spAutoFit/>
          </a:bodyPr>
          <a:lstStyle/>
          <a:p>
            <a:pPr algn="ctr" defTabSz="457200"/>
            <a:r>
              <a:rPr lang="zh-CN" altLang="en-US" sz="2400" b="1" kern="1200" dirty="0" smtClean="0">
                <a:solidFill>
                  <a:srgbClr val="FF0000"/>
                </a:solidFill>
                <a:latin typeface="SimSun" panose="02010600030101010101" pitchFamily="2" charset="-122"/>
                <a:ea typeface="SimSun" panose="02010600030101010101" pitchFamily="2" charset="-122"/>
                <a:cs typeface="Arial Narrow"/>
              </a:rPr>
              <a:t>高正修</a:t>
            </a:r>
            <a:endParaRPr lang="en-US" altLang="zh-CN" sz="2400" b="1" kern="1200" dirty="0" smtClean="0">
              <a:solidFill>
                <a:srgbClr val="FF0000"/>
              </a:solidFill>
              <a:latin typeface="SimSun" panose="02010600030101010101" pitchFamily="2" charset="-122"/>
              <a:ea typeface="SimSun" panose="02010600030101010101" pitchFamily="2" charset="-122"/>
              <a:cs typeface="Arial Narrow"/>
            </a:endParaRPr>
          </a:p>
          <a:p>
            <a:pPr algn="ctr" defTabSz="457200"/>
            <a:r>
              <a:rPr lang="en-US" sz="2400" b="1" kern="1200" dirty="0" smtClean="0">
                <a:solidFill>
                  <a:prstClr val="black"/>
                </a:solidFill>
                <a:latin typeface="Arial Narrow"/>
                <a:ea typeface="+mn-ea"/>
                <a:cs typeface="Arial Narrow"/>
              </a:rPr>
              <a:t>Robert Kao</a:t>
            </a:r>
            <a:endParaRPr lang="en-US" sz="2400" b="1" kern="1200" dirty="0">
              <a:solidFill>
                <a:prstClr val="black"/>
              </a:solidFill>
              <a:latin typeface="Arial Narrow"/>
              <a:ea typeface="+mn-ea"/>
              <a:cs typeface="Arial Narrow"/>
            </a:endParaRPr>
          </a:p>
        </p:txBody>
      </p:sp>
      <p:sp>
        <p:nvSpPr>
          <p:cNvPr id="9" name="Rectangle 8"/>
          <p:cNvSpPr/>
          <p:nvPr/>
        </p:nvSpPr>
        <p:spPr>
          <a:xfrm>
            <a:off x="6167959" y="83403"/>
            <a:ext cx="2703162" cy="830997"/>
          </a:xfrm>
          <a:prstGeom prst="rect">
            <a:avLst/>
          </a:prstGeom>
        </p:spPr>
        <p:txBody>
          <a:bodyPr wrap="square">
            <a:spAutoFit/>
          </a:bodyPr>
          <a:lstStyle/>
          <a:p>
            <a:pPr algn="ctr" defTabSz="457200"/>
            <a:r>
              <a:rPr lang="zh-CN" altLang="en-US" sz="2400" b="1" kern="1200" dirty="0" smtClean="0">
                <a:solidFill>
                  <a:srgbClr val="FF0000"/>
                </a:solidFill>
                <a:latin typeface="SimSun" panose="02010600030101010101" pitchFamily="2" charset="-122"/>
                <a:ea typeface="SimSun" panose="02010600030101010101" pitchFamily="2" charset="-122"/>
                <a:cs typeface="华文细黑"/>
              </a:rPr>
              <a:t>祷告组</a:t>
            </a:r>
            <a:endParaRPr lang="en-US" altLang="zh-CN" sz="2400" b="1" kern="1200" dirty="0" smtClean="0">
              <a:solidFill>
                <a:srgbClr val="FF0000"/>
              </a:solidFill>
              <a:latin typeface="SimSun" panose="02010600030101010101" pitchFamily="2" charset="-122"/>
              <a:ea typeface="SimSun" panose="02010600030101010101" pitchFamily="2" charset="-122"/>
              <a:cs typeface="华文细黑"/>
            </a:endParaRPr>
          </a:p>
          <a:p>
            <a:pPr algn="ctr" defTabSz="457200"/>
            <a:r>
              <a:rPr lang="en-US" sz="2400" b="1" kern="1200" dirty="0" smtClean="0">
                <a:solidFill>
                  <a:prstClr val="black"/>
                </a:solidFill>
                <a:latin typeface="Arial Narrow"/>
                <a:ea typeface="+mn-ea"/>
                <a:cs typeface="Arial Narrow"/>
              </a:rPr>
              <a:t>Prayer Group</a:t>
            </a:r>
            <a:endParaRPr lang="en-US" sz="2400" b="1" kern="1200" dirty="0">
              <a:solidFill>
                <a:prstClr val="black"/>
              </a:solidFill>
              <a:latin typeface="Arial Narrow"/>
              <a:ea typeface="+mn-ea"/>
              <a:cs typeface="Arial Narrow"/>
            </a:endParaRPr>
          </a:p>
        </p:txBody>
      </p:sp>
      <p:sp>
        <p:nvSpPr>
          <p:cNvPr id="10" name="Rectangle 9"/>
          <p:cNvSpPr/>
          <p:nvPr/>
        </p:nvSpPr>
        <p:spPr>
          <a:xfrm>
            <a:off x="6207651" y="2854967"/>
            <a:ext cx="2703162" cy="830997"/>
          </a:xfrm>
          <a:prstGeom prst="rect">
            <a:avLst/>
          </a:prstGeom>
        </p:spPr>
        <p:txBody>
          <a:bodyPr wrap="square">
            <a:spAutoFit/>
          </a:bodyPr>
          <a:lstStyle/>
          <a:p>
            <a:pPr algn="ctr" defTabSz="457200"/>
            <a:r>
              <a:rPr lang="en-US" sz="4800" b="1" kern="1200" dirty="0" smtClean="0">
                <a:solidFill>
                  <a:srgbClr val="FFFF00"/>
                </a:solidFill>
                <a:latin typeface="Arial Narrow"/>
                <a:ea typeface="+mn-ea"/>
                <a:cs typeface="Arial Narrow"/>
              </a:rPr>
              <a:t>(</a:t>
            </a:r>
            <a:r>
              <a:rPr lang="en-US" altLang="zh-CN" sz="4800" b="1" kern="1200" dirty="0" smtClean="0">
                <a:solidFill>
                  <a:srgbClr val="FFFF00"/>
                </a:solidFill>
                <a:latin typeface="Arial Narrow"/>
                <a:ea typeface="宋体"/>
                <a:cs typeface="Arial Narrow"/>
              </a:rPr>
              <a:t>2</a:t>
            </a:r>
            <a:r>
              <a:rPr lang="en-US" sz="4800" b="1" kern="1200" dirty="0" smtClean="0">
                <a:solidFill>
                  <a:srgbClr val="FFFF00"/>
                </a:solidFill>
                <a:latin typeface="Arial Narrow"/>
                <a:ea typeface="+mn-ea"/>
                <a:cs typeface="Arial Narrow"/>
              </a:rPr>
              <a:t>)</a:t>
            </a:r>
            <a:endParaRPr lang="en-US" sz="4800" b="1" kern="1200" dirty="0">
              <a:solidFill>
                <a:srgbClr val="FFFF00"/>
              </a:solidFill>
              <a:latin typeface="Arial Narrow"/>
              <a:ea typeface="+mn-ea"/>
              <a:cs typeface="Arial Narrow"/>
            </a:endParaRPr>
          </a:p>
        </p:txBody>
      </p:sp>
      <p:graphicFrame>
        <p:nvGraphicFramePr>
          <p:cNvPr id="11" name="Table 10"/>
          <p:cNvGraphicFramePr>
            <a:graphicFrameLocks noGrp="1"/>
          </p:cNvGraphicFramePr>
          <p:nvPr>
            <p:extLst>
              <p:ext uri="{D42A27DB-BD31-4B8C-83A1-F6EECF244321}">
                <p14:modId xmlns="" xmlns:p14="http://schemas.microsoft.com/office/powerpoint/2010/main" val="854442050"/>
              </p:ext>
            </p:extLst>
          </p:nvPr>
        </p:nvGraphicFramePr>
        <p:xfrm>
          <a:off x="0" y="0"/>
          <a:ext cx="5755312" cy="7067004"/>
        </p:xfrm>
        <a:graphic>
          <a:graphicData uri="http://schemas.openxmlformats.org/drawingml/2006/table">
            <a:tbl>
              <a:tblPr firstRow="1" bandRow="1">
                <a:tableStyleId>{5940675A-B579-460E-94D1-54222C63F5DA}</a:tableStyleId>
              </a:tblPr>
              <a:tblGrid>
                <a:gridCol w="1795657"/>
                <a:gridCol w="3959655"/>
              </a:tblGrid>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邀请</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Invitation</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悔改，信</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可</a:t>
                      </a:r>
                      <a:r>
                        <a:rPr lang="en-US" altLang="zh-CN" sz="2400" b="1" dirty="0" smtClean="0">
                          <a:solidFill>
                            <a:srgbClr val="FF0000"/>
                          </a:solidFill>
                          <a:latin typeface="华文细黑"/>
                          <a:ea typeface="华文细黑"/>
                          <a:cs typeface="华文细黑"/>
                        </a:rPr>
                        <a:t>1:15</a:t>
                      </a:r>
                      <a:r>
                        <a:rPr lang="zh-CN" altLang="en-US" sz="2400" b="1" dirty="0" smtClean="0">
                          <a:solidFill>
                            <a:srgbClr val="FF0000"/>
                          </a:solidFill>
                          <a:latin typeface="华文细黑"/>
                          <a:ea typeface="华文细黑"/>
                          <a:cs typeface="华文细黑"/>
                        </a:rPr>
                        <a:t>）</a:t>
                      </a:r>
                      <a:endParaRPr lang="en-US" sz="2400" b="1" dirty="0" smtClean="0">
                        <a:solidFill>
                          <a:srgbClr val="FF0000"/>
                        </a:solidFill>
                        <a:latin typeface="华文细黑"/>
                        <a:ea typeface="华文细黑"/>
                        <a:cs typeface="华文细黑"/>
                      </a:endParaRPr>
                    </a:p>
                    <a:p>
                      <a:pPr algn="ctr"/>
                      <a:r>
                        <a:rPr lang="en-US" sz="2400" b="1" dirty="0" smtClean="0">
                          <a:latin typeface="Arial Narrow"/>
                          <a:cs typeface="Arial Narrow"/>
                        </a:rPr>
                        <a:t>“</a:t>
                      </a:r>
                      <a:r>
                        <a:rPr lang="en-US" altLang="zh-CN" sz="2400" b="1" dirty="0" smtClean="0">
                          <a:latin typeface="Arial Narrow"/>
                          <a:cs typeface="Arial Narrow"/>
                        </a:rPr>
                        <a:t>Repent and believe</a:t>
                      </a:r>
                      <a:r>
                        <a:rPr lang="en-US" sz="2400" b="1" dirty="0" smtClean="0">
                          <a:latin typeface="Arial Narrow"/>
                          <a:cs typeface="Arial Narrow"/>
                        </a:rPr>
                        <a:t>”(Mk.1:15)</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认同</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Identify</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信徒</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“Believer”</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步骤</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Step</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告诉他们为什么</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“Tell them why”</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教训</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Instruction</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大祷告</a:t>
                      </a:r>
                      <a:r>
                        <a:rPr lang="en-US" altLang="zh-CN" sz="2400" b="1" dirty="0" smtClean="0">
                          <a:solidFill>
                            <a:srgbClr val="FF0000"/>
                          </a:solidFill>
                          <a:latin typeface="华文细黑"/>
                          <a:ea typeface="华文细黑"/>
                          <a:cs typeface="华文细黑"/>
                        </a:rPr>
                        <a:t> </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太</a:t>
                      </a:r>
                      <a:r>
                        <a:rPr lang="en-US" altLang="zh-CN" sz="2400" b="1" dirty="0" smtClean="0">
                          <a:solidFill>
                            <a:srgbClr val="FF0000"/>
                          </a:solidFill>
                          <a:latin typeface="华文细黑"/>
                          <a:ea typeface="华文细黑"/>
                          <a:cs typeface="华文细黑"/>
                        </a:rPr>
                        <a:t>6:9-13</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Great</a:t>
                      </a:r>
                      <a:r>
                        <a:rPr lang="en-US" sz="2400" b="1" baseline="0" dirty="0" smtClean="0">
                          <a:latin typeface="Arial Narrow"/>
                          <a:cs typeface="Arial Narrow"/>
                        </a:rPr>
                        <a:t> Prayer</a:t>
                      </a:r>
                      <a:r>
                        <a:rPr lang="en-US" sz="2400" b="1" dirty="0" smtClean="0">
                          <a:latin typeface="Arial Narrow"/>
                          <a:cs typeface="Arial Narrow"/>
                        </a:rPr>
                        <a:t> (Mt.6:9-13)</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宗旨</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Purpose</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祈求神国</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Kingdom praying</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行动</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Actions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个人，伙伴，教会祷告</a:t>
                      </a:r>
                      <a:r>
                        <a:rPr lang="en-US" altLang="zh-CN" sz="2400" b="1" dirty="0" smtClean="0">
                          <a:latin typeface="Arial Narrow"/>
                          <a:cs typeface="Arial Narrow"/>
                        </a:rPr>
                        <a:t>Personal, partner, church prayer</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方向指引</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Directions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第四，五，六课</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Lessons </a:t>
                      </a:r>
                      <a:r>
                        <a:rPr lang="en-US" altLang="zh-CN" sz="2400" b="1" dirty="0" smtClean="0">
                          <a:latin typeface="Arial Narrow"/>
                          <a:cs typeface="Arial Narrow"/>
                        </a:rPr>
                        <a:t>4</a:t>
                      </a:r>
                      <a:r>
                        <a:rPr lang="en-US" sz="2400" b="1" dirty="0" smtClean="0">
                          <a:latin typeface="Arial Narrow"/>
                          <a:cs typeface="Arial Narrow"/>
                        </a:rPr>
                        <a:t>, </a:t>
                      </a:r>
                      <a:r>
                        <a:rPr lang="en-US" altLang="zh-CN" sz="2400" b="1" dirty="0" smtClean="0">
                          <a:latin typeface="Arial Narrow"/>
                          <a:cs typeface="Arial Narrow"/>
                        </a:rPr>
                        <a:t>5</a:t>
                      </a:r>
                      <a:r>
                        <a:rPr lang="en-US" sz="2400" b="1" dirty="0" smtClean="0">
                          <a:latin typeface="Arial Narrow"/>
                          <a:cs typeface="Arial Narrow"/>
                        </a:rPr>
                        <a:t>, </a:t>
                      </a:r>
                      <a:r>
                        <a:rPr lang="en-US" altLang="zh-CN" sz="2400" b="1" dirty="0" smtClean="0">
                          <a:latin typeface="Arial Narrow"/>
                          <a:cs typeface="Arial Narrow"/>
                        </a:rPr>
                        <a:t>6</a:t>
                      </a:r>
                      <a:endParaRPr lang="en-US" sz="2400" b="1" dirty="0">
                        <a:latin typeface="Arial Narrow"/>
                        <a:cs typeface="Arial Narrow"/>
                      </a:endParaRPr>
                    </a:p>
                  </a:txBody>
                  <a:tcPr/>
                </a:tc>
              </a:tr>
            </a:tbl>
          </a:graphicData>
        </a:graphic>
      </p:graphicFrame>
    </p:spTree>
    <p:extLst>
      <p:ext uri="{BB962C8B-B14F-4D97-AF65-F5344CB8AC3E}">
        <p14:creationId xmlns="" xmlns:p14="http://schemas.microsoft.com/office/powerpoint/2010/main" val="22004996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74124" y="894558"/>
            <a:ext cx="4322617" cy="5943598"/>
          </a:xfrm>
          <a:prstGeom prst="rect">
            <a:avLst/>
          </a:prstGeom>
        </p:spPr>
      </p:pic>
      <p:sp>
        <p:nvSpPr>
          <p:cNvPr id="8" name="Rectangle 7"/>
          <p:cNvSpPr/>
          <p:nvPr/>
        </p:nvSpPr>
        <p:spPr>
          <a:xfrm>
            <a:off x="6122070" y="5895378"/>
            <a:ext cx="2703162" cy="830997"/>
          </a:xfrm>
          <a:prstGeom prst="rect">
            <a:avLst/>
          </a:prstGeom>
        </p:spPr>
        <p:txBody>
          <a:bodyPr wrap="square">
            <a:spAutoFit/>
          </a:bodyPr>
          <a:lstStyle/>
          <a:p>
            <a:pPr algn="ctr" defTabSz="457200"/>
            <a:r>
              <a:rPr lang="zh-CN" altLang="en-US" sz="2400" b="1" kern="1200" dirty="0" smtClean="0">
                <a:solidFill>
                  <a:srgbClr val="FF0000"/>
                </a:solidFill>
                <a:latin typeface="Arial Narrow"/>
                <a:ea typeface="宋体"/>
                <a:cs typeface="Arial Narrow"/>
              </a:rPr>
              <a:t>董振富</a:t>
            </a:r>
            <a:endParaRPr lang="en-US" altLang="zh-CN" sz="2400" b="1" kern="1200" dirty="0" smtClean="0">
              <a:solidFill>
                <a:srgbClr val="FF0000"/>
              </a:solidFill>
              <a:latin typeface="Arial Narrow"/>
              <a:ea typeface="宋体"/>
              <a:cs typeface="Arial Narrow"/>
            </a:endParaRPr>
          </a:p>
          <a:p>
            <a:pPr algn="ctr" defTabSz="457200"/>
            <a:r>
              <a:rPr lang="en-US" sz="2400" b="1" kern="1200" dirty="0" smtClean="0">
                <a:solidFill>
                  <a:prstClr val="black"/>
                </a:solidFill>
                <a:latin typeface="Arial Narrow"/>
                <a:ea typeface="+mn-ea"/>
                <a:cs typeface="Arial Narrow"/>
              </a:rPr>
              <a:t>Joseph Dong</a:t>
            </a:r>
            <a:endParaRPr lang="en-US" sz="2400" b="1" kern="1200" dirty="0">
              <a:solidFill>
                <a:prstClr val="black"/>
              </a:solidFill>
              <a:latin typeface="Arial Narrow"/>
              <a:ea typeface="+mn-ea"/>
              <a:cs typeface="Arial Narrow"/>
            </a:endParaRPr>
          </a:p>
        </p:txBody>
      </p:sp>
      <p:sp>
        <p:nvSpPr>
          <p:cNvPr id="9" name="Rectangle 8"/>
          <p:cNvSpPr/>
          <p:nvPr/>
        </p:nvSpPr>
        <p:spPr>
          <a:xfrm>
            <a:off x="6167959" y="83403"/>
            <a:ext cx="2703162" cy="830997"/>
          </a:xfrm>
          <a:prstGeom prst="rect">
            <a:avLst/>
          </a:prstGeom>
        </p:spPr>
        <p:txBody>
          <a:bodyPr wrap="square">
            <a:spAutoFit/>
          </a:bodyPr>
          <a:lstStyle/>
          <a:p>
            <a:pPr algn="ctr" defTabSz="457200"/>
            <a:r>
              <a:rPr lang="zh-CN" altLang="en-US" sz="2400" b="1" kern="1200" dirty="0" smtClean="0">
                <a:solidFill>
                  <a:srgbClr val="FF0000"/>
                </a:solidFill>
                <a:latin typeface="SimSun" panose="02010600030101010101" pitchFamily="2" charset="-122"/>
                <a:ea typeface="SimSun" panose="02010600030101010101" pitchFamily="2" charset="-122"/>
                <a:cs typeface="华文细黑"/>
              </a:rPr>
              <a:t>敬拜组</a:t>
            </a:r>
            <a:endParaRPr lang="en-US" altLang="zh-CN" sz="2400" b="1" kern="1200" dirty="0" smtClean="0">
              <a:solidFill>
                <a:srgbClr val="FF0000"/>
              </a:solidFill>
              <a:latin typeface="SimSun" panose="02010600030101010101" pitchFamily="2" charset="-122"/>
              <a:ea typeface="SimSun" panose="02010600030101010101" pitchFamily="2" charset="-122"/>
              <a:cs typeface="华文细黑"/>
            </a:endParaRPr>
          </a:p>
          <a:p>
            <a:pPr algn="ctr" defTabSz="457200"/>
            <a:r>
              <a:rPr lang="en-US" sz="2400" b="1" kern="1200" dirty="0" smtClean="0">
                <a:solidFill>
                  <a:prstClr val="black"/>
                </a:solidFill>
                <a:latin typeface="Arial Narrow"/>
                <a:ea typeface="+mn-ea"/>
                <a:cs typeface="Arial Narrow"/>
              </a:rPr>
              <a:t>Worship Group</a:t>
            </a:r>
            <a:endParaRPr lang="en-US" sz="2400" b="1" kern="1200" dirty="0">
              <a:solidFill>
                <a:prstClr val="black"/>
              </a:solidFill>
              <a:latin typeface="Arial Narrow"/>
              <a:ea typeface="+mn-ea"/>
              <a:cs typeface="Arial Narrow"/>
            </a:endParaRPr>
          </a:p>
        </p:txBody>
      </p:sp>
      <p:sp>
        <p:nvSpPr>
          <p:cNvPr id="10" name="Rectangle 9"/>
          <p:cNvSpPr/>
          <p:nvPr/>
        </p:nvSpPr>
        <p:spPr>
          <a:xfrm>
            <a:off x="6207651" y="2854967"/>
            <a:ext cx="2703162" cy="830997"/>
          </a:xfrm>
          <a:prstGeom prst="rect">
            <a:avLst/>
          </a:prstGeom>
        </p:spPr>
        <p:txBody>
          <a:bodyPr wrap="square">
            <a:spAutoFit/>
          </a:bodyPr>
          <a:lstStyle/>
          <a:p>
            <a:pPr algn="ctr" defTabSz="457200"/>
            <a:r>
              <a:rPr lang="en-US" sz="4800" b="1" kern="1200" dirty="0" smtClean="0">
                <a:solidFill>
                  <a:srgbClr val="FFFF00"/>
                </a:solidFill>
                <a:latin typeface="Arial Narrow"/>
                <a:ea typeface="+mn-ea"/>
                <a:cs typeface="Arial Narrow"/>
              </a:rPr>
              <a:t>(3)</a:t>
            </a:r>
            <a:endParaRPr lang="en-US" sz="4800" b="1" kern="1200" dirty="0">
              <a:solidFill>
                <a:srgbClr val="FFFF00"/>
              </a:solidFill>
              <a:latin typeface="Arial Narrow"/>
              <a:ea typeface="+mn-ea"/>
              <a:cs typeface="Arial Narrow"/>
            </a:endParaRPr>
          </a:p>
        </p:txBody>
      </p:sp>
      <p:graphicFrame>
        <p:nvGraphicFramePr>
          <p:cNvPr id="11" name="Table 10"/>
          <p:cNvGraphicFramePr>
            <a:graphicFrameLocks noGrp="1"/>
          </p:cNvGraphicFramePr>
          <p:nvPr>
            <p:extLst>
              <p:ext uri="{D42A27DB-BD31-4B8C-83A1-F6EECF244321}">
                <p14:modId xmlns="" xmlns:p14="http://schemas.microsoft.com/office/powerpoint/2010/main" val="3442164317"/>
              </p:ext>
            </p:extLst>
          </p:nvPr>
        </p:nvGraphicFramePr>
        <p:xfrm>
          <a:off x="0" y="0"/>
          <a:ext cx="5755312" cy="6857998"/>
        </p:xfrm>
        <a:graphic>
          <a:graphicData uri="http://schemas.openxmlformats.org/drawingml/2006/table">
            <a:tbl>
              <a:tblPr firstRow="1" bandRow="1">
                <a:tableStyleId>{5940675A-B579-460E-94D1-54222C63F5DA}</a:tableStyleId>
              </a:tblPr>
              <a:tblGrid>
                <a:gridCol w="1567826"/>
                <a:gridCol w="4187486"/>
              </a:tblGrid>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邀请</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Invitation</a:t>
                      </a:r>
                      <a:endParaRPr lang="en-US" sz="2400" b="1" dirty="0">
                        <a:latin typeface="Arial Narrow"/>
                        <a:cs typeface="Arial Narrow"/>
                      </a:endParaRPr>
                    </a:p>
                  </a:txBody>
                  <a:tcPr/>
                </a:tc>
                <a:tc>
                  <a:txBody>
                    <a:bodyPr/>
                    <a:lstStyle/>
                    <a:p>
                      <a:pPr algn="ctr"/>
                      <a:r>
                        <a:rPr lang="zh-CN" altLang="en-US" sz="2200" b="1" dirty="0" smtClean="0">
                          <a:solidFill>
                            <a:srgbClr val="FF0000"/>
                          </a:solidFill>
                          <a:latin typeface="华文细黑"/>
                          <a:ea typeface="华文细黑"/>
                          <a:cs typeface="华文细黑"/>
                        </a:rPr>
                        <a:t>“</a:t>
                      </a:r>
                      <a:r>
                        <a:rPr lang="zh-CN" altLang="en-US" sz="2200" b="1" dirty="0" smtClean="0">
                          <a:solidFill>
                            <a:srgbClr val="FF0000"/>
                          </a:solidFill>
                          <a:latin typeface="SimSun" panose="02010600030101010101" pitchFamily="2" charset="-122"/>
                          <a:ea typeface="SimSun" panose="02010600030101010101" pitchFamily="2" charset="-122"/>
                          <a:cs typeface="华文细黑"/>
                        </a:rPr>
                        <a:t>用心灵和诚实敬拜</a:t>
                      </a:r>
                      <a:r>
                        <a:rPr lang="zh-CN" altLang="en-US" sz="2200" b="1" dirty="0" smtClean="0">
                          <a:solidFill>
                            <a:srgbClr val="FF0000"/>
                          </a:solidFill>
                          <a:latin typeface="华文细黑"/>
                          <a:ea typeface="华文细黑"/>
                          <a:cs typeface="华文细黑"/>
                        </a:rPr>
                        <a:t>”（</a:t>
                      </a:r>
                      <a:r>
                        <a:rPr lang="zh-CN" altLang="en-US" sz="2200" b="1" dirty="0" smtClean="0">
                          <a:solidFill>
                            <a:srgbClr val="FF0000"/>
                          </a:solidFill>
                          <a:latin typeface="SimSun" panose="02010600030101010101" pitchFamily="2" charset="-122"/>
                          <a:ea typeface="SimSun" panose="02010600030101010101" pitchFamily="2" charset="-122"/>
                          <a:cs typeface="华文细黑"/>
                        </a:rPr>
                        <a:t>约</a:t>
                      </a:r>
                      <a:r>
                        <a:rPr lang="en-US" altLang="zh-CN" sz="2200" b="1" dirty="0" smtClean="0">
                          <a:solidFill>
                            <a:srgbClr val="FF0000"/>
                          </a:solidFill>
                          <a:latin typeface="华文细黑"/>
                          <a:ea typeface="华文细黑"/>
                          <a:cs typeface="华文细黑"/>
                        </a:rPr>
                        <a:t>4:24</a:t>
                      </a:r>
                      <a:r>
                        <a:rPr lang="zh-CN" altLang="en-US" sz="2200" b="1" dirty="0" smtClean="0">
                          <a:solidFill>
                            <a:srgbClr val="FF0000"/>
                          </a:solidFill>
                          <a:latin typeface="华文细黑"/>
                          <a:ea typeface="华文细黑"/>
                          <a:cs typeface="华文细黑"/>
                        </a:rPr>
                        <a:t>）</a:t>
                      </a:r>
                      <a:endParaRPr lang="en-US" sz="2200" b="1" dirty="0" smtClean="0">
                        <a:solidFill>
                          <a:srgbClr val="FF0000"/>
                        </a:solidFill>
                        <a:latin typeface="华文细黑"/>
                        <a:ea typeface="华文细黑"/>
                        <a:cs typeface="华文细黑"/>
                      </a:endParaRPr>
                    </a:p>
                    <a:p>
                      <a:pPr algn="ctr"/>
                      <a:r>
                        <a:rPr lang="en-US" sz="2100" b="1" dirty="0" smtClean="0">
                          <a:latin typeface="Arial Narrow"/>
                          <a:cs typeface="Arial Narrow"/>
                        </a:rPr>
                        <a:t>“Worship</a:t>
                      </a:r>
                      <a:r>
                        <a:rPr lang="en-US" sz="2100" b="1" baseline="0" dirty="0" smtClean="0">
                          <a:latin typeface="Arial Narrow"/>
                          <a:cs typeface="Arial Narrow"/>
                        </a:rPr>
                        <a:t> in spirit</a:t>
                      </a:r>
                      <a:r>
                        <a:rPr lang="zh-CN" altLang="en-US" sz="2100" b="1" baseline="0" dirty="0" smtClean="0">
                          <a:latin typeface="Arial Narrow"/>
                          <a:cs typeface="Arial Narrow"/>
                        </a:rPr>
                        <a:t> </a:t>
                      </a:r>
                      <a:r>
                        <a:rPr lang="en-US" sz="2100" b="1" baseline="0" dirty="0" smtClean="0">
                          <a:latin typeface="Arial Narrow"/>
                          <a:cs typeface="Arial Narrow"/>
                        </a:rPr>
                        <a:t>+ in truth</a:t>
                      </a:r>
                      <a:r>
                        <a:rPr lang="en-US" sz="2100" b="1" dirty="0" smtClean="0">
                          <a:latin typeface="Arial Narrow"/>
                          <a:cs typeface="Arial Narrow"/>
                        </a:rPr>
                        <a:t>”(Jn.4:24)</a:t>
                      </a:r>
                      <a:endParaRPr lang="en-US" sz="21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认同</a:t>
                      </a:r>
                      <a:endParaRPr lang="en-US" sz="2400" b="1" dirty="0" smtClean="0">
                        <a:latin typeface="Arial Narrow"/>
                        <a:cs typeface="Arial Narrow"/>
                      </a:endParaRPr>
                    </a:p>
                    <a:p>
                      <a:pPr algn="ctr"/>
                      <a:r>
                        <a:rPr lang="en-US" sz="2400" b="1" dirty="0" smtClean="0">
                          <a:latin typeface="Arial Narrow"/>
                          <a:cs typeface="Arial Narrow"/>
                        </a:rPr>
                        <a:t>Identify</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敬拜者</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“Worshipper”</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步骤</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Step</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以榜样教导他们</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400" b="1" dirty="0" smtClean="0">
                          <a:latin typeface="Arial Narrow"/>
                          <a:cs typeface="Arial Narrow"/>
                        </a:rPr>
                        <a:t>“Show them how”</a:t>
                      </a:r>
                      <a:endParaRPr lang="en-US" sz="24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教训</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Instruction</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大诫命－爱神</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SimSun" panose="02010600030101010101" pitchFamily="2" charset="-122"/>
                          <a:ea typeface="SimSun" panose="02010600030101010101" pitchFamily="2" charset="-122"/>
                          <a:cs typeface="华文细黑"/>
                        </a:rPr>
                        <a:t>太</a:t>
                      </a:r>
                      <a:r>
                        <a:rPr lang="en-US" altLang="zh-CN" sz="2400" b="1" dirty="0" smtClean="0">
                          <a:solidFill>
                            <a:srgbClr val="FF0000"/>
                          </a:solidFill>
                          <a:latin typeface="华文细黑"/>
                          <a:ea typeface="华文细黑"/>
                          <a:cs typeface="华文细黑"/>
                        </a:rPr>
                        <a:t>22:37</a:t>
                      </a:r>
                      <a:r>
                        <a:rPr lang="zh-CN" altLang="en-US" sz="2400" b="1" dirty="0" smtClean="0">
                          <a:solidFill>
                            <a:srgbClr val="FF0000"/>
                          </a:solidFill>
                          <a:latin typeface="华文细黑"/>
                          <a:ea typeface="华文细黑"/>
                          <a:cs typeface="华文细黑"/>
                        </a:rPr>
                        <a:t>）</a:t>
                      </a:r>
                      <a:endParaRPr lang="en-US" sz="2400" b="1" dirty="0" smtClean="0">
                        <a:latin typeface="Arial Narrow"/>
                        <a:cs typeface="Arial Narrow"/>
                      </a:endParaRPr>
                    </a:p>
                    <a:p>
                      <a:pPr algn="ctr"/>
                      <a:r>
                        <a:rPr lang="en-US" sz="2200" b="1" dirty="0" smtClean="0">
                          <a:latin typeface="Arial Narrow"/>
                          <a:cs typeface="Arial Narrow"/>
                        </a:rPr>
                        <a:t>Great</a:t>
                      </a:r>
                      <a:r>
                        <a:rPr lang="en-US" sz="2200" b="1" baseline="0" dirty="0" smtClean="0">
                          <a:latin typeface="Arial Narrow"/>
                          <a:cs typeface="Arial Narrow"/>
                        </a:rPr>
                        <a:t> command- love God (Mt.22:37)</a:t>
                      </a:r>
                      <a:r>
                        <a:rPr lang="en-US" sz="2200" b="1" dirty="0" smtClean="0">
                          <a:latin typeface="Arial Narrow"/>
                          <a:cs typeface="Arial Narrow"/>
                        </a:rPr>
                        <a:t> </a:t>
                      </a:r>
                      <a:endParaRPr lang="en-US" sz="2200" b="1" dirty="0">
                        <a:latin typeface="Arial Narrow"/>
                        <a:cs typeface="Arial Narrow"/>
                      </a:endParaRPr>
                    </a:p>
                  </a:txBody>
                  <a:tcPr/>
                </a:tc>
              </a:tr>
              <a:tr h="9797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宗旨</a:t>
                      </a:r>
                      <a:endParaRPr lang="en-US" sz="2400" b="1" dirty="0" smtClean="0">
                        <a:latin typeface="SimSun" panose="02010600030101010101" pitchFamily="2" charset="-122"/>
                        <a:ea typeface="SimSun" panose="02010600030101010101" pitchFamily="2" charset="-122"/>
                        <a:cs typeface="Arial Narrow"/>
                      </a:endParaRPr>
                    </a:p>
                    <a:p>
                      <a:pPr algn="ctr"/>
                      <a:r>
                        <a:rPr lang="en-US" sz="2400" b="1" dirty="0" smtClean="0">
                          <a:latin typeface="Arial Narrow"/>
                          <a:cs typeface="Arial Narrow"/>
                        </a:rPr>
                        <a:t>Purpose</a:t>
                      </a:r>
                      <a:endParaRPr lang="en-US" sz="2400" b="1" dirty="0">
                        <a:latin typeface="Arial Narrow"/>
                        <a:cs typeface="Arial Narrow"/>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smtClean="0">
                          <a:solidFill>
                            <a:srgbClr val="FF0000"/>
                          </a:solidFill>
                          <a:latin typeface="SimSun" panose="02010600030101010101" pitchFamily="2" charset="-122"/>
                          <a:ea typeface="SimSun" panose="02010600030101010101" pitchFamily="2" charset="-122"/>
                          <a:cs typeface="华文细黑"/>
                        </a:rPr>
                        <a:t>连接于神</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Connecting with God</a:t>
                      </a:r>
                      <a:endParaRPr lang="en-US" sz="2400" b="1" dirty="0">
                        <a:latin typeface="Arial Narrow"/>
                        <a:cs typeface="Arial Narrow"/>
                      </a:endParaRPr>
                    </a:p>
                  </a:txBody>
                  <a:tcPr/>
                </a:tc>
              </a:tr>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行动</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Actions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敬拜带领，赞美，聚集</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altLang="zh-CN" sz="2200" b="1" dirty="0" smtClean="0">
                          <a:latin typeface="Arial Narrow"/>
                          <a:cs typeface="Arial Narrow"/>
                        </a:rPr>
                        <a:t>Worship leader, music, assembly</a:t>
                      </a:r>
                      <a:endParaRPr lang="en-US" sz="2200" b="1" dirty="0">
                        <a:latin typeface="Arial Narrow"/>
                        <a:cs typeface="Arial Narrow"/>
                      </a:endParaRPr>
                    </a:p>
                  </a:txBody>
                  <a:tcPr/>
                </a:tc>
              </a:tr>
              <a:tr h="979714">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方向指引</a:t>
                      </a:r>
                      <a:endParaRPr lang="en-US"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Directions</a:t>
                      </a:r>
                      <a:endParaRPr lang="en-US" sz="2400" b="1" dirty="0">
                        <a:latin typeface="Arial Narrow"/>
                        <a:cs typeface="Arial Narrow"/>
                      </a:endParaRPr>
                    </a:p>
                  </a:txBody>
                  <a:tcPr/>
                </a:tc>
                <a:tc>
                  <a:txBody>
                    <a:bodyPr/>
                    <a:lstStyle/>
                    <a:p>
                      <a:pPr algn="ctr"/>
                      <a:r>
                        <a:rPr lang="zh-CN" altLang="en-US" sz="2400" b="1" dirty="0" smtClean="0">
                          <a:solidFill>
                            <a:srgbClr val="FF0000"/>
                          </a:solidFill>
                          <a:latin typeface="SimSun" panose="02010600030101010101" pitchFamily="2" charset="-122"/>
                          <a:ea typeface="SimSun" panose="02010600030101010101" pitchFamily="2" charset="-122"/>
                          <a:cs typeface="华文细黑"/>
                        </a:rPr>
                        <a:t>第七，八，九课</a:t>
                      </a:r>
                      <a:endParaRPr lang="en-US" altLang="zh-CN" sz="2400" b="1" dirty="0" smtClean="0">
                        <a:solidFill>
                          <a:srgbClr val="FF0000"/>
                        </a:solidFill>
                        <a:latin typeface="SimSun" panose="02010600030101010101" pitchFamily="2" charset="-122"/>
                        <a:ea typeface="SimSun" panose="02010600030101010101" pitchFamily="2" charset="-122"/>
                        <a:cs typeface="华文细黑"/>
                      </a:endParaRPr>
                    </a:p>
                    <a:p>
                      <a:pPr algn="ctr"/>
                      <a:r>
                        <a:rPr lang="en-US" sz="2400" b="1" dirty="0" smtClean="0">
                          <a:latin typeface="Arial Narrow"/>
                          <a:cs typeface="Arial Narrow"/>
                        </a:rPr>
                        <a:t>Lessons 7, 8, 9</a:t>
                      </a:r>
                      <a:endParaRPr lang="en-US" sz="2400" b="1" dirty="0">
                        <a:latin typeface="Arial Narrow"/>
                        <a:cs typeface="Arial Narrow"/>
                      </a:endParaRPr>
                    </a:p>
                  </a:txBody>
                  <a:tcPr/>
                </a:tc>
              </a:tr>
            </a:tbl>
          </a:graphicData>
        </a:graphic>
      </p:graphicFrame>
    </p:spTree>
    <p:extLst>
      <p:ext uri="{BB962C8B-B14F-4D97-AF65-F5344CB8AC3E}">
        <p14:creationId xmlns="" xmlns:p14="http://schemas.microsoft.com/office/powerpoint/2010/main" val="4110715381"/>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ipstream">
  <a:themeElements>
    <a:clrScheme name="Executive">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1844</TotalTime>
  <Words>3478</Words>
  <Application>Microsoft Office PowerPoint</Application>
  <PresentationFormat>On-screen Show (4:3)</PresentationFormat>
  <Paragraphs>622</Paragraphs>
  <Slides>39</Slides>
  <Notes>17</Notes>
  <HiddenSlides>0</HiddenSlides>
  <MMClips>0</MMClips>
  <ScaleCrop>false</ScaleCrop>
  <HeadingPairs>
    <vt:vector size="4" baseType="variant">
      <vt:variant>
        <vt:lpstr>Theme</vt:lpstr>
      </vt:variant>
      <vt:variant>
        <vt:i4>13</vt:i4>
      </vt:variant>
      <vt:variant>
        <vt:lpstr>Slide Titles</vt:lpstr>
      </vt:variant>
      <vt:variant>
        <vt:i4>39</vt:i4>
      </vt:variant>
    </vt:vector>
  </HeadingPairs>
  <TitlesOfParts>
    <vt:vector size="52" baseType="lpstr">
      <vt:lpstr>Slipstream</vt:lpstr>
      <vt:lpstr>Clarity</vt:lpstr>
      <vt:lpstr>1_Office Theme</vt:lpstr>
      <vt:lpstr>1_Clarity</vt:lpstr>
      <vt:lpstr>2_Office Theme</vt:lpstr>
      <vt:lpstr>4_Office Theme</vt:lpstr>
      <vt:lpstr>Office Theme</vt:lpstr>
      <vt:lpstr>6_Office Theme</vt:lpstr>
      <vt:lpstr>2_Clarity</vt:lpstr>
      <vt:lpstr>3_Office Theme</vt:lpstr>
      <vt:lpstr>7_Office Theme</vt:lpstr>
      <vt:lpstr>8_Office Theme</vt:lpstr>
      <vt:lpstr>9_Office Theme</vt:lpstr>
      <vt:lpstr>2017年堪城华人基督教会年会 2017 GKCCCC Annual Meeting </vt:lpstr>
      <vt:lpstr>2017年堪城华人基督教会年会 2017 GKCCCC Annual Meeting</vt:lpstr>
      <vt:lpstr>2017年堪城华人基督教会年会 2017 GKCCCC Annual Meeting</vt:lpstr>
      <vt:lpstr>2017年堪城华人基督教会年会 2017 GKCCCC Annual Meeting</vt:lpstr>
      <vt:lpstr>2017年堪城华人基督教会年会 2017 GKCCCC Annual Meeting</vt:lpstr>
      <vt:lpstr>Slide 6</vt:lpstr>
      <vt:lpstr>Slide 7</vt:lpstr>
      <vt:lpstr>Slide 8</vt:lpstr>
      <vt:lpstr>Slide 9</vt:lpstr>
      <vt:lpstr>Slide 10</vt:lpstr>
      <vt:lpstr>Slide 11</vt:lpstr>
      <vt:lpstr>Slide 12</vt:lpstr>
      <vt:lpstr>Slide 13</vt:lpstr>
      <vt:lpstr>Slide 14</vt:lpstr>
      <vt:lpstr>2017年堪城华人基督教会年会 2017 GKCCCC Annual Meeting</vt:lpstr>
      <vt:lpstr>Slide 16</vt:lpstr>
      <vt:lpstr>Slide 17</vt:lpstr>
      <vt:lpstr>Slide 18</vt:lpstr>
      <vt:lpstr>Slide 19</vt:lpstr>
      <vt:lpstr>祷告组报告 Prayer Group</vt:lpstr>
      <vt:lpstr>祷告组报告 Prayer Group</vt:lpstr>
      <vt:lpstr>Slide 22</vt:lpstr>
      <vt:lpstr>敬拜组 Worship Group (1/2)</vt:lpstr>
      <vt:lpstr>敬拜组 Worship Group (1/2)</vt:lpstr>
      <vt:lpstr>主日学 Sunday School</vt:lpstr>
      <vt:lpstr>Slide 26</vt:lpstr>
      <vt:lpstr>Slide 27</vt:lpstr>
      <vt:lpstr>Slide 28</vt:lpstr>
      <vt:lpstr>Slide 29</vt:lpstr>
      <vt:lpstr>Slide 30</vt:lpstr>
      <vt:lpstr>献身宣教。往后看宣教组2016年的报告： 1。本地宣教：去年夏天有4位青少年参加了“基督青少年在行动”的暑期培训和宣道，他们在大堪城组织了由青少年孩童参加的五天布道营。八月份我们教会与Shawnee 圣经教会一起举办了暑期圣经学校。我们在平安夜去Brookdale老人院给老人们表演圣诞节目，并于圣诞节的当天在本教会表演了同样的节目。我们在堪萨斯大学医学院开始了查经班，有两人接受主耶稣做他们的救主. 2。全球宣教：我们收到以下宣教士的报告，台湾的洪虹，洪佳 以及Marc and Jamie Heckman, Rick and Barb Beard。在中国宣教的Sue Koch, and Jane Marcum，在日本宣教的Eusey 夫妇。接待台湾来访的许有为。我们对这些宣教士和他们的事工有爱心奉献。 C=Committing to missions. Missions Report looking back at 2016:  1. Local Missions: 4 Youth worked with CYIA during the summer,2016 doing 5-day Bible Clubs in the Kansas City area.Augst,2016 GKCCCC and Shawnee Bible Church work together to do VBS. We did Christmas Eve program at Brookdale Assisted Living in Shawnee and Christmas Day at GKCCCC. We started a Bible Study at KU MC where 2 people accepted Christ as their Savior.  2. Global Missions: We had Missionary reports from Taiwan: Davina and Charissa Hong, Marc and Jamie Heckman, Rick and Barb Beard; from China: Sue Koch, and Jane Marcum; and from Japan: Evan and Audrey Eusey. Jim Xu visited from Taiwan. Also gifts were given to missionary support and projects.  </vt:lpstr>
      <vt:lpstr>献身宣教。往前看宣教组2017年的报告： 1。本地宣教：3/31-4/2 张路加的福音布道会，现在有9位青少年考虑参加2017年的基督青年在行动。我们也为暑假圣经学校祷告。我们也希望继续组织圣诞节目。 2。全球宣教：我们计划继续支持台湾和中国的宣传士和事工。我们为开展新的宣教事工祷告。 3。宣教目标：我们的目标是至少拿出教会预算的10%用于宣道。我们也希望宣道祷告小组为现在与我们有联络的宣教士祷告并藉此给他们鼓励和支持。 C=Committing to missions. Missions Report looking forward to 2017:  1. Local Missions: We will have Evangelistic Services 3/31-4/2 with Pastor Luke Zhang. 9 Youth are considering working with CYIA summer,2017. We are praying about VBS for this summer. We hope to continue Christmas programs. 2. Global Missions: We plan to continue missionary support and projects to Taiwan and China. We are also praying about new missionary support and projects. 3. Missions Objectives: It is our objective to give at least 10% of our Church budget to Missions. It is also our objective to have Missionary Prayer Teams to pray for and to encourage the missionaries that we have contact with. </vt:lpstr>
      <vt:lpstr>Slide 33</vt:lpstr>
      <vt:lpstr>2017年堪城华人基督教会年会 2017 GKCCCC Annual Meeting</vt:lpstr>
      <vt:lpstr>2017年堪城华人基督教会年会 2017 GKCCCC Annual Meeting</vt:lpstr>
      <vt:lpstr>2017年堪城华人基督教会年会 2017 GKCCCC Annual Meeting</vt:lpstr>
      <vt:lpstr>2017年堪城华人基督教会年会 2017 GKCCCC Annual Meeting</vt:lpstr>
      <vt:lpstr>2016年堪城华人基督教会年会 財務報告 Financial Report</vt:lpstr>
      <vt:lpstr>財務報告 Financial Report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2016年堪城华人基督教会年会 2016 GKCCCC Annual Meeting</dc:title>
  <dc:creator>Kao, Robert</dc:creator>
  <cp:lastModifiedBy>gkcccc</cp:lastModifiedBy>
  <cp:revision>81</cp:revision>
  <dcterms:modified xsi:type="dcterms:W3CDTF">2017-03-05T16:30:17Z</dcterms:modified>
</cp:coreProperties>
</file>