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287" r:id="rId1"/>
  </p:sldMasterIdLst>
  <p:notesMasterIdLst>
    <p:notesMasterId r:id="rId28"/>
  </p:notesMasterIdLst>
  <p:handoutMasterIdLst>
    <p:handoutMasterId r:id="rId29"/>
  </p:handoutMasterIdLst>
  <p:sldIdLst>
    <p:sldId id="256" r:id="rId2"/>
    <p:sldId id="358" r:id="rId3"/>
    <p:sldId id="443" r:id="rId4"/>
    <p:sldId id="425" r:id="rId5"/>
    <p:sldId id="386" r:id="rId6"/>
    <p:sldId id="426" r:id="rId7"/>
    <p:sldId id="429" r:id="rId8"/>
    <p:sldId id="427" r:id="rId9"/>
    <p:sldId id="430" r:id="rId10"/>
    <p:sldId id="431" r:id="rId11"/>
    <p:sldId id="428" r:id="rId12"/>
    <p:sldId id="432" r:id="rId13"/>
    <p:sldId id="433" r:id="rId14"/>
    <p:sldId id="434" r:id="rId15"/>
    <p:sldId id="435" r:id="rId16"/>
    <p:sldId id="436" r:id="rId17"/>
    <p:sldId id="438" r:id="rId18"/>
    <p:sldId id="437" r:id="rId19"/>
    <p:sldId id="439" r:id="rId20"/>
    <p:sldId id="440" r:id="rId21"/>
    <p:sldId id="441" r:id="rId22"/>
    <p:sldId id="422" r:id="rId23"/>
    <p:sldId id="442" r:id="rId24"/>
    <p:sldId id="444" r:id="rId25"/>
    <p:sldId id="414" r:id="rId26"/>
    <p:sldId id="41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9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164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24561-83FE-634F-BCFD-11ACD8443522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A273-AE92-8845-B417-FA43216F44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77844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D8068-3CDB-9144-A289-39A87E8111A1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C1F81-4BF8-7D49-AA58-B356C6DEA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540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C63F-6061-F648-B42E-3069720ABEB0}" type="datetime1">
              <a:rPr lang="en-US" smtClean="0"/>
              <a:pPr/>
              <a:t>4/10/2016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941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FD4E-B76C-9A47-8C14-1E45E9E29A6E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801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8992-425E-2C46-8DA6-F5D20012DAA8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385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46B-CCA9-2440-B9F2-01437423A41C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053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6950-DB0F-AB4D-9A78-A7E0900CFEEE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762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84F08-9D7B-7644-9FFC-01F6CA8230F0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121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7479-9421-1040-BE8C-91729A4D8C3C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450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75091-14F7-1C4E-8515-0DE181FE59DD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7844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583A-263D-1D4F-A1F8-C5DCB47EECD6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306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0E1-6885-DE43-9EFA-5E43316A729D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5923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F2-B982-B340-960D-9E786083808C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421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46BC-AC76-5149-98F6-B26C65586BD6}" type="datetime1">
              <a:rPr lang="en-US" smtClean="0"/>
              <a:pPr/>
              <a:t>4/10/2016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2887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88" r:id="rId1"/>
    <p:sldLayoutId id="2147485289" r:id="rId2"/>
    <p:sldLayoutId id="2147485290" r:id="rId3"/>
    <p:sldLayoutId id="2147485291" r:id="rId4"/>
    <p:sldLayoutId id="2147485292" r:id="rId5"/>
    <p:sldLayoutId id="2147485293" r:id="rId6"/>
    <p:sldLayoutId id="2147485294" r:id="rId7"/>
    <p:sldLayoutId id="2147485295" r:id="rId8"/>
    <p:sldLayoutId id="2147485296" r:id="rId9"/>
    <p:sldLayoutId id="2147485297" r:id="rId10"/>
    <p:sldLayoutId id="214748529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93775" y="2584259"/>
            <a:ext cx="8406385" cy="1470025"/>
          </a:xfrm>
        </p:spPr>
        <p:txBody>
          <a:bodyPr>
            <a:normAutofit/>
          </a:bodyPr>
          <a:lstStyle/>
          <a:p>
            <a:r>
              <a:rPr lang="zh-CN" altLang="en-US" sz="36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</a:t>
            </a:r>
            <a:r>
              <a:rPr lang="zh-CN" altLang="en-US" sz="3600" b="1" u="sng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望</a:t>
            </a:r>
            <a:r>
              <a:rPr lang="en-US" altLang="zh-CN" sz="3600" b="1" u="sng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z="3600" b="1" u="sng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</a:br>
            <a:r>
              <a:rPr lang="en-US" altLang="zh-CN" sz="3600" b="1" u="sng" dirty="0" smtClean="0">
                <a:solidFill>
                  <a:srgbClr val="000000"/>
                </a:solidFill>
                <a:latin typeface="+mn-lt"/>
                <a:ea typeface="SimSun" pitchFamily="2" charset="-122"/>
              </a:rPr>
              <a:t>Hold </a:t>
            </a:r>
            <a:r>
              <a:rPr lang="en-US" altLang="zh-CN" sz="3600" b="1" u="sng" dirty="0">
                <a:solidFill>
                  <a:srgbClr val="000000"/>
                </a:solidFill>
                <a:latin typeface="+mn-lt"/>
                <a:ea typeface="SimSun" pitchFamily="2" charset="-122"/>
              </a:rPr>
              <a:t>Fast to the Hope in Christ</a:t>
            </a:r>
            <a:r>
              <a:rPr lang="ja-JP" altLang="en-US" sz="3600" b="1" dirty="0" smtClean="0">
                <a:effectLst/>
                <a:latin typeface="SimSun" pitchFamily="2" charset="-122"/>
                <a:ea typeface="SimSun" pitchFamily="2" charset="-122"/>
              </a:rPr>
              <a:t> </a:t>
            </a:r>
            <a:endParaRPr lang="en-US" sz="3600" b="1" dirty="0">
              <a:latin typeface="SimSun" pitchFamily="2" charset="-122"/>
              <a:ea typeface="SimSun" pitchFamily="2" charset="-122"/>
              <a:cs typeface="宋体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93775" y="4054284"/>
            <a:ext cx="8406384" cy="195282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CN" altLang="en-US" sz="2400" b="1" dirty="0">
                <a:solidFill>
                  <a:srgbClr val="00B050"/>
                </a:solidFill>
                <a:ea typeface="SimSun" pitchFamily="2" charset="-122"/>
              </a:rPr>
              <a:t>希伯来书 </a:t>
            </a:r>
            <a:r>
              <a:rPr lang="en-US" altLang="zh-CN" sz="2400" b="1" dirty="0" smtClean="0">
                <a:solidFill>
                  <a:srgbClr val="00B050"/>
                </a:solidFill>
                <a:ea typeface="SimSun" pitchFamily="2" charset="-122"/>
              </a:rPr>
              <a:t>Hebrews 6:13-20</a:t>
            </a:r>
            <a:r>
              <a:rPr lang="en-US" altLang="zh-CN" sz="2400" b="1" dirty="0">
                <a:solidFill>
                  <a:srgbClr val="00B050"/>
                </a:solidFill>
                <a:ea typeface="SimSun" pitchFamily="2" charset="-122"/>
              </a:rPr>
              <a:t>; </a:t>
            </a:r>
            <a:r>
              <a:rPr lang="en-US" altLang="zh-CN" sz="2400" b="1" dirty="0" smtClean="0">
                <a:solidFill>
                  <a:srgbClr val="00B050"/>
                </a:solidFill>
                <a:ea typeface="SimSun" pitchFamily="2" charset="-122"/>
              </a:rPr>
              <a:t>10:19-23 </a:t>
            </a:r>
          </a:p>
          <a:p>
            <a:pPr>
              <a:spcBef>
                <a:spcPts val="0"/>
              </a:spcBef>
            </a:pPr>
            <a:r>
              <a:rPr lang="zh-CN" altLang="en-US" sz="2400" b="1" dirty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堪城华人基督教会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ea typeface="ＭＳ Ｐゴシック" pitchFamily="34" charset="-128"/>
              </a:rPr>
              <a:t>Greater Kansas City </a:t>
            </a:r>
            <a:r>
              <a:rPr lang="en-US" sz="2400" b="1" dirty="0">
                <a:solidFill>
                  <a:schemeClr val="tx1"/>
                </a:solidFill>
                <a:ea typeface="ＭＳ Ｐゴシック" pitchFamily="34" charset="-128"/>
              </a:rPr>
              <a:t>Chinese </a:t>
            </a:r>
            <a:r>
              <a:rPr lang="en-US" sz="2400" b="1" dirty="0" smtClean="0">
                <a:solidFill>
                  <a:schemeClr val="tx1"/>
                </a:solidFill>
                <a:ea typeface="ＭＳ Ｐゴシック" pitchFamily="34" charset="-128"/>
              </a:rPr>
              <a:t>Church</a:t>
            </a:r>
            <a:endParaRPr lang="en-US" sz="2400" b="1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63500" algn="ctr">
              <a:lnSpc>
                <a:spcPct val="90000"/>
              </a:lnSpc>
            </a:pPr>
            <a:r>
              <a:rPr lang="en-US" sz="2400" b="1" dirty="0" smtClean="0">
                <a:solidFill>
                  <a:schemeClr val="tx1"/>
                </a:solidFill>
                <a:ea typeface="宋体"/>
              </a:rPr>
              <a:t>Shawnee</a:t>
            </a:r>
            <a:r>
              <a:rPr lang="en-US" sz="2400" b="1" dirty="0" smtClean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en-US" sz="2400" b="1" dirty="0">
                <a:solidFill>
                  <a:schemeClr val="tx1"/>
                </a:solidFill>
                <a:ea typeface="ＭＳ Ｐゴシック" pitchFamily="34" charset="-128"/>
              </a:rPr>
              <a:t>Kansas</a:t>
            </a:r>
          </a:p>
          <a:p>
            <a:pPr marL="64135" algn="ctr">
              <a:lnSpc>
                <a:spcPct val="90000"/>
              </a:lnSpc>
              <a:spcBef>
                <a:spcPts val="480"/>
              </a:spcBef>
            </a:pPr>
            <a:r>
              <a:rPr lang="en-US" sz="1600" b="1" dirty="0" smtClean="0">
                <a:solidFill>
                  <a:schemeClr val="tx1"/>
                </a:solidFill>
                <a:latin typeface="Calibri"/>
                <a:ea typeface="MS PGothic"/>
                <a:cs typeface="Times New Roman"/>
              </a:rPr>
              <a:t>April 10, 2016</a:t>
            </a:r>
            <a:endParaRPr lang="en-US" sz="105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01257" cy="2278743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4686" y="-26307"/>
            <a:ext cx="2859314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81727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Helvetica"/>
              <a:buAutoNum type="arabicPeriod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藉着两件不更改的事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</a:t>
            </a:r>
            <a:r>
              <a:rPr lang="en-US" altLang="zh-CN" sz="2400" b="1" dirty="0">
                <a:solidFill>
                  <a:srgbClr val="0070C0"/>
                </a:solidFill>
                <a:cs typeface="Times New Roman"/>
              </a:rPr>
              <a:t>By two immutable things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 startAt="2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神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的起誓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要你顺从耶和华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申命记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29:12-13</a:t>
            </a:r>
            <a:endParaRPr lang="zh-CN" altLang="en-US" b="1" dirty="0">
              <a:solidFill>
                <a:schemeClr val="accent6">
                  <a:lumMod val="50000"/>
                </a:schemeClr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12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为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要你顺从耶和华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你神今日与你所立的约、向你所起的誓。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13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这样，他要照他向你所应许的话，又向你列祖亚伯拉罕、以撒、雅各所起的誓，今日立你做他的子民，他做你的神。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7572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636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照着三件可信赖的事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(Through three trustworthy things)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避难所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摆在我们前头指望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希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伯来书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6:18</a:t>
            </a:r>
            <a:endParaRPr lang="zh-CN" altLang="en-US" b="1" dirty="0">
              <a:solidFill>
                <a:srgbClr val="F79646">
                  <a:lumMod val="50000"/>
                </a:srgbClr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18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借这两件不更改的事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——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神决不能说谎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——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好叫我们这逃往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避难所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、持定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摆在我们前头指望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的人可以大得勉励。 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18450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照着三件可信赖的事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(Through three trustworthy things)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避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难所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ja-JP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以设立逃城为例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民数记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35:9-15  </a:t>
            </a:r>
            <a:r>
              <a:rPr lang="zh-CN" altLang="en-US" b="1" dirty="0" smtClean="0">
                <a:solidFill>
                  <a:srgbClr val="F79646">
                    <a:lumMod val="50000"/>
                  </a:srgbClr>
                </a:solidFill>
                <a:latin typeface="SimSun" pitchFamily="2" charset="-122"/>
                <a:cs typeface="Times New Roman"/>
              </a:rPr>
              <a:t> </a:t>
            </a:r>
            <a:endParaRPr lang="zh-CN" altLang="en-US" b="1" dirty="0">
              <a:solidFill>
                <a:srgbClr val="F79646">
                  <a:lumMod val="50000"/>
                </a:srgbClr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9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耶和华晓谕摩西说：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10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“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你吩咐以色列人说：你们过约旦河，进了迦南地，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11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就要分出几座城，为你们做逃城，使误杀人的可以逃到那里。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12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这些城可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以做逃避报仇人的城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，使误杀人的不至于死，等他站在会众面前听审判。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13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你们所分出来的城，要做六座逃城。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14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在约旦河东要分出三座城，在迦南地也要分出三座城，都做逃城。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15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这六座城要给以色列人和他们中间的外人，并寄居的，作为逃城，使误杀人的都可以逃到那里。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28867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照着三件可信赖的事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(Through three trustworthy things)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避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难所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ja-JP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以设立逃城为例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约书亚记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20:1-3  </a:t>
            </a:r>
            <a:r>
              <a:rPr lang="zh-CN" altLang="en-US" b="1" dirty="0" smtClean="0">
                <a:solidFill>
                  <a:srgbClr val="F79646">
                    <a:lumMod val="50000"/>
                  </a:srgbClr>
                </a:solidFill>
                <a:latin typeface="SimSun" pitchFamily="2" charset="-122"/>
                <a:cs typeface="Times New Roman"/>
              </a:rPr>
              <a:t> </a:t>
            </a:r>
            <a:endParaRPr lang="zh-CN" altLang="en-US" b="1" dirty="0">
              <a:solidFill>
                <a:srgbClr val="F79646">
                  <a:lumMod val="50000"/>
                </a:srgbClr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耶和华晓谕约书亚说：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2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 “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你吩咐以色列人说：你们要照着我借摩西所晓谕你们的，为自己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设立逃城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，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3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使那无心而误杀人的可以逃到那里。这些城可以做你们逃避报血仇人的地方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。 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54471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317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照着三件可信赖的事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(Through three trustworthy things)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 startAt="2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灵魂的锚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又坚固又牢靠的指望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希伯来书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6:19</a:t>
            </a:r>
            <a:endParaRPr lang="zh-CN" altLang="en-US" b="1" dirty="0">
              <a:solidFill>
                <a:srgbClr val="F79646">
                  <a:lumMod val="50000"/>
                </a:srgbClr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19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我们有这指望，如同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灵魂的锚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，</a:t>
            </a:r>
            <a:r>
              <a:rPr lang="zh-CN" altLang="en-US" b="1" dirty="0">
                <a:latin typeface="SimSun" pitchFamily="2" charset="-122"/>
                <a:ea typeface="SimSun" pitchFamily="2" charset="-122"/>
                <a:cs typeface="Times New Roman"/>
              </a:rPr>
              <a:t>又坚固又牢靠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  <a:cs typeface="Times New Roman"/>
              </a:rPr>
              <a:t>，</a:t>
            </a: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且通入幔内；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6778" y="4673599"/>
            <a:ext cx="3393694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52961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636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照着三件可信赖的事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(Through three trustworthy things)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 startAt="2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灵魂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的锚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福音真理的指望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歌罗西书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1:5</a:t>
            </a:r>
            <a:endParaRPr lang="zh-CN" altLang="en-US" b="1" dirty="0">
              <a:solidFill>
                <a:srgbClr val="F79646">
                  <a:lumMod val="50000"/>
                </a:srgbClr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是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为那给你们存在天上的盼望。这盼望就是你们从前在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福音真理的道上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所听见的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。 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770037"/>
            <a:ext cx="1463201" cy="195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03715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照着三件可信赖的事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(Through three trustworthy things)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 startAt="2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灵魂的锚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ja-JP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存留在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天上基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业的指望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彼得前书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1:3-4</a:t>
            </a:r>
            <a:endParaRPr lang="zh-CN" altLang="en-US" b="1" dirty="0">
              <a:solidFill>
                <a:srgbClr val="F79646">
                  <a:lumMod val="50000"/>
                </a:srgbClr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3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愿颂赞归于我们主耶稣基督的父神！他曾照自己的大怜悯，借着耶稣基督从死里复活，重生了我们，叫我们有活泼的盼望，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4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可以得着不能朽坏、不能玷污、不能衰残、为你们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存留在天上的基业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。 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53553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636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照着三件可信赖的事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(Through three trustworthy things)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 startAt="3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做先锋的耶稣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永远的大祭司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希伯来书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6:20</a:t>
            </a:r>
            <a:endParaRPr lang="zh-CN" altLang="en-US" b="1" dirty="0">
              <a:solidFill>
                <a:srgbClr val="F79646">
                  <a:lumMod val="50000"/>
                </a:srgbClr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20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做先锋的耶稣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既照着麦基洗德的等次成了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永远的大祭司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，就为我们进入幔内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。 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22343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636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照着三件可信赖的事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(Through three trustworthy things)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 startAt="3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做先锋的耶稣 </a:t>
            </a:r>
            <a:r>
              <a:rPr lang="en-US" altLang="zh-CN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幔子从上到下裂为两半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彼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得前书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1:3-4  </a:t>
            </a:r>
            <a:r>
              <a:rPr lang="zh-CN" altLang="en-US" b="1" dirty="0" smtClean="0">
                <a:solidFill>
                  <a:srgbClr val="F79646">
                    <a:lumMod val="50000"/>
                  </a:srgbClr>
                </a:solidFill>
                <a:latin typeface="SimSun" pitchFamily="2" charset="-122"/>
                <a:cs typeface="Times New Roman"/>
              </a:rPr>
              <a:t> </a:t>
            </a:r>
            <a:endParaRPr lang="zh-CN" altLang="en-US" b="1" dirty="0">
              <a:solidFill>
                <a:srgbClr val="F79646">
                  <a:lumMod val="50000"/>
                </a:srgbClr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50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耶稣又大声喊叫，气就断了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。</a:t>
            </a: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51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忽然，殿里的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幔子从上到下裂为两半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，地也震动，磐石也崩裂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， 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34779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359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照着三件可信赖的事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(Through three trustworthy things)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 startAt="3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做先锋的耶稣 </a:t>
            </a:r>
            <a:r>
              <a:rPr lang="en-US" altLang="zh-CN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照着麦基洗德的等次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希伯来书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7:1-3  </a:t>
            </a:r>
            <a:r>
              <a:rPr lang="zh-CN" altLang="en-US" b="1" dirty="0" smtClean="0">
                <a:solidFill>
                  <a:srgbClr val="F79646">
                    <a:lumMod val="50000"/>
                  </a:srgbClr>
                </a:solidFill>
                <a:latin typeface="SimSun" pitchFamily="2" charset="-122"/>
                <a:cs typeface="Times New Roman"/>
              </a:rPr>
              <a:t> </a:t>
            </a:r>
            <a:endParaRPr lang="zh-CN" altLang="en-US" b="1" dirty="0">
              <a:solidFill>
                <a:srgbClr val="F79646">
                  <a:lumMod val="50000"/>
                </a:srgbClr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这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麦基洗德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就是撒冷王，又是至高神的祭司，本是长远为祭司的。他当亚伯拉罕杀败诸王回来的时候，就迎接他，给他祝福。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亚伯拉罕也将自己所得来的，取十分之一给他。他头一个名翻出来就是“仁义王”，他又名“撒冷王”，就是“平安王”的意思。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3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他无父、无母、无族谱，无生之始，无命之终，乃是与神的儿子相似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。 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63820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456597" y="261832"/>
            <a:ext cx="3875391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4275" y="2119418"/>
            <a:ext cx="7806519" cy="276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希伯来书 </a:t>
            </a:r>
            <a:r>
              <a:rPr lang="en-US" altLang="zh-CN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6:13-17 - </a:t>
            </a:r>
            <a:r>
              <a:rPr lang="ja-JP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神</a:t>
            </a:r>
            <a:r>
              <a:rPr lang="ja-JP" altLang="en-US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的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应许和起誓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altLang="zh-CN" sz="2000" b="1" baseline="30000" dirty="0" smtClean="0">
                <a:latin typeface="SimSun" pitchFamily="2" charset="-122"/>
                <a:ea typeface="SimSun" pitchFamily="2" charset="-122"/>
                <a:cs typeface="Times New Roman"/>
              </a:rPr>
              <a:t>13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当初神应许亚伯拉罕的时候，因为没有比自己更大可以指着起誓的，就指着自己起誓，说： </a:t>
            </a:r>
            <a:r>
              <a:rPr lang="en-US" altLang="zh-CN" sz="2000" b="1" baseline="30000" dirty="0" smtClean="0">
                <a:latin typeface="SimSun" pitchFamily="2" charset="-122"/>
                <a:ea typeface="SimSun" pitchFamily="2" charset="-122"/>
                <a:cs typeface="Times New Roman"/>
              </a:rPr>
              <a:t>14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“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论福，我必赐大福给你；论子孙，我必叫你的子孙多起来。”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  <a:cs typeface="Times New Roman"/>
              </a:rPr>
              <a:t>15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这样，亚伯拉罕既恒久忍耐，就得了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所应许的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。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  <a:cs typeface="Times New Roman"/>
              </a:rPr>
              <a:t>16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人都是指着比自己大的起誓，并且以起誓为实据，了结各样的争论。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  <a:cs typeface="Times New Roman"/>
              </a:rPr>
              <a:t>17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照样，神愿意为那承受应许的人格外显明他的旨意是不更改的，就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起誓为证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。</a:t>
            </a:r>
            <a:endParaRPr lang="en-US" sz="2000" dirty="0" smtClean="0">
              <a:ea typeface="Calibri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00208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636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3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凭着一件已成就的事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(On the basis of one consummate thing)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一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条又新又活的路 </a:t>
            </a:r>
            <a:r>
              <a:rPr lang="en-US" altLang="zh-CN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从幔子经过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希伯来书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10:19-20  </a:t>
            </a:r>
            <a:r>
              <a:rPr lang="zh-CN" altLang="en-US" b="1" dirty="0" smtClean="0">
                <a:solidFill>
                  <a:srgbClr val="F79646">
                    <a:lumMod val="50000"/>
                  </a:srgbClr>
                </a:solidFill>
                <a:latin typeface="SimSun" pitchFamily="2" charset="-122"/>
                <a:cs typeface="Times New Roman"/>
              </a:rPr>
              <a:t> </a:t>
            </a:r>
            <a:endParaRPr lang="zh-CN" altLang="en-US" b="1" dirty="0">
              <a:solidFill>
                <a:srgbClr val="F79646">
                  <a:lumMod val="50000"/>
                </a:srgbClr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19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弟兄们，我们既因耶稣的血得以坦然进入至圣所，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20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是借着他给我们开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了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一条又新又活的路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，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从幔子经过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，</a:t>
            </a:r>
            <a:r>
              <a:rPr lang="zh-CN" altLang="en-US" b="1" dirty="0">
                <a:latin typeface="SimSun" pitchFamily="2" charset="-122"/>
                <a:cs typeface="Times New Roman"/>
              </a:rPr>
              <a:t>这幔子就是他的身体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；  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03947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317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3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凭着一件已成就的事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(On the basis of one consummate thing)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一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条又新又活的路 </a:t>
            </a:r>
            <a:r>
              <a:rPr lang="en-US" altLang="zh-CN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路是小的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马太福音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7:14</a:t>
            </a:r>
            <a:endParaRPr lang="zh-CN" altLang="en-US" b="1" dirty="0">
              <a:solidFill>
                <a:srgbClr val="F79646">
                  <a:lumMod val="50000"/>
                </a:srgbClr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引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到永生，那门是窄的，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路是小的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，找着的人也少。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66882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66057" y="2055896"/>
            <a:ext cx="79901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latin typeface="SimSun" pitchFamily="2" charset="-122"/>
                <a:ea typeface="SimSun" pitchFamily="2" charset="-122"/>
              </a:rPr>
              <a:t>在复活节，约书亚拿跌入了灌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木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, </a:t>
            </a:r>
            <a:r>
              <a:rPr lang="en-US" altLang="ja-JP" b="1" dirty="0">
                <a:latin typeface="SimSun" pitchFamily="2" charset="-122"/>
                <a:ea typeface="SimSun" pitchFamily="2" charset="-122"/>
              </a:rPr>
              <a:t>3-4</a:t>
            </a:r>
            <a:r>
              <a:rPr lang="ja-JP" altLang="en-US" b="1" dirty="0">
                <a:latin typeface="SimSun" pitchFamily="2" charset="-122"/>
                <a:ea typeface="SimSun" pitchFamily="2" charset="-122"/>
              </a:rPr>
              <a:t>英寸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树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枝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子，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穿透通过他的眼窝，进入他的脑部。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父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母急忙把他送到莫特儿童医院，他们的医治稳定了他的状况，并进行一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些眼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睛和大脑的测试。医生照了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MRI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后告诉我们，树枝子进去比他们原本以为更深，一直到小脑。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 …</a:t>
            </a:r>
          </a:p>
          <a:p>
            <a:endParaRPr lang="en-US" b="1" dirty="0">
              <a:latin typeface="SimSun" pitchFamily="2" charset="-122"/>
              <a:ea typeface="SimSun" pitchFamily="2" charset="-122"/>
            </a:endParaRPr>
          </a:p>
          <a:p>
            <a:endParaRPr lang="en-US" b="1" dirty="0">
              <a:latin typeface="SimSun" pitchFamily="2" charset="-122"/>
              <a:ea typeface="SimSun" pitchFamily="2" charset="-122"/>
            </a:endParaRPr>
          </a:p>
          <a:p>
            <a:endParaRPr lang="en-US" b="1" dirty="0"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050" name="Picture 2" descr="C:\Users\rkao\Downloads\IMG_345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06573" y="3984173"/>
            <a:ext cx="3280227" cy="246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9486" y="3984173"/>
            <a:ext cx="2397351" cy="2429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46942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7370" y="1967928"/>
            <a:ext cx="856342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</a:rPr>
              <a:t>The angiogram today (close examining of the arteries/vessels) was very positive and the neurology team said that this was a miracle after looking more closely at everything. Exact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</a:rPr>
              <a:t>words (from doctors and nurses): 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</a:rPr>
              <a:t>"</a:t>
            </a:r>
            <a:r>
              <a:rPr lang="en-US" altLang="zh-CN" b="1" dirty="0">
                <a:solidFill>
                  <a:srgbClr val="FF0000"/>
                </a:solidFill>
                <a:latin typeface="SimSun" pitchFamily="2" charset="-122"/>
              </a:rPr>
              <a:t>Someone is watching out for him. He is destined for something.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</a:rPr>
              <a:t>" </a:t>
            </a:r>
          </a:p>
          <a:p>
            <a:endParaRPr lang="en-US" altLang="zh-CN" b="1" dirty="0" smtClean="0">
              <a:solidFill>
                <a:prstClr val="black"/>
              </a:solidFill>
              <a:latin typeface="SimSun" pitchFamily="2" charset="-122"/>
            </a:endParaRPr>
          </a:p>
          <a:p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</a:rPr>
              <a:t>Overall, the doctors and nurses we meet continue to marvel at this whole outcome. We are reminded that every day is a gift from God and we all have a renewed sense of the need to use our time well. </a:t>
            </a:r>
            <a:endParaRPr lang="en-US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050" name="Picture 2" descr="C:\Users\rkao\Downloads\IMG_345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3855" y="4658632"/>
            <a:ext cx="2750457" cy="2062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76654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66056" y="2738067"/>
            <a:ext cx="79901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</a:rPr>
              <a:t>罗马书 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</a:rPr>
              <a:t>8:28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</a:rPr>
              <a:t>我们晓得万事都互相效力，叫爱神的人得益处，就是按他旨意被召的人。</a:t>
            </a:r>
          </a:p>
          <a:p>
            <a:endParaRPr lang="en-US" altLang="zh-CN" b="1" dirty="0" smtClean="0">
              <a:solidFill>
                <a:prstClr val="black"/>
              </a:solidFill>
              <a:latin typeface="SimSun" pitchFamily="2" charset="-122"/>
            </a:endParaRPr>
          </a:p>
        </p:txBody>
      </p:sp>
      <p:pic>
        <p:nvPicPr>
          <p:cNvPr id="2050" name="Picture 2" descr="C:\Users\rkao\Downloads\IMG_345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06573" y="3984173"/>
            <a:ext cx="3280227" cy="246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566057" y="398417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…</a:t>
            </a:r>
            <a:r>
              <a:rPr lang="zh-CN" altLang="en-US" b="1" dirty="0" smtClean="0">
                <a:solidFill>
                  <a:prstClr val="black"/>
                </a:solidFill>
              </a:rPr>
              <a:t>从</a:t>
            </a:r>
            <a:r>
              <a:rPr lang="zh-CN" altLang="en-US" b="1" dirty="0">
                <a:solidFill>
                  <a:prstClr val="black"/>
                </a:solidFill>
              </a:rPr>
              <a:t>眼睛医生开车回家，突然约书亚说， “你知道，当我坠落窗外，我向神祈祷。 </a:t>
            </a:r>
            <a:r>
              <a:rPr lang="zh-CN" altLang="en-US" b="1" dirty="0" smtClean="0">
                <a:solidFill>
                  <a:prstClr val="black"/>
                </a:solidFill>
              </a:rPr>
              <a:t>”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6057" y="4925647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We </a:t>
            </a:r>
            <a:r>
              <a:rPr lang="en-US" dirty="0">
                <a:solidFill>
                  <a:prstClr val="black"/>
                </a:solidFill>
              </a:rPr>
              <a:t>have faith that God has a beautiful plan in all of this for us and for Joshua.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Thank you for your support and prayers.</a:t>
            </a:r>
          </a:p>
        </p:txBody>
      </p:sp>
    </p:spTree>
    <p:extLst>
      <p:ext uri="{BB962C8B-B14F-4D97-AF65-F5344CB8AC3E}">
        <p14:creationId xmlns:p14="http://schemas.microsoft.com/office/powerpoint/2010/main" xmlns="" val="4042821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922525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zh-CN" altLang="en-US" sz="2400" b="1" dirty="0">
                <a:latin typeface="SimSun" pitchFamily="2" charset="-122"/>
                <a:ea typeface="SimSun" pitchFamily="2" charset="-122"/>
                <a:cs typeface="Times New Roman"/>
              </a:rPr>
              <a:t>经文的鼓励与应用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因耶稣作我们的先锋</a:t>
            </a:r>
            <a:r>
              <a:rPr lang="en-US" altLang="zh-CN" sz="24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, </a:t>
            </a:r>
            <a:r>
              <a:rPr lang="ja-JP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使我们也能</a:t>
            </a:r>
            <a:r>
              <a:rPr lang="en-US" altLang="ja-JP" sz="2400" b="1" baseline="-25000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…</a:t>
            </a:r>
            <a:endParaRPr lang="zh-CN" altLang="en-US" sz="2400" b="1" baseline="-25000" dirty="0">
              <a:solidFill>
                <a:srgbClr val="00B05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作神的儿子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希伯来书 </a:t>
            </a:r>
            <a:r>
              <a:rPr lang="en-US" altLang="ja-JP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5: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5 “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如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此，基督也不是自取荣耀做大祭司，乃是在乎向他说“你是我的儿子，我今日生你”的那一位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，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”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苦难中学了顺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从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ja-JP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希伯</a:t>
            </a: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来书 </a:t>
            </a:r>
            <a:r>
              <a:rPr lang="en-US" altLang="ja-JP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5: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8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他虽然为儿子，还是因所受的苦难学了顺从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。</a:t>
            </a:r>
            <a:endParaRPr lang="en-US" altLang="zh-CN" sz="2000" b="1" dirty="0" smtClean="0">
              <a:latin typeface="SimSun" pitchFamily="2" charset="-122"/>
              <a:ea typeface="SimSun" pitchFamily="2" charset="-122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endParaRPr lang="zh-CN" altLang="en-US" sz="2400" b="1" dirty="0">
              <a:solidFill>
                <a:srgbClr val="00B05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44929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922525" cy="433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zh-CN" altLang="en-US" sz="24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经文的鼓励与应用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因耶稣作我们的先锋</a:t>
            </a:r>
            <a:r>
              <a:rPr lang="en-US" altLang="zh-CN" sz="24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, </a:t>
            </a: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使我</a:t>
            </a:r>
            <a:r>
              <a:rPr lang="zh-CN" altLang="en-US" sz="24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们能 </a:t>
            </a:r>
            <a:r>
              <a:rPr lang="en-US" altLang="ja-JP" sz="2400" b="1" baseline="-25000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…</a:t>
            </a:r>
            <a:endParaRPr lang="zh-CN" altLang="en-US" sz="2400" b="1" baseline="-25000" dirty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3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有永远得救的根源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希伯来书</a:t>
            </a:r>
            <a:r>
              <a:rPr lang="ja-JP" altLang="en-US" sz="2000" b="1" dirty="0">
                <a:latin typeface="SimSun" pitchFamily="2" charset="-122"/>
                <a:cs typeface="Times New Roman"/>
              </a:rPr>
              <a:t> </a:t>
            </a:r>
            <a:r>
              <a:rPr lang="en-US" altLang="ja-JP" sz="2000" b="1" dirty="0" smtClean="0">
                <a:latin typeface="SimSun" pitchFamily="2" charset="-122"/>
                <a:cs typeface="Times New Roman"/>
              </a:rPr>
              <a:t>5:</a:t>
            </a:r>
            <a:r>
              <a:rPr lang="en-US" altLang="zh-CN" sz="2000" b="1" dirty="0" smtClean="0">
                <a:latin typeface="SimSun" pitchFamily="2" charset="-122"/>
                <a:cs typeface="Times New Roman"/>
              </a:rPr>
              <a:t>9 “</a:t>
            </a:r>
            <a:r>
              <a:rPr lang="zh-CN" altLang="en-US" sz="2000" b="1" dirty="0" smtClean="0">
                <a:latin typeface="SimSun" pitchFamily="2" charset="-122"/>
                <a:cs typeface="Times New Roman"/>
              </a:rPr>
              <a:t>他</a:t>
            </a:r>
            <a:r>
              <a:rPr lang="zh-CN" altLang="en-US" sz="2000" b="1" dirty="0">
                <a:latin typeface="SimSun" pitchFamily="2" charset="-122"/>
                <a:cs typeface="Times New Roman"/>
              </a:rPr>
              <a:t>既得以完全，就为凡顺从他的人成了永远得救的根源</a:t>
            </a:r>
            <a:r>
              <a:rPr lang="zh-CN" altLang="en-US" sz="2000" b="1" dirty="0" smtClean="0">
                <a:latin typeface="SimSun" pitchFamily="2" charset="-122"/>
                <a:cs typeface="Times New Roman"/>
              </a:rPr>
              <a:t>，</a:t>
            </a:r>
            <a:r>
              <a:rPr lang="en-US" altLang="zh-CN" sz="2000" b="1" dirty="0" smtClean="0">
                <a:latin typeface="SimSun" pitchFamily="2" charset="-122"/>
                <a:cs typeface="Times New Roman"/>
              </a:rPr>
              <a:t>”</a:t>
            </a:r>
            <a:endParaRPr lang="zh-CN" altLang="en-US" sz="2000" b="1" dirty="0">
              <a:latin typeface="SimSun" pitchFamily="2" charset="-122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4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存着诚心和充足的信心来到神面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前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ja-JP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希</a:t>
            </a: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伯来书 </a:t>
            </a:r>
            <a:r>
              <a:rPr lang="en-US" altLang="ja-JP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10</a:t>
            </a:r>
            <a:r>
              <a:rPr lang="en-US" altLang="ja-JP" sz="2000" b="1" dirty="0" smtClean="0">
                <a:latin typeface="SimSun" pitchFamily="2" charset="-122"/>
                <a:cs typeface="Times New Roman"/>
              </a:rPr>
              <a:t>:</a:t>
            </a:r>
            <a:r>
              <a:rPr lang="en-US" altLang="zh-CN" sz="2000" b="1" dirty="0" smtClean="0">
                <a:latin typeface="SimSun" pitchFamily="2" charset="-122"/>
                <a:cs typeface="Times New Roman"/>
              </a:rPr>
              <a:t>22 “</a:t>
            </a:r>
            <a:r>
              <a:rPr lang="zh-CN" altLang="en-US" sz="2000" b="1" dirty="0" smtClean="0">
                <a:latin typeface="SimSun" pitchFamily="2" charset="-122"/>
                <a:cs typeface="Times New Roman"/>
              </a:rPr>
              <a:t>并</a:t>
            </a:r>
            <a:r>
              <a:rPr lang="zh-CN" altLang="en-US" sz="2000" b="1" dirty="0">
                <a:latin typeface="SimSun" pitchFamily="2" charset="-122"/>
                <a:cs typeface="Times New Roman"/>
              </a:rPr>
              <a:t>我们心中天良的亏欠已经洒去，身体用清水洗净了，就当存着诚心和充足的信心来到神面前</a:t>
            </a:r>
            <a:r>
              <a:rPr lang="zh-CN" altLang="en-US" sz="2000" b="1" dirty="0" smtClean="0">
                <a:latin typeface="SimSun" pitchFamily="2" charset="-122"/>
                <a:cs typeface="Times New Roman"/>
              </a:rPr>
              <a:t>。</a:t>
            </a:r>
            <a:r>
              <a:rPr lang="en-US" altLang="zh-CN" sz="2000" b="1" dirty="0" smtClean="0">
                <a:latin typeface="SimSun" pitchFamily="2" charset="-122"/>
                <a:cs typeface="Times New Roman"/>
              </a:rPr>
              <a:t>”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endParaRPr lang="zh-CN" altLang="en-US" sz="2000" b="1" dirty="0">
              <a:latin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98793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456597" y="261832"/>
            <a:ext cx="3875391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19418"/>
            <a:ext cx="7806519" cy="2061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希伯来书 </a:t>
            </a:r>
            <a:r>
              <a:rPr lang="en-US" altLang="zh-CN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6:18-20 - 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持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定面前的指望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altLang="zh-CN" sz="2000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18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借这两件不更改的事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——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神决不能说谎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——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好叫我们这逃往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避难所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、持定摆在我们前头指望的人可以大得勉励。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19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我们有这指望，如同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灵魂的锚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，又坚固又牢靠，且通入幔内；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20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做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先锋的耶稣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既照着麦基洗德的等次成了永远的大祭司，就为我们进入幔内。</a:t>
            </a:r>
            <a:endParaRPr lang="en-US" sz="2000" dirty="0" smtClean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48719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456597" y="261832"/>
            <a:ext cx="3875391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19418"/>
            <a:ext cx="7922525" cy="2415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希伯来书 </a:t>
            </a:r>
            <a:r>
              <a:rPr lang="en-US" altLang="zh-CN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10:19-23 - 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一条又新又活的路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altLang="zh-CN" sz="2000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19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弟兄们，我们既因耶稣的血得以坦然进入至圣所，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20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是借着他给我们开了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一条又新又活的路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，从幔子经过，这幔子就是他的身体；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21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又有一位大祭司治理神的家，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22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并我们心中天良的亏欠已经洒去，身体用清水洗净了，就当存着诚心和充足的信心来到神面前。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23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也要坚守我们所承认的指望，不致摇动，因为那应许我们的是信实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的。</a:t>
            </a:r>
            <a:endParaRPr lang="en-US" sz="2000" dirty="0" smtClean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73642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70C0"/>
              </a:buClr>
              <a:buSzPct val="100000"/>
              <a:buFont typeface="Helvetica"/>
              <a:buAutoNum type="arabicPeriod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藉着两件不更改的事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(</a:t>
            </a:r>
            <a:r>
              <a:rPr lang="en-US" altLang="zh-CN" sz="2400" b="1" dirty="0">
                <a:solidFill>
                  <a:srgbClr val="0070C0"/>
                </a:solidFill>
                <a:ea typeface="SimSun" pitchFamily="2" charset="-122"/>
                <a:cs typeface="Times New Roman"/>
              </a:rPr>
              <a:t>By two immutable things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神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的应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许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- </a:t>
            </a:r>
            <a:r>
              <a:rPr lang="ja-JP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以亚伯拉罕为例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latin typeface="SimSun" pitchFamily="2" charset="-122"/>
                <a:ea typeface="SimSun" pitchFamily="2" charset="-122"/>
                <a:cs typeface="Times New Roman"/>
              </a:rPr>
              <a:t>希伯来书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  <a:cs typeface="Times New Roman"/>
              </a:rPr>
              <a:t>6:13-15 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latin typeface="SimSun" pitchFamily="2" charset="-122"/>
                <a:ea typeface="SimSun" pitchFamily="2" charset="-122"/>
                <a:cs typeface="Times New Roman"/>
              </a:rPr>
              <a:t>13 </a:t>
            </a:r>
            <a:r>
              <a:rPr lang="zh-CN" altLang="en-US" b="1" dirty="0">
                <a:latin typeface="SimSun" pitchFamily="2" charset="-122"/>
                <a:ea typeface="SimSun" pitchFamily="2" charset="-122"/>
                <a:cs typeface="Times New Roman"/>
              </a:rPr>
              <a:t>当初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神应许亚伯拉罕</a:t>
            </a:r>
            <a:r>
              <a:rPr lang="zh-CN" altLang="en-US" b="1" dirty="0">
                <a:latin typeface="SimSun" pitchFamily="2" charset="-122"/>
                <a:ea typeface="SimSun" pitchFamily="2" charset="-122"/>
                <a:cs typeface="Times New Roman"/>
              </a:rPr>
              <a:t>的时候，因为没有比自己更大可以指着起誓的，就指着自己起誓，说： </a:t>
            </a:r>
            <a:r>
              <a:rPr lang="en-US" altLang="zh-CN" b="1" baseline="30000" dirty="0">
                <a:latin typeface="SimSun" pitchFamily="2" charset="-122"/>
                <a:ea typeface="SimSun" pitchFamily="2" charset="-122"/>
                <a:cs typeface="Times New Roman"/>
              </a:rPr>
              <a:t>14</a:t>
            </a:r>
            <a:r>
              <a:rPr lang="en-US" altLang="zh-CN" b="1" dirty="0">
                <a:latin typeface="SimSun" pitchFamily="2" charset="-122"/>
                <a:ea typeface="SimSun" pitchFamily="2" charset="-122"/>
                <a:cs typeface="Times New Roman"/>
              </a:rPr>
              <a:t>“</a:t>
            </a:r>
            <a:r>
              <a:rPr lang="zh-CN" altLang="en-US" b="1" dirty="0">
                <a:latin typeface="SimSun" pitchFamily="2" charset="-122"/>
                <a:ea typeface="SimSun" pitchFamily="2" charset="-122"/>
                <a:cs typeface="Times New Roman"/>
              </a:rPr>
              <a:t>论福，我必赐大福给你；论子孙，我必叫你的子孙多起来。” </a:t>
            </a:r>
            <a:r>
              <a:rPr lang="en-US" altLang="zh-CN" b="1" baseline="30000" dirty="0">
                <a:latin typeface="SimSun" pitchFamily="2" charset="-122"/>
                <a:ea typeface="SimSun" pitchFamily="2" charset="-122"/>
                <a:cs typeface="Times New Roman"/>
              </a:rPr>
              <a:t>15</a:t>
            </a:r>
            <a:r>
              <a:rPr lang="en-US" altLang="zh-CN" b="1" dirty="0"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b="1" dirty="0">
                <a:latin typeface="SimSun" pitchFamily="2" charset="-122"/>
                <a:ea typeface="SimSun" pitchFamily="2" charset="-122"/>
                <a:cs typeface="Times New Roman"/>
              </a:rPr>
              <a:t>这样，亚伯拉罕既恒久忍耐，就得了所应许的。</a:t>
            </a:r>
            <a:endParaRPr lang="ja-JP" altLang="en-US" sz="2000" b="1" dirty="0"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5267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848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Helvetica"/>
              <a:buAutoNum type="arabicPeriod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藉着两件不更改的事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</a:t>
            </a:r>
            <a:r>
              <a:rPr lang="en-US" altLang="zh-CN" sz="2400" b="1" dirty="0">
                <a:solidFill>
                  <a:srgbClr val="0070C0"/>
                </a:solidFill>
                <a:cs typeface="Times New Roman"/>
              </a:rPr>
              <a:t>By two immutable things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神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的应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许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ja-JP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以亚伯拉罕为例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创世记 </a:t>
            </a:r>
            <a:r>
              <a:rPr lang="en-US" altLang="zh-CN" b="1" dirty="0">
                <a:solidFill>
                  <a:prstClr val="black"/>
                </a:solidFill>
                <a:cs typeface="Times New Roman"/>
              </a:rPr>
              <a:t>12:1-3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亚伯兰蒙召出哈</a:t>
            </a:r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兰</a:t>
            </a:r>
            <a:r>
              <a:rPr lang="en-US" altLang="zh-CN" b="1" dirty="0" smtClean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,</a:t>
            </a:r>
            <a:r>
              <a:rPr lang="en-US" altLang="zh-CN" b="1" dirty="0" smtClean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cs typeface="Times New Roman"/>
              </a:rPr>
              <a:t> 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神</a:t>
            </a:r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应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许万族因亚伯兰得福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耶和华对亚伯兰说：“你要离开本地、本族、父家，往我所要指示你的地去。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2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我必叫你成为大国，我必赐福给你，叫你的名为大，你也要叫别人得福。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3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为你祝福的，我必赐福于他；那咒诅你的，我必咒诅他。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地上的万族都要因你得福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。”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09232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848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Helvetica"/>
              <a:buAutoNum type="arabicPeriod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藉着两件不更改的事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</a:t>
            </a:r>
            <a:r>
              <a:rPr lang="en-US" altLang="zh-CN" sz="2400" b="1" dirty="0">
                <a:solidFill>
                  <a:srgbClr val="0070C0"/>
                </a:solidFill>
                <a:cs typeface="Times New Roman"/>
              </a:rPr>
              <a:t>By two immutable things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神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的应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许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ja-JP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以亚伯拉罕为例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创世记 </a:t>
            </a:r>
            <a:r>
              <a:rPr lang="en-US" altLang="zh-CN" b="1" dirty="0">
                <a:solidFill>
                  <a:prstClr val="black"/>
                </a:solidFill>
                <a:cs typeface="Times New Roman"/>
              </a:rPr>
              <a:t>22:16-18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亚伯拉罕献以撒之事以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后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, 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神指</a:t>
            </a:r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着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自己起誓的应许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16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“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耶和华说：‘你既行了这事，不留下你的儿子，就是你独生的儿子，我便指着自己起誓说：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17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论福，我必赐大福给你；论子孙，我必叫你的子孙多起来，如同天上的星，海边的沙；你子孙必得着仇敌的城门；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18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并且地上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万国都必因你的后裔得福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，因为你听从了我的话。’”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19703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848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Helvetica"/>
              <a:buAutoNum type="arabicPeriod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藉着两件不更改的事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</a:t>
            </a:r>
            <a:r>
              <a:rPr lang="en-US" altLang="zh-CN" sz="2400" b="1" dirty="0">
                <a:solidFill>
                  <a:srgbClr val="0070C0"/>
                </a:solidFill>
                <a:cs typeface="Times New Roman"/>
              </a:rPr>
              <a:t>By two immutable things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神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的应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许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ja-JP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以亚伯拉罕为例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罗马书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4:17-18  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亚伯拉</a:t>
            </a:r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罕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因信得了神的应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ea typeface="SimSun" pitchFamily="2" charset="-122"/>
                <a:cs typeface="Times New Roman"/>
              </a:rPr>
              <a:t>许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17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亚伯拉罕所信的是那叫死人复活，使无变为有的神，他在主面前做我们世人的父，如经上所记：“我已经立你做多国的父。”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18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他在无可指望的时候，因信仍有指望，就得以做多国的父，正如先前所说：“你的后裔将要如此。”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64717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持定在基督里的指望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6" y="2133932"/>
            <a:ext cx="7813668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Helvetica"/>
              <a:buAutoNum type="arabicPeriod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藉着两件不更改的事 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(</a:t>
            </a:r>
            <a:r>
              <a:rPr lang="en-US" altLang="zh-CN" sz="2400" b="1" dirty="0">
                <a:solidFill>
                  <a:srgbClr val="0070C0"/>
                </a:solidFill>
                <a:cs typeface="Times New Roman"/>
              </a:rPr>
              <a:t>By two immutable things</a:t>
            </a:r>
            <a:r>
              <a:rPr lang="en-US" altLang="zh-CN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)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 startAt="2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神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的起誓 </a:t>
            </a:r>
            <a:r>
              <a:rPr lang="en-US" altLang="zh-CN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- </a:t>
            </a:r>
            <a:r>
              <a:rPr lang="ja-JP" altLang="en-US" sz="20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以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神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的旨意显明</a:t>
            </a:r>
            <a:r>
              <a:rPr lang="ja-JP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为证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希伯来书 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6:16-17  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SimSun" pitchFamily="2" charset="-122"/>
                <a:cs typeface="Times New Roman"/>
              </a:rPr>
              <a:t>因为神没有比自己更大可以指着起誓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16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人都是指着比自己大的起誓，并且以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起誓为实据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，了结各样的争论。 </a:t>
            </a:r>
            <a:r>
              <a:rPr lang="en-US" altLang="zh-CN" b="1" baseline="30000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17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照样，神愿意为那承受应许的人格外显明他的旨意是不更改的，就起誓为证。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97725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40357</TotalTime>
  <Words>3250</Words>
  <Application>Microsoft Office PowerPoint</Application>
  <PresentationFormat>On-screen Show (4:3)</PresentationFormat>
  <Paragraphs>153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持定在基督里的指望 Hold Fast to the Hope in Christ 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  <vt:lpstr>持定在基督里的指望</vt:lpstr>
    </vt:vector>
  </TitlesOfParts>
  <Company>MCS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Kao</dc:creator>
  <cp:lastModifiedBy>gkcccc</cp:lastModifiedBy>
  <cp:revision>1004</cp:revision>
  <cp:lastPrinted>2014-07-20T05:58:34Z</cp:lastPrinted>
  <dcterms:created xsi:type="dcterms:W3CDTF">2011-04-16T20:21:22Z</dcterms:created>
  <dcterms:modified xsi:type="dcterms:W3CDTF">2016-04-10T16:53:32Z</dcterms:modified>
</cp:coreProperties>
</file>