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BB044-1A90-4B32-BF31-00F5F3415CD0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41776-7CF6-48E6-AB3F-A54EC4AD4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41776-7CF6-48E6-AB3F-A54EC4AD4A8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27C66-A1E8-443B-98B4-3B21CD7DCDCB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33FC0-57FE-4145-8BF7-BA6C5AE2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0175"/>
            <a:ext cx="7772400" cy="1470025"/>
          </a:xfrm>
        </p:spPr>
        <p:txBody>
          <a:bodyPr/>
          <a:lstStyle/>
          <a:p>
            <a:r>
              <a:rPr lang="en-US" dirty="0" err="1" smtClean="0"/>
              <a:t>Hualien</a:t>
            </a:r>
            <a:r>
              <a:rPr lang="en-US" dirty="0" smtClean="0"/>
              <a:t> </a:t>
            </a:r>
            <a:r>
              <a:rPr lang="zh-CN" altLang="en-US" dirty="0" smtClean="0"/>
              <a:t>花蓮</a:t>
            </a:r>
            <a:r>
              <a:rPr lang="en-US" altLang="zh-CN" dirty="0"/>
              <a:t>,</a:t>
            </a:r>
            <a:r>
              <a:rPr lang="en-US" dirty="0" smtClean="0"/>
              <a:t> Taiwan </a:t>
            </a:r>
            <a:r>
              <a:rPr lang="zh-CN" altLang="en-US" dirty="0" smtClean="0"/>
              <a:t>臺灣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250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Discipleship/Mentoring</a:t>
            </a:r>
            <a:endParaRPr lang="en-US" dirty="0"/>
          </a:p>
        </p:txBody>
      </p:sp>
      <p:pic>
        <p:nvPicPr>
          <p:cNvPr id="3074" name="Picture 2" descr="C:\Users\Moomoo\Downloads\F0417CF8-B42F-4315-A198-B87669611B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3657600" cy="2743200"/>
          </a:xfrm>
          <a:prstGeom prst="rect">
            <a:avLst/>
          </a:prstGeom>
          <a:noFill/>
        </p:spPr>
      </p:pic>
      <p:pic>
        <p:nvPicPr>
          <p:cNvPr id="3077" name="Picture 5" descr="C:\Users\Moomoo\Downloads\C4CD89FD-2FB7-4D70-A46F-34E72AA142B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1987" y="4795795"/>
            <a:ext cx="3692013" cy="2062205"/>
          </a:xfrm>
          <a:prstGeom prst="rect">
            <a:avLst/>
          </a:prstGeom>
          <a:noFill/>
        </p:spPr>
      </p:pic>
      <p:pic>
        <p:nvPicPr>
          <p:cNvPr id="3078" name="Picture 6" descr="C:\Users\Moomoo\Downloads\2C868C5A-FB64-4A5D-A6D3-52D978A43F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4874"/>
            <a:ext cx="3810000" cy="2143125"/>
          </a:xfrm>
          <a:prstGeom prst="rect">
            <a:avLst/>
          </a:prstGeom>
          <a:noFill/>
        </p:spPr>
      </p:pic>
      <p:pic>
        <p:nvPicPr>
          <p:cNvPr id="3075" name="Picture 3" descr="C:\Users\Moomoo\Downloads\12829232_10107305446428670_4717911796564676775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1179" y="914400"/>
            <a:ext cx="3772821" cy="2514600"/>
          </a:xfrm>
          <a:prstGeom prst="rect">
            <a:avLst/>
          </a:prstGeom>
          <a:noFill/>
        </p:spPr>
      </p:pic>
      <p:pic>
        <p:nvPicPr>
          <p:cNvPr id="3079" name="Picture 7" descr="C:\Users\Moomoo\Desktop\Pics\2015\12.13.2015 FHL Cookies w Sarah\IMG_48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895600"/>
            <a:ext cx="34290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 </a:t>
            </a:r>
            <a:r>
              <a:rPr lang="zh-CN" altLang="en-US" dirty="0" smtClean="0"/>
              <a:t>許有爲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oomoo\Desktop\Pics\IMG_8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43544" y="457255"/>
            <a:ext cx="3657711" cy="2743200"/>
          </a:xfrm>
          <a:prstGeom prst="rect">
            <a:avLst/>
          </a:prstGeom>
          <a:noFill/>
        </p:spPr>
      </p:pic>
      <p:pic>
        <p:nvPicPr>
          <p:cNvPr id="2051" name="Picture 3" descr="C:\Users\Moomoo\Downloads\12208680_10153063273547101_38669979445781338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275" y="1752600"/>
            <a:ext cx="4069715" cy="5181600"/>
          </a:xfrm>
          <a:prstGeom prst="rect">
            <a:avLst/>
          </a:prstGeom>
          <a:noFill/>
        </p:spPr>
      </p:pic>
      <p:pic>
        <p:nvPicPr>
          <p:cNvPr id="2053" name="Picture 5" descr="C:\Users\Moomoo\Downloads\1827B32C-0E51-42C7-9F5B-FFB7AA1F4DA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454400"/>
            <a:ext cx="5105400" cy="3403600"/>
          </a:xfrm>
          <a:prstGeom prst="rect">
            <a:avLst/>
          </a:prstGeom>
          <a:noFill/>
        </p:spPr>
      </p:pic>
      <p:pic>
        <p:nvPicPr>
          <p:cNvPr id="2054" name="Picture 6" descr="C:\Users\Moomoo\Downloads\D99F6334-C11B-4AB5-B370-CFCE24A2D5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"/>
            <a:ext cx="2514600" cy="37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</Words>
  <Application>Microsoft Office PowerPoint</Application>
  <PresentationFormat>On-screen Show (4:3)</PresentationFormat>
  <Paragraphs>4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Hualien 花蓮, Taiwan 臺灣</vt:lpstr>
      <vt:lpstr>Discipleship/Mentoring</vt:lpstr>
      <vt:lpstr>Jim 許有爲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Hualien 花蓮, Taiwan 臺灣</dc:title>
  <dc:creator>Charissa Hong</dc:creator>
  <cp:lastModifiedBy>Charissa Hong</cp:lastModifiedBy>
  <cp:revision>8</cp:revision>
  <dcterms:created xsi:type="dcterms:W3CDTF">2016-05-01T04:25:40Z</dcterms:created>
  <dcterms:modified xsi:type="dcterms:W3CDTF">2016-05-01T05:38:08Z</dcterms:modified>
</cp:coreProperties>
</file>