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92" r:id="rId2"/>
    <p:sldId id="469" r:id="rId3"/>
    <p:sldId id="470" r:id="rId4"/>
    <p:sldId id="493" r:id="rId5"/>
    <p:sldId id="471" r:id="rId6"/>
    <p:sldId id="472" r:id="rId7"/>
    <p:sldId id="494" r:id="rId8"/>
    <p:sldId id="473" r:id="rId9"/>
    <p:sldId id="474" r:id="rId10"/>
    <p:sldId id="475" r:id="rId11"/>
    <p:sldId id="476" r:id="rId12"/>
    <p:sldId id="477" r:id="rId13"/>
    <p:sldId id="478" r:id="rId14"/>
    <p:sldId id="482" r:id="rId15"/>
    <p:sldId id="480" r:id="rId16"/>
    <p:sldId id="481" r:id="rId17"/>
    <p:sldId id="488" r:id="rId18"/>
    <p:sldId id="489" r:id="rId19"/>
    <p:sldId id="490" r:id="rId20"/>
    <p:sldId id="491" r:id="rId21"/>
    <p:sldId id="495"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0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674" autoAdjust="0"/>
    <p:restoredTop sz="94660"/>
  </p:normalViewPr>
  <p:slideViewPr>
    <p:cSldViewPr>
      <p:cViewPr>
        <p:scale>
          <a:sx n="40" d="100"/>
          <a:sy n="40" d="100"/>
        </p:scale>
        <p:origin x="979" y="283"/>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37055441-F309-4B5A-BB76-6D6C042E5EBB}" type="datetimeFigureOut">
              <a:rPr lang="en-US"/>
              <a:pPr>
                <a:defRPr/>
              </a:pPr>
              <a:t>3/27/2016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1D83E9-7172-403A-982B-D928E1EC9678}" type="slidenum">
              <a:rPr lang="en-US"/>
              <a:pPr>
                <a:defRPr/>
              </a:pPr>
              <a:t>‹#›</a:t>
            </a:fld>
            <a:endParaRPr lang="en-US"/>
          </a:p>
        </p:txBody>
      </p:sp>
    </p:spTree>
    <p:extLst>
      <p:ext uri="{BB962C8B-B14F-4D97-AF65-F5344CB8AC3E}">
        <p14:creationId xmlns:p14="http://schemas.microsoft.com/office/powerpoint/2010/main" val="541587344"/>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8790F55-404C-47C9-B399-368AF8F3332E}" type="datetimeFigureOut">
              <a:rPr lang="en-US"/>
              <a:pPr>
                <a:defRPr/>
              </a:pPr>
              <a:t>3/27/2016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524E16-6B3F-4194-AF32-99400CBB0598}" type="slidenum">
              <a:rPr lang="en-US"/>
              <a:pPr>
                <a:defRPr/>
              </a:pPr>
              <a:t>‹#›</a:t>
            </a:fld>
            <a:endParaRPr lang="en-US"/>
          </a:p>
        </p:txBody>
      </p:sp>
    </p:spTree>
    <p:extLst>
      <p:ext uri="{BB962C8B-B14F-4D97-AF65-F5344CB8AC3E}">
        <p14:creationId xmlns:p14="http://schemas.microsoft.com/office/powerpoint/2010/main" val="3814603132"/>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748DFC0-75FD-448B-9C1E-585CA22BA781}" type="datetimeFigureOut">
              <a:rPr lang="en-US"/>
              <a:pPr>
                <a:defRPr/>
              </a:pPr>
              <a:t>3/27/2016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6F43E8-238F-4B8F-BB3C-54C5F35EE367}" type="slidenum">
              <a:rPr lang="en-US"/>
              <a:pPr>
                <a:defRPr/>
              </a:pPr>
              <a:t>‹#›</a:t>
            </a:fld>
            <a:endParaRPr lang="en-US"/>
          </a:p>
        </p:txBody>
      </p:sp>
    </p:spTree>
    <p:extLst>
      <p:ext uri="{BB962C8B-B14F-4D97-AF65-F5344CB8AC3E}">
        <p14:creationId xmlns:p14="http://schemas.microsoft.com/office/powerpoint/2010/main" val="1370017981"/>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6E4DC95-862B-47FC-805D-0756E70AE090}" type="datetimeFigureOut">
              <a:rPr lang="en-US"/>
              <a:pPr>
                <a:defRPr/>
              </a:pPr>
              <a:t>3/27/2016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7FA304-BCA0-4BA0-B521-C4C91C638A98}" type="slidenum">
              <a:rPr lang="en-US"/>
              <a:pPr>
                <a:defRPr/>
              </a:pPr>
              <a:t>‹#›</a:t>
            </a:fld>
            <a:endParaRPr lang="en-US"/>
          </a:p>
        </p:txBody>
      </p:sp>
    </p:spTree>
    <p:extLst>
      <p:ext uri="{BB962C8B-B14F-4D97-AF65-F5344CB8AC3E}">
        <p14:creationId xmlns:p14="http://schemas.microsoft.com/office/powerpoint/2010/main" val="978129353"/>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646ACC9-1D33-462D-8FAF-D9B0A218727B}" type="datetimeFigureOut">
              <a:rPr lang="en-US"/>
              <a:pPr>
                <a:defRPr/>
              </a:pPr>
              <a:t>3/27/2016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B183A7-3445-4AE2-B59E-CD480E5AC5B2}" type="slidenum">
              <a:rPr lang="en-US"/>
              <a:pPr>
                <a:defRPr/>
              </a:pPr>
              <a:t>‹#›</a:t>
            </a:fld>
            <a:endParaRPr lang="en-US"/>
          </a:p>
        </p:txBody>
      </p:sp>
    </p:spTree>
    <p:extLst>
      <p:ext uri="{BB962C8B-B14F-4D97-AF65-F5344CB8AC3E}">
        <p14:creationId xmlns:p14="http://schemas.microsoft.com/office/powerpoint/2010/main" val="2445424956"/>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68489092-02D4-4F7C-8C37-789F7B4F6352}" type="datetimeFigureOut">
              <a:rPr lang="en-US"/>
              <a:pPr>
                <a:defRPr/>
              </a:pPr>
              <a:t>3/27/2016</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A44D36-A8C6-4CA2-9C66-54AA58CF9FA6}" type="slidenum">
              <a:rPr lang="en-US"/>
              <a:pPr>
                <a:defRPr/>
              </a:pPr>
              <a:t>‹#›</a:t>
            </a:fld>
            <a:endParaRPr lang="en-US"/>
          </a:p>
        </p:txBody>
      </p:sp>
    </p:spTree>
    <p:extLst>
      <p:ext uri="{BB962C8B-B14F-4D97-AF65-F5344CB8AC3E}">
        <p14:creationId xmlns:p14="http://schemas.microsoft.com/office/powerpoint/2010/main" val="419126144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8EE699FC-949D-4F52-96C4-894863BB8F1B}" type="datetimeFigureOut">
              <a:rPr lang="en-US"/>
              <a:pPr>
                <a:defRPr/>
              </a:pPr>
              <a:t>3/27/2016</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7C4BAE0-753B-43E6-8269-1DB7D868A468}" type="slidenum">
              <a:rPr lang="en-US"/>
              <a:pPr>
                <a:defRPr/>
              </a:pPr>
              <a:t>‹#›</a:t>
            </a:fld>
            <a:endParaRPr lang="en-US"/>
          </a:p>
        </p:txBody>
      </p:sp>
    </p:spTree>
    <p:extLst>
      <p:ext uri="{BB962C8B-B14F-4D97-AF65-F5344CB8AC3E}">
        <p14:creationId xmlns:p14="http://schemas.microsoft.com/office/powerpoint/2010/main" val="2274067452"/>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61EA47D1-2775-4E62-8F2C-00C4D335F923}" type="datetimeFigureOut">
              <a:rPr lang="en-US"/>
              <a:pPr>
                <a:defRPr/>
              </a:pPr>
              <a:t>3/27/2016</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E2B77D-17E9-486E-BC89-E08D2D6E93C3}" type="slidenum">
              <a:rPr lang="en-US"/>
              <a:pPr>
                <a:defRPr/>
              </a:pPr>
              <a:t>‹#›</a:t>
            </a:fld>
            <a:endParaRPr lang="en-US"/>
          </a:p>
        </p:txBody>
      </p:sp>
    </p:spTree>
    <p:extLst>
      <p:ext uri="{BB962C8B-B14F-4D97-AF65-F5344CB8AC3E}">
        <p14:creationId xmlns:p14="http://schemas.microsoft.com/office/powerpoint/2010/main" val="684543118"/>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58A26DB-E3BA-4D89-9A58-3834E204CBE5}" type="datetimeFigureOut">
              <a:rPr lang="en-US"/>
              <a:pPr>
                <a:defRPr/>
              </a:pPr>
              <a:t>3/27/2016</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C072E16-9E99-4B19-8525-8DC7B5B277CA}" type="slidenum">
              <a:rPr lang="en-US"/>
              <a:pPr>
                <a:defRPr/>
              </a:pPr>
              <a:t>‹#›</a:t>
            </a:fld>
            <a:endParaRPr lang="en-US"/>
          </a:p>
        </p:txBody>
      </p:sp>
    </p:spTree>
    <p:extLst>
      <p:ext uri="{BB962C8B-B14F-4D97-AF65-F5344CB8AC3E}">
        <p14:creationId xmlns:p14="http://schemas.microsoft.com/office/powerpoint/2010/main" val="362032253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EBE8672-079E-4305-80CF-69CE19885512}" type="datetimeFigureOut">
              <a:rPr lang="en-US"/>
              <a:pPr>
                <a:defRPr/>
              </a:pPr>
              <a:t>3/27/2016</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54CB85-7BB7-4999-AD86-4F1CE46BC297}" type="slidenum">
              <a:rPr lang="en-US"/>
              <a:pPr>
                <a:defRPr/>
              </a:pPr>
              <a:t>‹#›</a:t>
            </a:fld>
            <a:endParaRPr lang="en-US"/>
          </a:p>
        </p:txBody>
      </p:sp>
    </p:spTree>
    <p:extLst>
      <p:ext uri="{BB962C8B-B14F-4D97-AF65-F5344CB8AC3E}">
        <p14:creationId xmlns:p14="http://schemas.microsoft.com/office/powerpoint/2010/main" val="2370903821"/>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08097D0-98C9-4719-AF2E-92A3F83A8E6D}" type="datetimeFigureOut">
              <a:rPr lang="en-US"/>
              <a:pPr>
                <a:defRPr/>
              </a:pPr>
              <a:t>3/27/2016</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38D8B2-7A39-4851-81C0-FA3F29811979}" type="slidenum">
              <a:rPr lang="en-US"/>
              <a:pPr>
                <a:defRPr/>
              </a:pPr>
              <a:t>‹#›</a:t>
            </a:fld>
            <a:endParaRPr lang="en-US"/>
          </a:p>
        </p:txBody>
      </p:sp>
    </p:spTree>
    <p:extLst>
      <p:ext uri="{BB962C8B-B14F-4D97-AF65-F5344CB8AC3E}">
        <p14:creationId xmlns:p14="http://schemas.microsoft.com/office/powerpoint/2010/main" val="2563132246"/>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70185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400">
                <a:solidFill>
                  <a:srgbClr val="000000"/>
                </a:solidFill>
                <a:latin typeface="Arial" charset="0"/>
                <a:cs typeface="+mn-cs"/>
              </a:defRPr>
            </a:lvl1pPr>
          </a:lstStyle>
          <a:p>
            <a:pPr>
              <a:defRPr/>
            </a:pPr>
            <a:fld id="{500C366E-3BBB-4B37-96CC-29BFB2E94EDA}" type="datetimeFigureOut">
              <a:rPr lang="en-US"/>
              <a:pPr>
                <a:defRPr/>
              </a:pPr>
              <a:t>3/27/2016</a:t>
            </a:fld>
            <a:endParaRPr lang="en-US" dirty="0"/>
          </a:p>
        </p:txBody>
      </p:sp>
      <p:sp>
        <p:nvSpPr>
          <p:cNvPr id="70185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000000"/>
                </a:solidFill>
                <a:latin typeface="Arial" charset="0"/>
                <a:cs typeface="+mn-cs"/>
              </a:defRPr>
            </a:lvl1pPr>
          </a:lstStyle>
          <a:p>
            <a:pPr>
              <a:defRPr/>
            </a:pPr>
            <a:endParaRPr lang="en-US"/>
          </a:p>
        </p:txBody>
      </p:sp>
      <p:sp>
        <p:nvSpPr>
          <p:cNvPr id="70185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400" smtClean="0">
                <a:solidFill>
                  <a:srgbClr val="000000"/>
                </a:solidFill>
                <a:cs typeface="Arial" panose="020B0604020202020204" pitchFamily="34" charset="0"/>
              </a:defRPr>
            </a:lvl1pPr>
          </a:lstStyle>
          <a:p>
            <a:pPr>
              <a:defRPr/>
            </a:pPr>
            <a:fld id="{7D444F57-6859-4F77-821F-101FFB1F8F4C}" type="slidenum">
              <a:rPr lang="en-US"/>
              <a:pPr>
                <a:defRPr/>
              </a:pPr>
              <a:t>‹#›</a:t>
            </a:fld>
            <a:endParaRPr lang="en-US"/>
          </a:p>
        </p:txBody>
      </p:sp>
      <p:pic>
        <p:nvPicPr>
          <p:cNvPr id="1031" name="Picture 3" descr="C:\Users\George\Desktop\thy word is a lamp.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09600" y="0"/>
            <a:ext cx="10356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txStyles>
    <p:titleStyle>
      <a:lvl1pPr algn="ctr" rtl="0" eaLnBrk="0" fontAlgn="base" hangingPunct="0">
        <a:spcBef>
          <a:spcPct val="0"/>
        </a:spcBef>
        <a:spcAft>
          <a:spcPct val="0"/>
        </a:spcAft>
        <a:defRPr kumimoji="1" sz="4400">
          <a:solidFill>
            <a:schemeClr val="tx2"/>
          </a:solidFill>
          <a:latin typeface="+mj-lt"/>
          <a:ea typeface="新細明體" pitchFamily="18" charset="-120"/>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eaLnBrk="1" fontAlgn="base" hangingPunct="1">
        <a:spcBef>
          <a:spcPct val="0"/>
        </a:spcBef>
        <a:spcAft>
          <a:spcPct val="0"/>
        </a:spcAft>
        <a:defRPr kumimoji="1" sz="4400">
          <a:solidFill>
            <a:schemeClr val="tx2"/>
          </a:solidFill>
          <a:latin typeface="Arial" charset="0"/>
          <a:ea typeface="PMingLiU" pitchFamily="18" charset="-120"/>
        </a:defRPr>
      </a:lvl6pPr>
      <a:lvl7pPr marL="914400" algn="ctr" rtl="0" eaLnBrk="1" fontAlgn="base" hangingPunct="1">
        <a:spcBef>
          <a:spcPct val="0"/>
        </a:spcBef>
        <a:spcAft>
          <a:spcPct val="0"/>
        </a:spcAft>
        <a:defRPr kumimoji="1" sz="4400">
          <a:solidFill>
            <a:schemeClr val="tx2"/>
          </a:solidFill>
          <a:latin typeface="Arial" charset="0"/>
          <a:ea typeface="PMingLiU" pitchFamily="18" charset="-120"/>
        </a:defRPr>
      </a:lvl7pPr>
      <a:lvl8pPr marL="1371600" algn="ctr" rtl="0" eaLnBrk="1" fontAlgn="base" hangingPunct="1">
        <a:spcBef>
          <a:spcPct val="0"/>
        </a:spcBef>
        <a:spcAft>
          <a:spcPct val="0"/>
        </a:spcAft>
        <a:defRPr kumimoji="1" sz="4400">
          <a:solidFill>
            <a:schemeClr val="tx2"/>
          </a:solidFill>
          <a:latin typeface="Arial" charset="0"/>
          <a:ea typeface="PMingLiU" pitchFamily="18" charset="-120"/>
        </a:defRPr>
      </a:lvl8pPr>
      <a:lvl9pPr marL="1828800" algn="ctr" rtl="0" eaLnBrk="1" fontAlgn="base" hangingPunct="1">
        <a:spcBef>
          <a:spcPct val="0"/>
        </a:spcBef>
        <a:spcAft>
          <a:spcPct val="0"/>
        </a:spcAft>
        <a:defRPr kumimoji="1" sz="4400">
          <a:solidFill>
            <a:schemeClr val="tx2"/>
          </a:solidFill>
          <a:latin typeface="Arial" charset="0"/>
          <a:ea typeface="PMingLiU"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新細明體" pitchFamily="18" charset="-120"/>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新細明體" pitchFamily="18" charset="-120"/>
        </a:defRPr>
      </a:lvl2pPr>
      <a:lvl3pPr marL="1143000" indent="-228600" algn="l" rtl="0" eaLnBrk="0" fontAlgn="base" hangingPunct="0">
        <a:spcBef>
          <a:spcPct val="20000"/>
        </a:spcBef>
        <a:spcAft>
          <a:spcPct val="0"/>
        </a:spcAft>
        <a:buChar char="•"/>
        <a:defRPr kumimoji="1" sz="2400">
          <a:solidFill>
            <a:schemeClr val="tx1"/>
          </a:solidFill>
          <a:latin typeface="+mn-lt"/>
          <a:ea typeface="新細明體" pitchFamily="18" charset="-120"/>
        </a:defRPr>
      </a:lvl3pPr>
      <a:lvl4pPr marL="1600200" indent="-228600" algn="l" rtl="0" eaLnBrk="0" fontAlgn="base" hangingPunct="0">
        <a:spcBef>
          <a:spcPct val="20000"/>
        </a:spcBef>
        <a:spcAft>
          <a:spcPct val="0"/>
        </a:spcAft>
        <a:buChar char="–"/>
        <a:defRPr kumimoji="1" sz="2000">
          <a:solidFill>
            <a:schemeClr val="tx1"/>
          </a:solidFill>
          <a:latin typeface="+mn-lt"/>
          <a:ea typeface="新細明體" pitchFamily="18" charset="-120"/>
        </a:defRPr>
      </a:lvl4pPr>
      <a:lvl5pPr marL="2057400" indent="-228600" algn="l" rtl="0" eaLnBrk="0" fontAlgn="base" hangingPunct="0">
        <a:spcBef>
          <a:spcPct val="20000"/>
        </a:spcBef>
        <a:spcAft>
          <a:spcPct val="0"/>
        </a:spcAft>
        <a:buChar char="»"/>
        <a:defRPr kumimoji="1" sz="2000">
          <a:solidFill>
            <a:schemeClr val="tx1"/>
          </a:solidFill>
          <a:latin typeface="+mn-lt"/>
          <a:ea typeface="新細明體" pitchFamily="18" charset="-120"/>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n-US">
              <a:effectLst>
                <a:outerShdw blurRad="38100" dist="38100" dir="2700000" algn="tl">
                  <a:srgbClr val="000000">
                    <a:alpha val="43137"/>
                  </a:srgbClr>
                </a:outerShdw>
              </a:effectLst>
              <a:latin typeface="Arial" charset="0"/>
              <a:ea typeface="DFPLiShuW5-B5-AZ" pitchFamily="66" charset="-120"/>
            </a:endParaRPr>
          </a:p>
        </p:txBody>
      </p:sp>
      <p:pic>
        <p:nvPicPr>
          <p:cNvPr id="2050" name="Picture 5" descr="http://2.bp.blogspot.com/_bM4f-bHLwnM/S7h2iPQPFtI/AAAAAAAADeA/4eF0bSqeGCQ/s1600/a+cross.jpg"/>
          <p:cNvPicPr>
            <a:picLocks noChangeAspect="1" noChangeArrowheads="1"/>
          </p:cNvPicPr>
          <p:nvPr/>
        </p:nvPicPr>
        <p:blipFill>
          <a:blip r:embed="rId2">
            <a:extLst>
              <a:ext uri="{BEBA8EAE-BF5A-486C-A8C5-ECC9F3942E4B}">
                <a14:imgProps xmlns:a14="http://schemas.microsoft.com/office/drawing/2010/main">
                  <a14:imgLayer r:embed="rId3">
                    <a14:imgEffect>
                      <a14:artisticBlur/>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66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9D6402D5-CA55-4860-9561-B6E45EF02909}" type="slidenum">
              <a:rPr lang="en-US" altLang="zh-TW" sz="1400">
                <a:solidFill>
                  <a:srgbClr val="000000"/>
                </a:solidFill>
                <a:ea typeface="DFPLiShuW5-B5-AZ"/>
              </a:rPr>
              <a:pPr>
                <a:spcBef>
                  <a:spcPct val="0"/>
                </a:spcBef>
                <a:buFontTx/>
                <a:buNone/>
              </a:pPr>
              <a:t>1</a:t>
            </a:fld>
            <a:endParaRPr lang="en-US" altLang="zh-TW" sz="1400">
              <a:solidFill>
                <a:srgbClr val="000000"/>
              </a:solidFill>
              <a:ea typeface="DFPLiShuW5-B5-AZ"/>
            </a:endParaRPr>
          </a:p>
        </p:txBody>
      </p:sp>
    </p:spTree>
    <p:extLst>
      <p:ext uri="{BB962C8B-B14F-4D97-AF65-F5344CB8AC3E}">
        <p14:creationId xmlns:p14="http://schemas.microsoft.com/office/powerpoint/2010/main" val="4246582761"/>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http://2.bp.blogspot.com/_bM4f-bHLwnM/S7h2iPQPFtI/AAAAAAAADeA/4eF0bSqeGCQ/s1600/a+cross.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66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78167F53-70FB-4E73-B794-1BCC8A6E84A0}" type="slidenum">
              <a:rPr lang="en-US" altLang="zh-CN" sz="1400">
                <a:solidFill>
                  <a:srgbClr val="000000"/>
                </a:solidFill>
                <a:ea typeface="DFPLiShuW5-B5-AZ"/>
              </a:rPr>
              <a:pPr>
                <a:spcBef>
                  <a:spcPct val="0"/>
                </a:spcBef>
                <a:buFontTx/>
                <a:buNone/>
              </a:pPr>
              <a:t>10</a:t>
            </a:fld>
            <a:endParaRPr lang="en-US" altLang="zh-CN" sz="1400">
              <a:solidFill>
                <a:srgbClr val="000000"/>
              </a:solidFill>
              <a:ea typeface="DFPLiShuW5-B5-AZ"/>
            </a:endParaRPr>
          </a:p>
        </p:txBody>
      </p:sp>
      <p:sp>
        <p:nvSpPr>
          <p:cNvPr id="4" name="Rectangle 3"/>
          <p:cNvSpPr/>
          <p:nvPr/>
        </p:nvSpPr>
        <p:spPr>
          <a:xfrm>
            <a:off x="76200" y="0"/>
            <a:ext cx="3886200" cy="6863417"/>
          </a:xfrm>
          <a:prstGeom prst="rect">
            <a:avLst/>
          </a:prstGeom>
        </p:spPr>
        <p:txBody>
          <a:bodyPr>
            <a:spAutoFit/>
          </a:bodyPr>
          <a:lstStyle/>
          <a:p>
            <a:pPr marL="122238" eaLnBrk="1" hangingPunct="1">
              <a:spcAft>
                <a:spcPts val="0"/>
              </a:spcAft>
              <a:tabLst>
                <a:tab pos="4237038" algn="r"/>
                <a:tab pos="4800600" algn="l"/>
              </a:tabLst>
              <a:defRPr/>
            </a:pPr>
            <a:r>
              <a:rPr lang="en-US" altLang="zh-TW" sz="4400" i="1" u="none" baseline="30000" dirty="0">
                <a:solidFill>
                  <a:srgbClr val="FFFF00"/>
                </a:solidFill>
                <a:effectLst>
                  <a:outerShdw dist="63500" dir="2700000" algn="tl" rotWithShape="0">
                    <a:schemeClr val="tx1"/>
                  </a:outerShdw>
                </a:effectLst>
                <a:latin typeface="Calibri" panose="020F0502020204030204" pitchFamily="34" charset="0"/>
                <a:ea typeface="DFKai-SB" panose="03000509000000000000" pitchFamily="65" charset="-120"/>
                <a:cs typeface="Calibri" pitchFamily="34" charset="0"/>
              </a:rPr>
              <a:t>5</a:t>
            </a:r>
            <a:r>
              <a:rPr lang="zh-CN" altLang="en-US" sz="4400" i="1" dirty="0">
                <a:solidFill>
                  <a:schemeClr val="bg1"/>
                </a:solidFill>
                <a:effectLst>
                  <a:outerShdw dist="63500" dir="2700000" algn="tl" rotWithShape="0">
                    <a:schemeClr val="tx1"/>
                  </a:outerShdw>
                </a:effectLst>
                <a:latin typeface="Calibri" panose="020F0502020204030204" pitchFamily="34" charset="0"/>
                <a:ea typeface="DFKai-SB" panose="03000509000000000000" pitchFamily="65" charset="-120"/>
                <a:cs typeface="Calibri" pitchFamily="34" charset="0"/>
              </a:rPr>
              <a:t>我们若在他死的形状上与他联合</a:t>
            </a:r>
            <a:r>
              <a:rPr lang="en-US" altLang="zh-CN" sz="4400" i="1" dirty="0">
                <a:solidFill>
                  <a:schemeClr val="bg1"/>
                </a:solidFill>
                <a:effectLst>
                  <a:outerShdw dist="63500" dir="2700000" algn="tl" rotWithShape="0">
                    <a:schemeClr val="tx1"/>
                  </a:outerShdw>
                </a:effectLst>
                <a:latin typeface="Calibri" panose="020F0502020204030204" pitchFamily="34" charset="0"/>
                <a:ea typeface="DFKai-SB" panose="03000509000000000000" pitchFamily="65" charset="-120"/>
                <a:cs typeface="Calibri" pitchFamily="34" charset="0"/>
              </a:rPr>
              <a:t>, </a:t>
            </a:r>
            <a:r>
              <a:rPr lang="zh-CN" altLang="en-US" sz="4400" i="1" dirty="0">
                <a:solidFill>
                  <a:schemeClr val="bg1"/>
                </a:solidFill>
                <a:effectLst>
                  <a:outerShdw dist="63500" dir="2700000" algn="tl" rotWithShape="0">
                    <a:schemeClr val="tx1"/>
                  </a:outerShdw>
                </a:effectLst>
                <a:latin typeface="Calibri" panose="020F0502020204030204" pitchFamily="34" charset="0"/>
                <a:ea typeface="DFKai-SB" panose="03000509000000000000" pitchFamily="65" charset="-120"/>
                <a:cs typeface="Calibri" pitchFamily="34" charset="0"/>
              </a:rPr>
              <a:t>也要</a:t>
            </a:r>
            <a:r>
              <a:rPr lang="zh-CN" altLang="en-US" sz="4400" i="1" dirty="0">
                <a:solidFill>
                  <a:srgbClr val="FFFF00"/>
                </a:solidFill>
                <a:effectLst>
                  <a:outerShdw dist="63500" dir="2700000" algn="tl" rotWithShape="0">
                    <a:schemeClr val="tx1"/>
                  </a:outerShdw>
                </a:effectLst>
                <a:latin typeface="Calibri" panose="020F0502020204030204" pitchFamily="34" charset="0"/>
                <a:ea typeface="DFKai-SB" panose="03000509000000000000" pitchFamily="65" charset="-120"/>
                <a:cs typeface="Calibri" pitchFamily="34" charset="0"/>
              </a:rPr>
              <a:t>在他復活的形状上与他联合</a:t>
            </a:r>
            <a:r>
              <a:rPr lang="en-US" altLang="zh-CN" sz="4400" i="1" dirty="0">
                <a:solidFill>
                  <a:schemeClr val="bg1"/>
                </a:solidFill>
                <a:effectLst>
                  <a:outerShdw dist="63500" dir="2700000" algn="tl" rotWithShape="0">
                    <a:schemeClr val="tx1"/>
                  </a:outerShdw>
                </a:effectLst>
                <a:latin typeface="Calibri" panose="020F0502020204030204" pitchFamily="34" charset="0"/>
                <a:ea typeface="DFKai-SB" panose="03000509000000000000" pitchFamily="65" charset="-120"/>
                <a:cs typeface="Calibri" pitchFamily="34" charset="0"/>
              </a:rPr>
              <a:t>; </a:t>
            </a:r>
            <a:r>
              <a:rPr lang="en-US" altLang="zh-CN" sz="4400" i="1" baseline="30000" dirty="0">
                <a:solidFill>
                  <a:srgbClr val="FFFF00"/>
                </a:solidFill>
                <a:effectLst>
                  <a:outerShdw dist="63500" dir="2700000" algn="tl" rotWithShape="0">
                    <a:schemeClr val="tx1"/>
                  </a:outerShdw>
                </a:effectLst>
                <a:latin typeface="Calibri" panose="020F0502020204030204" pitchFamily="34" charset="0"/>
                <a:ea typeface="DFKai-SB" panose="03000509000000000000" pitchFamily="65" charset="-120"/>
                <a:cs typeface="Calibri" pitchFamily="34" charset="0"/>
              </a:rPr>
              <a:t>6</a:t>
            </a:r>
            <a:r>
              <a:rPr lang="zh-CN" altLang="en-US" sz="4400" i="1" dirty="0">
                <a:solidFill>
                  <a:schemeClr val="bg1"/>
                </a:solidFill>
                <a:effectLst>
                  <a:outerShdw dist="63500" dir="2700000" algn="tl" rotWithShape="0">
                    <a:schemeClr val="tx1"/>
                  </a:outerShdw>
                </a:effectLst>
                <a:latin typeface="Calibri" panose="020F0502020204030204" pitchFamily="34" charset="0"/>
                <a:ea typeface="DFKai-SB" panose="03000509000000000000" pitchFamily="65" charset="-120"/>
                <a:cs typeface="Calibri" pitchFamily="34" charset="0"/>
              </a:rPr>
              <a:t>因為知道我们的旧人和他同钉十字架</a:t>
            </a:r>
            <a:r>
              <a:rPr lang="en-US" altLang="zh-CN" sz="4400" i="1" dirty="0">
                <a:solidFill>
                  <a:schemeClr val="bg1"/>
                </a:solidFill>
                <a:effectLst>
                  <a:outerShdw dist="63500" dir="2700000" algn="tl" rotWithShape="0">
                    <a:schemeClr val="tx1"/>
                  </a:outerShdw>
                </a:effectLst>
                <a:latin typeface="Calibri" panose="020F0502020204030204" pitchFamily="34" charset="0"/>
                <a:ea typeface="DFKai-SB" panose="03000509000000000000" pitchFamily="65" charset="-120"/>
                <a:cs typeface="Calibri" pitchFamily="34" charset="0"/>
              </a:rPr>
              <a:t>,</a:t>
            </a:r>
            <a:r>
              <a:rPr lang="zh-CN" altLang="en-US" sz="4400" i="1" dirty="0">
                <a:solidFill>
                  <a:schemeClr val="bg1"/>
                </a:solidFill>
                <a:effectLst>
                  <a:outerShdw dist="63500" dir="2700000" algn="tl" rotWithShape="0">
                    <a:schemeClr val="tx1"/>
                  </a:outerShdw>
                </a:effectLst>
                <a:latin typeface="Calibri" panose="020F0502020204030204" pitchFamily="34" charset="0"/>
                <a:ea typeface="DFKai-SB" panose="03000509000000000000" pitchFamily="65" charset="-120"/>
                <a:cs typeface="Calibri" pitchFamily="34" charset="0"/>
              </a:rPr>
              <a:t>使罪身灭绝</a:t>
            </a:r>
            <a:r>
              <a:rPr lang="en-US" altLang="zh-CN" sz="4400" i="1" dirty="0">
                <a:solidFill>
                  <a:schemeClr val="bg1"/>
                </a:solidFill>
                <a:effectLst>
                  <a:outerShdw dist="63500" dir="2700000" algn="tl" rotWithShape="0">
                    <a:schemeClr val="tx1"/>
                  </a:outerShdw>
                </a:effectLst>
                <a:latin typeface="Calibri" panose="020F0502020204030204" pitchFamily="34" charset="0"/>
                <a:ea typeface="DFKai-SB" panose="03000509000000000000" pitchFamily="65" charset="-120"/>
                <a:cs typeface="Calibri" pitchFamily="34" charset="0"/>
              </a:rPr>
              <a:t>,</a:t>
            </a:r>
            <a:r>
              <a:rPr lang="zh-CN" altLang="en-US" sz="4400" i="1" dirty="0">
                <a:solidFill>
                  <a:schemeClr val="bg1"/>
                </a:solidFill>
                <a:effectLst>
                  <a:outerShdw dist="63500" dir="2700000" algn="tl" rotWithShape="0">
                    <a:schemeClr val="tx1"/>
                  </a:outerShdw>
                </a:effectLst>
                <a:latin typeface="Calibri" panose="020F0502020204030204" pitchFamily="34" charset="0"/>
                <a:ea typeface="DFKai-SB" panose="03000509000000000000" pitchFamily="65" charset="-120"/>
                <a:cs typeface="Calibri" pitchFamily="34" charset="0"/>
              </a:rPr>
              <a:t>我们不再作罪的奴僕</a:t>
            </a:r>
            <a:r>
              <a:rPr lang="en-US" altLang="zh-CN" sz="4400" i="1" dirty="0">
                <a:solidFill>
                  <a:schemeClr val="bg1"/>
                </a:solidFill>
                <a:effectLst>
                  <a:outerShdw dist="63500" dir="2700000" algn="tl" rotWithShape="0">
                    <a:schemeClr val="tx1"/>
                  </a:outerShdw>
                </a:effectLst>
                <a:latin typeface="Calibri" panose="020F0502020204030204" pitchFamily="34" charset="0"/>
                <a:ea typeface="DFKai-SB" panose="03000509000000000000" pitchFamily="65" charset="-120"/>
                <a:cs typeface="Calibri" pitchFamily="34" charset="0"/>
              </a:rPr>
              <a:t>;</a:t>
            </a:r>
            <a:endParaRPr lang="en-US" altLang="zh-TW" sz="4400" i="1" u="none" dirty="0">
              <a:solidFill>
                <a:schemeClr val="bg1"/>
              </a:solidFill>
              <a:effectLst>
                <a:outerShdw dist="63500" dir="2700000" algn="tl" rotWithShape="0">
                  <a:schemeClr val="tx1"/>
                </a:outerShdw>
              </a:effectLst>
              <a:latin typeface="Calibri" panose="020F0502020204030204" pitchFamily="34" charset="0"/>
              <a:ea typeface="DFKai-SB" panose="03000509000000000000" pitchFamily="65" charset="-120"/>
              <a:cs typeface="Calibri" pitchFamily="34" charset="0"/>
            </a:endParaRPr>
          </a:p>
        </p:txBody>
      </p:sp>
      <p:sp>
        <p:nvSpPr>
          <p:cNvPr id="7" name="Rectangle 6"/>
          <p:cNvSpPr/>
          <p:nvPr/>
        </p:nvSpPr>
        <p:spPr>
          <a:xfrm>
            <a:off x="3886200" y="0"/>
            <a:ext cx="5257800" cy="6862763"/>
          </a:xfrm>
          <a:prstGeom prst="rect">
            <a:avLst/>
          </a:prstGeom>
        </p:spPr>
        <p:txBody>
          <a:bodyPr>
            <a:spAutoFit/>
          </a:bodyPr>
          <a:lstStyle/>
          <a:p>
            <a:pPr marL="122238" eaLnBrk="1" hangingPunct="1">
              <a:lnSpc>
                <a:spcPts val="4400"/>
              </a:lnSpc>
              <a:spcAft>
                <a:spcPts val="0"/>
              </a:spcAft>
              <a:tabLst>
                <a:tab pos="4237038" algn="r"/>
                <a:tab pos="4800600" algn="l"/>
              </a:tabLst>
              <a:defRPr/>
            </a:pPr>
            <a:r>
              <a:rPr lang="en-US" altLang="zh-TW" sz="4000" i="1" u="none" spc="-60" baseline="30000" dirty="0">
                <a:solidFill>
                  <a:srgbClr val="FFFF00"/>
                </a:solidFill>
                <a:effectLst>
                  <a:outerShdw dist="63500" dir="2700000" algn="tl" rotWithShape="0">
                    <a:schemeClr val="tx1"/>
                  </a:outerShdw>
                </a:effectLst>
                <a:latin typeface="Calibri" pitchFamily="34" charset="0"/>
                <a:ea typeface="文新字海-中隸" pitchFamily="2" charset="-120"/>
                <a:cs typeface="Calibri" pitchFamily="34" charset="0"/>
              </a:rPr>
              <a:t>5</a:t>
            </a:r>
            <a:r>
              <a:rPr lang="en-US" altLang="zh-TW" sz="4000" i="1" u="none" spc="-60" dirty="0">
                <a:solidFill>
                  <a:schemeClr val="bg1"/>
                </a:solidFill>
                <a:effectLst>
                  <a:outerShdw dist="63500" dir="2700000" algn="tl" rotWithShape="0">
                    <a:schemeClr val="tx1"/>
                  </a:outerShdw>
                </a:effectLst>
                <a:latin typeface="Calibri" pitchFamily="34" charset="0"/>
                <a:ea typeface="文新字海-中隸" pitchFamily="2" charset="-120"/>
                <a:cs typeface="Calibri" pitchFamily="34" charset="0"/>
              </a:rPr>
              <a:t> If we have been united </a:t>
            </a:r>
            <a:r>
              <a:rPr lang="en-US" altLang="zh-TW" sz="4000" i="1" u="none" dirty="0">
                <a:solidFill>
                  <a:schemeClr val="bg1"/>
                </a:solidFill>
                <a:effectLst>
                  <a:outerShdw dist="63500" dir="2700000" algn="tl" rotWithShape="0">
                    <a:schemeClr val="tx1"/>
                  </a:outerShdw>
                </a:effectLst>
                <a:latin typeface="Calibri" pitchFamily="34" charset="0"/>
                <a:ea typeface="文新字海-中隸" pitchFamily="2" charset="-120"/>
                <a:cs typeface="Calibri" pitchFamily="34" charset="0"/>
              </a:rPr>
              <a:t>with him like this in his death, we will certainly also </a:t>
            </a:r>
            <a:r>
              <a:rPr lang="en-US" altLang="zh-TW" sz="4000" i="1" u="none" dirty="0">
                <a:solidFill>
                  <a:srgbClr val="FFFF00"/>
                </a:solidFill>
                <a:effectLst>
                  <a:outerShdw dist="63500" dir="2700000" algn="tl" rotWithShape="0">
                    <a:schemeClr val="tx1"/>
                  </a:outerShdw>
                </a:effectLst>
                <a:latin typeface="Calibri" pitchFamily="34" charset="0"/>
                <a:ea typeface="文新字海-中隸" pitchFamily="2" charset="-120"/>
                <a:cs typeface="Calibri" pitchFamily="34" charset="0"/>
              </a:rPr>
              <a:t>be united with him in his resurrection</a:t>
            </a:r>
            <a:r>
              <a:rPr lang="en-US" altLang="zh-TW" sz="4000" i="1" u="none" dirty="0">
                <a:solidFill>
                  <a:schemeClr val="bg1"/>
                </a:solidFill>
                <a:effectLst>
                  <a:outerShdw dist="63500" dir="2700000" algn="tl" rotWithShape="0">
                    <a:schemeClr val="tx1"/>
                  </a:outerShdw>
                </a:effectLst>
                <a:latin typeface="Calibri" pitchFamily="34" charset="0"/>
                <a:ea typeface="文新字海-中隸" pitchFamily="2" charset="-120"/>
                <a:cs typeface="Calibri" pitchFamily="34" charset="0"/>
              </a:rPr>
              <a:t>. </a:t>
            </a:r>
            <a:r>
              <a:rPr lang="en-US" altLang="zh-TW" sz="4400" i="1" baseline="30000" dirty="0">
                <a:solidFill>
                  <a:srgbClr val="FFFF00"/>
                </a:solidFill>
                <a:effectLst>
                  <a:outerShdw dist="63500" dir="2700000" algn="tl" rotWithShape="0">
                    <a:schemeClr val="tx1"/>
                  </a:outerShdw>
                </a:effectLst>
                <a:latin typeface="Calibri" panose="020F0502020204030204" pitchFamily="34" charset="0"/>
                <a:ea typeface="DFKai-SB" panose="03000509000000000000" pitchFamily="65" charset="-120"/>
                <a:cs typeface="Calibri" pitchFamily="34" charset="0"/>
              </a:rPr>
              <a:t>6</a:t>
            </a:r>
            <a:r>
              <a:rPr lang="en-US" altLang="zh-TW" sz="4000" i="1" u="none" dirty="0">
                <a:solidFill>
                  <a:schemeClr val="bg1"/>
                </a:solidFill>
                <a:effectLst>
                  <a:outerShdw dist="63500" dir="2700000" algn="tl" rotWithShape="0">
                    <a:schemeClr val="tx1"/>
                  </a:outerShdw>
                </a:effectLst>
                <a:latin typeface="Calibri" pitchFamily="34" charset="0"/>
                <a:ea typeface="文新字海-中隸" pitchFamily="2" charset="-120"/>
                <a:cs typeface="Calibri" pitchFamily="34" charset="0"/>
              </a:rPr>
              <a:t> For we know that our old self was crucified with him so that the body of sin might be done away with, that we should no longer be slaves to sin— </a:t>
            </a:r>
          </a:p>
        </p:txBody>
      </p:sp>
    </p:spTree>
    <p:extLst>
      <p:ext uri="{BB962C8B-B14F-4D97-AF65-F5344CB8AC3E}">
        <p14:creationId xmlns:p14="http://schemas.microsoft.com/office/powerpoint/2010/main" val="76556505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http://2.bp.blogspot.com/_bM4f-bHLwnM/S7h2iPQPFtI/AAAAAAAADeA/4eF0bSqeGCQ/s1600/a+cross.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66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0E66F683-F87B-4535-B107-E1550323046E}" type="slidenum">
              <a:rPr lang="en-US" altLang="zh-CN" sz="1400">
                <a:solidFill>
                  <a:srgbClr val="000000"/>
                </a:solidFill>
                <a:ea typeface="DFPLiShuW5-B5-AZ"/>
              </a:rPr>
              <a:pPr>
                <a:spcBef>
                  <a:spcPct val="0"/>
                </a:spcBef>
                <a:buFontTx/>
                <a:buNone/>
              </a:pPr>
              <a:t>11</a:t>
            </a:fld>
            <a:endParaRPr lang="en-US" altLang="zh-CN" sz="1400">
              <a:solidFill>
                <a:srgbClr val="000000"/>
              </a:solidFill>
              <a:ea typeface="DFPLiShuW5-B5-AZ"/>
            </a:endParaRPr>
          </a:p>
        </p:txBody>
      </p:sp>
      <p:sp>
        <p:nvSpPr>
          <p:cNvPr id="4" name="Rectangle 3"/>
          <p:cNvSpPr/>
          <p:nvPr/>
        </p:nvSpPr>
        <p:spPr>
          <a:xfrm>
            <a:off x="76200" y="103188"/>
            <a:ext cx="3886200" cy="6297621"/>
          </a:xfrm>
          <a:prstGeom prst="rect">
            <a:avLst/>
          </a:prstGeom>
        </p:spPr>
        <p:txBody>
          <a:bodyPr>
            <a:spAutoFit/>
          </a:bodyPr>
          <a:lstStyle/>
          <a:p>
            <a:pPr marL="122238" eaLnBrk="1" hangingPunct="1">
              <a:lnSpc>
                <a:spcPts val="5400"/>
              </a:lnSpc>
              <a:spcAft>
                <a:spcPts val="0"/>
              </a:spcAft>
              <a:tabLst>
                <a:tab pos="4237038" algn="r"/>
                <a:tab pos="4800600" algn="l"/>
              </a:tabLst>
              <a:defRPr/>
            </a:pPr>
            <a:r>
              <a:rPr lang="en-US" altLang="zh-TW" sz="4400" i="1" u="none" baseline="30000" dirty="0">
                <a:solidFill>
                  <a:srgbClr val="FFFF00"/>
                </a:solidFill>
                <a:effectLst>
                  <a:outerShdw dist="63500" dir="2700000" algn="tl" rotWithShape="0">
                    <a:schemeClr val="tx1"/>
                  </a:outerShdw>
                </a:effectLst>
                <a:latin typeface="Calibri" pitchFamily="34" charset="0"/>
                <a:ea typeface="文新字海-中隸" pitchFamily="2" charset="-120"/>
                <a:cs typeface="Calibri" pitchFamily="34" charset="0"/>
              </a:rPr>
              <a:t>7</a:t>
            </a:r>
            <a:r>
              <a:rPr lang="zh-TW" altLang="en-US" sz="4400" i="1" dirty="0">
                <a:solidFill>
                  <a:schemeClr val="bg1"/>
                </a:solidFill>
                <a:effectLst>
                  <a:outerShdw dist="63500" dir="2700000" algn="tl" rotWithShape="0">
                    <a:schemeClr val="tx1"/>
                  </a:outerShdw>
                </a:effectLst>
                <a:latin typeface="Calibri" panose="020F0502020204030204" pitchFamily="34" charset="0"/>
                <a:ea typeface="DFKai-SB" panose="03000509000000000000" pitchFamily="65" charset="-120"/>
                <a:cs typeface="Calibri" pitchFamily="34" charset="0"/>
              </a:rPr>
              <a:t>因為已死的人是脱离了罪</a:t>
            </a:r>
            <a:r>
              <a:rPr lang="en-US" altLang="zh-TW" sz="4400" i="1" dirty="0">
                <a:solidFill>
                  <a:schemeClr val="bg1"/>
                </a:solidFill>
                <a:effectLst>
                  <a:outerShdw dist="63500" dir="2700000" algn="tl" rotWithShape="0">
                    <a:schemeClr val="tx1"/>
                  </a:outerShdw>
                </a:effectLst>
                <a:latin typeface="Calibri" panose="020F0502020204030204" pitchFamily="34" charset="0"/>
                <a:ea typeface="DFKai-SB" panose="03000509000000000000" pitchFamily="65" charset="-120"/>
                <a:cs typeface="Calibri" pitchFamily="34" charset="0"/>
              </a:rPr>
              <a:t>. </a:t>
            </a:r>
            <a:r>
              <a:rPr lang="en-US" altLang="zh-TW" sz="4400" i="1" baseline="30000" dirty="0">
                <a:solidFill>
                  <a:srgbClr val="FFFF00"/>
                </a:solidFill>
                <a:effectLst>
                  <a:outerShdw dist="63500" dir="2700000" algn="tl" rotWithShape="0">
                    <a:schemeClr val="tx1"/>
                  </a:outerShdw>
                </a:effectLst>
                <a:latin typeface="Calibri" pitchFamily="34" charset="0"/>
                <a:ea typeface="文新字海-中隸" pitchFamily="2" charset="-120"/>
                <a:cs typeface="Calibri" pitchFamily="34" charset="0"/>
              </a:rPr>
              <a:t>8</a:t>
            </a:r>
            <a:r>
              <a:rPr lang="zh-TW" altLang="en-US" sz="4400" i="1" dirty="0">
                <a:solidFill>
                  <a:srgbClr val="FFFF00"/>
                </a:solidFill>
                <a:effectLst>
                  <a:outerShdw dist="63500" dir="2700000" algn="tl" rotWithShape="0">
                    <a:schemeClr val="tx1"/>
                  </a:outerShdw>
                </a:effectLst>
                <a:latin typeface="Calibri" panose="020F0502020204030204" pitchFamily="34" charset="0"/>
                <a:ea typeface="DFKai-SB" panose="03000509000000000000" pitchFamily="65" charset="-120"/>
                <a:cs typeface="Calibri" pitchFamily="34" charset="0"/>
              </a:rPr>
              <a:t>我们若是与基督同死</a:t>
            </a:r>
            <a:r>
              <a:rPr lang="en-US" altLang="zh-TW" sz="4400" i="1" dirty="0">
                <a:solidFill>
                  <a:srgbClr val="FFFF00"/>
                </a:solidFill>
                <a:effectLst>
                  <a:outerShdw dist="63500" dir="2700000" algn="tl" rotWithShape="0">
                    <a:schemeClr val="tx1"/>
                  </a:outerShdw>
                </a:effectLst>
                <a:latin typeface="Calibri" panose="020F0502020204030204" pitchFamily="34" charset="0"/>
                <a:ea typeface="DFKai-SB" panose="03000509000000000000" pitchFamily="65" charset="-120"/>
                <a:cs typeface="Calibri" pitchFamily="34" charset="0"/>
              </a:rPr>
              <a:t>,</a:t>
            </a:r>
            <a:r>
              <a:rPr lang="zh-TW" altLang="en-US" sz="4400" i="1" dirty="0">
                <a:solidFill>
                  <a:srgbClr val="FFFF00"/>
                </a:solidFill>
                <a:effectLst>
                  <a:outerShdw dist="63500" dir="2700000" algn="tl" rotWithShape="0">
                    <a:schemeClr val="tx1"/>
                  </a:outerShdw>
                </a:effectLst>
                <a:latin typeface="Calibri" panose="020F0502020204030204" pitchFamily="34" charset="0"/>
                <a:ea typeface="DFKai-SB" panose="03000509000000000000" pitchFamily="65" charset="-120"/>
                <a:cs typeface="Calibri" pitchFamily="34" charset="0"/>
              </a:rPr>
              <a:t>就信必与他同活</a:t>
            </a:r>
            <a:r>
              <a:rPr lang="en-US" altLang="zh-TW" sz="4400" i="1" dirty="0">
                <a:solidFill>
                  <a:srgbClr val="FFFF00"/>
                </a:solidFill>
                <a:effectLst>
                  <a:outerShdw dist="63500" dir="2700000" algn="tl" rotWithShape="0">
                    <a:schemeClr val="tx1"/>
                  </a:outerShdw>
                </a:effectLst>
                <a:latin typeface="Calibri" panose="020F0502020204030204" pitchFamily="34" charset="0"/>
                <a:ea typeface="DFKai-SB" panose="03000509000000000000" pitchFamily="65" charset="-120"/>
                <a:cs typeface="Calibri" pitchFamily="34" charset="0"/>
              </a:rPr>
              <a:t>.</a:t>
            </a:r>
            <a:r>
              <a:rPr lang="en-US" altLang="zh-TW" sz="4400" i="1" dirty="0">
                <a:solidFill>
                  <a:schemeClr val="bg1"/>
                </a:solidFill>
                <a:effectLst>
                  <a:outerShdw dist="63500" dir="2700000" algn="tl" rotWithShape="0">
                    <a:schemeClr val="tx1"/>
                  </a:outerShdw>
                </a:effectLst>
                <a:latin typeface="Calibri" panose="020F0502020204030204" pitchFamily="34" charset="0"/>
                <a:ea typeface="DFKai-SB" panose="03000509000000000000" pitchFamily="65" charset="-120"/>
                <a:cs typeface="Calibri" pitchFamily="34" charset="0"/>
              </a:rPr>
              <a:t> </a:t>
            </a:r>
            <a:r>
              <a:rPr lang="en-US" altLang="zh-TW" sz="4400" i="1" baseline="30000" dirty="0">
                <a:solidFill>
                  <a:srgbClr val="FFFF00"/>
                </a:solidFill>
                <a:effectLst>
                  <a:outerShdw dist="63500" dir="2700000" algn="tl" rotWithShape="0">
                    <a:schemeClr val="tx1"/>
                  </a:outerShdw>
                </a:effectLst>
                <a:latin typeface="Calibri" pitchFamily="34" charset="0"/>
                <a:ea typeface="文新字海-中隸" pitchFamily="2" charset="-120"/>
                <a:cs typeface="Calibri" pitchFamily="34" charset="0"/>
              </a:rPr>
              <a:t>9</a:t>
            </a:r>
            <a:r>
              <a:rPr lang="zh-TW" altLang="en-US" sz="4400" i="1" dirty="0">
                <a:solidFill>
                  <a:schemeClr val="bg1"/>
                </a:solidFill>
                <a:effectLst>
                  <a:outerShdw dist="63500" dir="2700000" algn="tl" rotWithShape="0">
                    <a:schemeClr val="tx1"/>
                  </a:outerShdw>
                </a:effectLst>
                <a:latin typeface="Calibri" panose="020F0502020204030204" pitchFamily="34" charset="0"/>
                <a:ea typeface="DFKai-SB" panose="03000509000000000000" pitchFamily="65" charset="-120"/>
                <a:cs typeface="Calibri" pitchFamily="34" charset="0"/>
              </a:rPr>
              <a:t>因為知道基督既从死里復活</a:t>
            </a:r>
            <a:r>
              <a:rPr lang="en-US" altLang="zh-TW" sz="4400" i="1" dirty="0">
                <a:solidFill>
                  <a:schemeClr val="bg1"/>
                </a:solidFill>
                <a:effectLst>
                  <a:outerShdw dist="63500" dir="2700000" algn="tl" rotWithShape="0">
                    <a:schemeClr val="tx1"/>
                  </a:outerShdw>
                </a:effectLst>
                <a:latin typeface="Calibri" panose="020F0502020204030204" pitchFamily="34" charset="0"/>
                <a:ea typeface="DFKai-SB" panose="03000509000000000000" pitchFamily="65" charset="-120"/>
                <a:cs typeface="Calibri" pitchFamily="34" charset="0"/>
              </a:rPr>
              <a:t>,</a:t>
            </a:r>
            <a:r>
              <a:rPr lang="zh-TW" altLang="en-US" sz="4400" i="1" dirty="0">
                <a:solidFill>
                  <a:schemeClr val="bg1"/>
                </a:solidFill>
                <a:effectLst>
                  <a:outerShdw dist="63500" dir="2700000" algn="tl" rotWithShape="0">
                    <a:schemeClr val="tx1"/>
                  </a:outerShdw>
                </a:effectLst>
                <a:latin typeface="Calibri" panose="020F0502020204030204" pitchFamily="34" charset="0"/>
                <a:ea typeface="DFKai-SB" panose="03000509000000000000" pitchFamily="65" charset="-120"/>
                <a:cs typeface="Calibri" pitchFamily="34" charset="0"/>
              </a:rPr>
              <a:t>就不再死</a:t>
            </a:r>
            <a:r>
              <a:rPr lang="en-US" altLang="zh-TW" sz="4400" i="1" dirty="0">
                <a:solidFill>
                  <a:schemeClr val="bg1"/>
                </a:solidFill>
                <a:effectLst>
                  <a:outerShdw dist="63500" dir="2700000" algn="tl" rotWithShape="0">
                    <a:schemeClr val="tx1"/>
                  </a:outerShdw>
                </a:effectLst>
                <a:latin typeface="Calibri" panose="020F0502020204030204" pitchFamily="34" charset="0"/>
                <a:ea typeface="DFKai-SB" panose="03000509000000000000" pitchFamily="65" charset="-120"/>
                <a:cs typeface="Calibri" pitchFamily="34" charset="0"/>
              </a:rPr>
              <a:t>,</a:t>
            </a:r>
            <a:r>
              <a:rPr lang="zh-TW" altLang="en-US" sz="4400" i="1" dirty="0">
                <a:solidFill>
                  <a:schemeClr val="bg1"/>
                </a:solidFill>
                <a:effectLst>
                  <a:outerShdw dist="63500" dir="2700000" algn="tl" rotWithShape="0">
                    <a:schemeClr val="tx1"/>
                  </a:outerShdw>
                </a:effectLst>
                <a:latin typeface="Calibri" panose="020F0502020204030204" pitchFamily="34" charset="0"/>
                <a:ea typeface="DFKai-SB" panose="03000509000000000000" pitchFamily="65" charset="-120"/>
                <a:cs typeface="Calibri" pitchFamily="34" charset="0"/>
              </a:rPr>
              <a:t>死也不再作他的主了</a:t>
            </a:r>
            <a:r>
              <a:rPr lang="en-US" altLang="zh-TW" sz="4400" i="1" dirty="0">
                <a:solidFill>
                  <a:schemeClr val="bg1"/>
                </a:solidFill>
                <a:effectLst>
                  <a:outerShdw dist="63500" dir="2700000" algn="tl" rotWithShape="0">
                    <a:schemeClr val="tx1"/>
                  </a:outerShdw>
                </a:effectLst>
                <a:latin typeface="Calibri" panose="020F0502020204030204" pitchFamily="34" charset="0"/>
                <a:ea typeface="DFKai-SB" panose="03000509000000000000" pitchFamily="65" charset="-120"/>
                <a:cs typeface="Calibri" pitchFamily="34" charset="0"/>
              </a:rPr>
              <a:t>.</a:t>
            </a:r>
            <a:endParaRPr lang="en-US" altLang="zh-TW" sz="4400" i="1" u="none" dirty="0">
              <a:solidFill>
                <a:schemeClr val="bg1"/>
              </a:solidFill>
              <a:effectLst>
                <a:outerShdw dist="63500" dir="2700000" algn="tl" rotWithShape="0">
                  <a:schemeClr val="tx1"/>
                </a:outerShdw>
              </a:effectLst>
              <a:latin typeface="Calibri" panose="020F0502020204030204" pitchFamily="34" charset="0"/>
              <a:ea typeface="DFKai-SB" panose="03000509000000000000" pitchFamily="65" charset="-120"/>
              <a:cs typeface="Calibri" pitchFamily="34" charset="0"/>
            </a:endParaRPr>
          </a:p>
        </p:txBody>
      </p:sp>
      <p:sp>
        <p:nvSpPr>
          <p:cNvPr id="7" name="Rectangle 6"/>
          <p:cNvSpPr/>
          <p:nvPr/>
        </p:nvSpPr>
        <p:spPr>
          <a:xfrm>
            <a:off x="3886200" y="0"/>
            <a:ext cx="5029200" cy="7478713"/>
          </a:xfrm>
          <a:prstGeom prst="rect">
            <a:avLst/>
          </a:prstGeom>
        </p:spPr>
        <p:txBody>
          <a:bodyPr>
            <a:spAutoFit/>
          </a:bodyPr>
          <a:lstStyle/>
          <a:p>
            <a:pPr marL="122238" eaLnBrk="1" hangingPunct="1">
              <a:lnSpc>
                <a:spcPts val="4400"/>
              </a:lnSpc>
              <a:spcAft>
                <a:spcPts val="0"/>
              </a:spcAft>
              <a:tabLst>
                <a:tab pos="4237038" algn="r"/>
                <a:tab pos="4800600" algn="l"/>
              </a:tabLst>
              <a:defRPr/>
            </a:pPr>
            <a:r>
              <a:rPr lang="en-US" altLang="zh-TW" sz="4000" i="1" u="none" baseline="30000" dirty="0">
                <a:solidFill>
                  <a:srgbClr val="FFFF00"/>
                </a:solidFill>
                <a:effectLst>
                  <a:outerShdw dist="63500" dir="2700000" algn="tl" rotWithShape="0">
                    <a:schemeClr val="tx1"/>
                  </a:outerShdw>
                </a:effectLst>
                <a:latin typeface="Calibri" pitchFamily="34" charset="0"/>
                <a:ea typeface="文新字海-中隸" pitchFamily="2" charset="-120"/>
                <a:cs typeface="Calibri" pitchFamily="34" charset="0"/>
              </a:rPr>
              <a:t>7 </a:t>
            </a:r>
            <a:r>
              <a:rPr lang="en-US" altLang="zh-TW" sz="4000" i="1" u="none" dirty="0">
                <a:solidFill>
                  <a:schemeClr val="bg1"/>
                </a:solidFill>
                <a:effectLst>
                  <a:outerShdw dist="63500" dir="2700000" algn="tl" rotWithShape="0">
                    <a:schemeClr val="tx1"/>
                  </a:outerShdw>
                </a:effectLst>
                <a:latin typeface="Calibri" pitchFamily="34" charset="0"/>
                <a:ea typeface="文新字海-中隸" pitchFamily="2" charset="-120"/>
                <a:cs typeface="Calibri" pitchFamily="34" charset="0"/>
              </a:rPr>
              <a:t>because anyone who has died has been freed from sin. </a:t>
            </a:r>
            <a:r>
              <a:rPr lang="en-US" altLang="zh-TW" sz="4000" i="1" u="none" baseline="30000" dirty="0">
                <a:solidFill>
                  <a:srgbClr val="FFFF00"/>
                </a:solidFill>
                <a:effectLst>
                  <a:outerShdw dist="63500" dir="2700000" algn="tl" rotWithShape="0">
                    <a:schemeClr val="tx1"/>
                  </a:outerShdw>
                </a:effectLst>
                <a:latin typeface="Calibri" pitchFamily="34" charset="0"/>
                <a:ea typeface="文新字海-中隸" pitchFamily="2" charset="-120"/>
                <a:cs typeface="Calibri" pitchFamily="34" charset="0"/>
              </a:rPr>
              <a:t>8</a:t>
            </a:r>
            <a:r>
              <a:rPr lang="en-US" altLang="zh-TW" sz="4000" i="1" u="none" dirty="0">
                <a:solidFill>
                  <a:schemeClr val="bg1"/>
                </a:solidFill>
                <a:effectLst>
                  <a:outerShdw dist="63500" dir="2700000" algn="tl" rotWithShape="0">
                    <a:schemeClr val="tx1"/>
                  </a:outerShdw>
                </a:effectLst>
                <a:latin typeface="Calibri" pitchFamily="34" charset="0"/>
                <a:ea typeface="文新字海-中隸" pitchFamily="2" charset="-120"/>
                <a:cs typeface="Calibri" pitchFamily="34" charset="0"/>
              </a:rPr>
              <a:t> Now </a:t>
            </a:r>
            <a:r>
              <a:rPr lang="en-US" altLang="zh-TW" sz="4000" i="1" u="none" dirty="0">
                <a:solidFill>
                  <a:srgbClr val="FFFF00"/>
                </a:solidFill>
                <a:effectLst>
                  <a:outerShdw dist="63500" dir="2700000" algn="tl" rotWithShape="0">
                    <a:schemeClr val="tx1"/>
                  </a:outerShdw>
                </a:effectLst>
                <a:latin typeface="Calibri" pitchFamily="34" charset="0"/>
                <a:ea typeface="文新字海-中隸" pitchFamily="2" charset="-120"/>
                <a:cs typeface="Calibri" pitchFamily="34" charset="0"/>
              </a:rPr>
              <a:t>if we </a:t>
            </a:r>
            <a:r>
              <a:rPr lang="en-US" altLang="zh-TW" sz="4000" i="1" dirty="0">
                <a:solidFill>
                  <a:srgbClr val="FFFF00"/>
                </a:solidFill>
                <a:effectLst>
                  <a:outerShdw dist="63500" dir="2700000" algn="tl" rotWithShape="0">
                    <a:schemeClr val="tx1"/>
                  </a:outerShdw>
                </a:effectLst>
                <a:latin typeface="Calibri" pitchFamily="34" charset="0"/>
                <a:ea typeface="文新字海-中隸" pitchFamily="2" charset="-120"/>
                <a:cs typeface="Calibri" pitchFamily="34" charset="0"/>
              </a:rPr>
              <a:t>died with Christ</a:t>
            </a:r>
            <a:r>
              <a:rPr lang="en-US" altLang="zh-TW" sz="4000" i="1" u="none" dirty="0">
                <a:solidFill>
                  <a:srgbClr val="FFFF00"/>
                </a:solidFill>
                <a:effectLst>
                  <a:outerShdw dist="63500" dir="2700000" algn="tl" rotWithShape="0">
                    <a:schemeClr val="tx1"/>
                  </a:outerShdw>
                </a:effectLst>
                <a:latin typeface="Calibri" pitchFamily="34" charset="0"/>
                <a:ea typeface="文新字海-中隸" pitchFamily="2" charset="-120"/>
                <a:cs typeface="Calibri" pitchFamily="34" charset="0"/>
              </a:rPr>
              <a:t>, we believe that we will also </a:t>
            </a:r>
            <a:r>
              <a:rPr lang="en-US" altLang="zh-TW" sz="4000" i="1" dirty="0">
                <a:solidFill>
                  <a:srgbClr val="FFFF00"/>
                </a:solidFill>
                <a:effectLst>
                  <a:outerShdw dist="63500" dir="2700000" algn="tl" rotWithShape="0">
                    <a:schemeClr val="tx1"/>
                  </a:outerShdw>
                </a:effectLst>
                <a:latin typeface="Calibri" pitchFamily="34" charset="0"/>
                <a:ea typeface="文新字海-中隸" pitchFamily="2" charset="-120"/>
                <a:cs typeface="Calibri" pitchFamily="34" charset="0"/>
              </a:rPr>
              <a:t>live with him</a:t>
            </a:r>
            <a:r>
              <a:rPr lang="en-US" altLang="zh-TW" sz="4000" i="1" u="none" dirty="0">
                <a:solidFill>
                  <a:srgbClr val="FFFF00"/>
                </a:solidFill>
                <a:effectLst>
                  <a:outerShdw dist="63500" dir="2700000" algn="tl" rotWithShape="0">
                    <a:schemeClr val="tx1"/>
                  </a:outerShdw>
                </a:effectLst>
                <a:latin typeface="Calibri" pitchFamily="34" charset="0"/>
                <a:ea typeface="文新字海-中隸" pitchFamily="2" charset="-120"/>
                <a:cs typeface="Calibri" pitchFamily="34" charset="0"/>
              </a:rPr>
              <a:t>. </a:t>
            </a:r>
          </a:p>
          <a:p>
            <a:pPr marL="122238" eaLnBrk="1" hangingPunct="1">
              <a:lnSpc>
                <a:spcPts val="4400"/>
              </a:lnSpc>
              <a:spcAft>
                <a:spcPts val="0"/>
              </a:spcAft>
              <a:tabLst>
                <a:tab pos="4237038" algn="r"/>
                <a:tab pos="4800600" algn="l"/>
              </a:tabLst>
              <a:defRPr/>
            </a:pPr>
            <a:r>
              <a:rPr lang="en-US" altLang="zh-TW" sz="4000" i="1" u="none" baseline="30000" dirty="0">
                <a:solidFill>
                  <a:srgbClr val="FFFF00"/>
                </a:solidFill>
                <a:effectLst>
                  <a:outerShdw dist="63500" dir="2700000" algn="tl" rotWithShape="0">
                    <a:schemeClr val="tx1"/>
                  </a:outerShdw>
                </a:effectLst>
                <a:latin typeface="Calibri" pitchFamily="34" charset="0"/>
                <a:ea typeface="文新字海-中隸" pitchFamily="2" charset="-120"/>
                <a:cs typeface="Calibri" pitchFamily="34" charset="0"/>
              </a:rPr>
              <a:t>9 </a:t>
            </a:r>
            <a:r>
              <a:rPr lang="en-US" altLang="zh-TW" sz="4000" i="1" u="none" dirty="0">
                <a:solidFill>
                  <a:schemeClr val="bg1"/>
                </a:solidFill>
                <a:effectLst>
                  <a:outerShdw dist="63500" dir="2700000" algn="tl" rotWithShape="0">
                    <a:schemeClr val="tx1"/>
                  </a:outerShdw>
                </a:effectLst>
                <a:latin typeface="Calibri" pitchFamily="34" charset="0"/>
                <a:ea typeface="文新字海-中隸" pitchFamily="2" charset="-120"/>
                <a:cs typeface="Calibri" pitchFamily="34" charset="0"/>
              </a:rPr>
              <a:t>For we know that </a:t>
            </a:r>
            <a:r>
              <a:rPr lang="en-US" altLang="zh-TW" sz="4000" i="1" u="none" spc="-30" dirty="0">
                <a:solidFill>
                  <a:schemeClr val="bg1"/>
                </a:solidFill>
                <a:effectLst>
                  <a:outerShdw dist="63500" dir="2700000" algn="tl" rotWithShape="0">
                    <a:schemeClr val="tx1"/>
                  </a:outerShdw>
                </a:effectLst>
                <a:latin typeface="Calibri" pitchFamily="34" charset="0"/>
                <a:ea typeface="文新字海-中隸" pitchFamily="2" charset="-120"/>
                <a:cs typeface="Calibri" pitchFamily="34" charset="0"/>
              </a:rPr>
              <a:t>since Christ was raised </a:t>
            </a:r>
            <a:r>
              <a:rPr lang="en-US" altLang="zh-TW" sz="4000" i="1" u="none" dirty="0">
                <a:solidFill>
                  <a:schemeClr val="bg1"/>
                </a:solidFill>
                <a:effectLst>
                  <a:outerShdw dist="63500" dir="2700000" algn="tl" rotWithShape="0">
                    <a:schemeClr val="tx1"/>
                  </a:outerShdw>
                </a:effectLst>
                <a:latin typeface="Calibri" pitchFamily="34" charset="0"/>
                <a:ea typeface="文新字海-中隸" pitchFamily="2" charset="-120"/>
                <a:cs typeface="Calibri" pitchFamily="34" charset="0"/>
              </a:rPr>
              <a:t>from the dead, he cannot die again; death no longer has mastery over him.</a:t>
            </a:r>
          </a:p>
          <a:p>
            <a:pPr marL="122238" eaLnBrk="1" hangingPunct="1">
              <a:spcAft>
                <a:spcPts val="0"/>
              </a:spcAft>
              <a:tabLst>
                <a:tab pos="4237038" algn="r"/>
                <a:tab pos="4800600" algn="l"/>
              </a:tabLst>
              <a:defRPr/>
            </a:pPr>
            <a:endParaRPr lang="en-US" altLang="zh-TW" sz="4000" u="none" dirty="0">
              <a:solidFill>
                <a:schemeClr val="bg1"/>
              </a:solidFill>
              <a:effectLst>
                <a:outerShdw dist="63500" dir="2700000" algn="tl" rotWithShape="0">
                  <a:schemeClr val="tx1"/>
                </a:outerShdw>
              </a:effectLst>
              <a:latin typeface="Calibri" pitchFamily="34" charset="0"/>
              <a:ea typeface="文新字海-中隸" pitchFamily="2" charset="-120"/>
              <a:cs typeface="Calibri" pitchFamily="34" charset="0"/>
            </a:endParaRPr>
          </a:p>
        </p:txBody>
      </p:sp>
    </p:spTree>
    <p:extLst>
      <p:ext uri="{BB962C8B-B14F-4D97-AF65-F5344CB8AC3E}">
        <p14:creationId xmlns:p14="http://schemas.microsoft.com/office/powerpoint/2010/main" val="79529787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ttp://2.bp.blogspot.com/_bM4f-bHLwnM/S7h2iPQPFtI/AAAAAAAADeA/4eF0bSqeGCQ/s1600/a+cross.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66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67CD6754-E317-47B6-ADFB-4142C7DCC663}" type="slidenum">
              <a:rPr lang="en-US" altLang="zh-TW" sz="1400">
                <a:solidFill>
                  <a:srgbClr val="000000"/>
                </a:solidFill>
                <a:ea typeface="DFPLiShuW5-B5-AZ"/>
              </a:rPr>
              <a:pPr>
                <a:spcBef>
                  <a:spcPct val="0"/>
                </a:spcBef>
                <a:buFontTx/>
                <a:buNone/>
              </a:pPr>
              <a:t>12</a:t>
            </a:fld>
            <a:endParaRPr lang="en-US" altLang="zh-TW" sz="1400">
              <a:solidFill>
                <a:srgbClr val="000000"/>
              </a:solidFill>
              <a:ea typeface="DFPLiShuW5-B5-AZ"/>
            </a:endParaRPr>
          </a:p>
        </p:txBody>
      </p:sp>
      <p:sp>
        <p:nvSpPr>
          <p:cNvPr id="5" name="Rectangle 4"/>
          <p:cNvSpPr/>
          <p:nvPr/>
        </p:nvSpPr>
        <p:spPr>
          <a:xfrm>
            <a:off x="133350" y="1524000"/>
            <a:ext cx="8801100" cy="4093428"/>
          </a:xfrm>
          <a:prstGeom prst="rect">
            <a:avLst/>
          </a:prstGeom>
        </p:spPr>
        <p:txBody>
          <a:bodyPr>
            <a:spAutoFit/>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a:spcBef>
                <a:spcPts val="1200"/>
              </a:spcBef>
              <a:buFontTx/>
              <a:buNone/>
              <a:defRPr/>
            </a:pPr>
            <a:r>
              <a:rPr lang="en-US" altLang="zh-TW" sz="6000"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cs typeface="DFPLiShuW5-B5-AZ"/>
              </a:rPr>
              <a:t>Can we be more practical!?</a:t>
            </a:r>
            <a:r>
              <a:rPr lang="en-US" altLang="zh-CN" sz="6000"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cs typeface="DFPLiShuW5-B5-AZ"/>
              </a:rPr>
              <a:t> </a:t>
            </a:r>
          </a:p>
          <a:p>
            <a:pPr algn="ctr">
              <a:spcBef>
                <a:spcPts val="0"/>
              </a:spcBef>
              <a:buFontTx/>
              <a:buNone/>
              <a:defRPr/>
            </a:pPr>
            <a:r>
              <a:rPr lang="en-US" altLang="zh-CN" sz="6000"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cs typeface="DFPLiShuW5-B5-AZ"/>
              </a:rPr>
              <a:t>Sure!</a:t>
            </a:r>
            <a:endParaRPr lang="en-US" altLang="zh-TW" sz="6000"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cs typeface="DFPLiShuW5-B5-AZ"/>
            </a:endParaRPr>
          </a:p>
          <a:p>
            <a:pPr algn="ctr">
              <a:spcBef>
                <a:spcPts val="1200"/>
              </a:spcBef>
              <a:buNone/>
              <a:defRPr/>
            </a:pPr>
            <a:r>
              <a:rPr lang="zh-CN" altLang="en-US" sz="6000"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cs typeface="DFPLiShuW5-B5-AZ"/>
              </a:rPr>
              <a:t>能更实际些吗</a:t>
            </a:r>
            <a:r>
              <a:rPr lang="en-US" altLang="zh-TW" sz="6000"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cs typeface="DFPLiShuW5-B5-AZ"/>
              </a:rPr>
              <a:t>?</a:t>
            </a:r>
            <a:endParaRPr lang="en-US" altLang="en-US" sz="6000"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cs typeface="DFPLiShuW5-B5-AZ"/>
            </a:endParaRPr>
          </a:p>
          <a:p>
            <a:pPr algn="ctr">
              <a:spcBef>
                <a:spcPts val="1200"/>
              </a:spcBef>
              <a:buFontTx/>
              <a:buNone/>
              <a:defRPr/>
            </a:pPr>
            <a:r>
              <a:rPr lang="zh-CN" altLang="en-US" sz="6000"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cs typeface="DFPLiShuW5-B5-AZ"/>
              </a:rPr>
              <a:t>当然</a:t>
            </a:r>
            <a:r>
              <a:rPr lang="en-US" altLang="zh-CN" sz="6000"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cs typeface="DFPLiShuW5-B5-AZ"/>
              </a:rPr>
              <a:t>!  </a:t>
            </a:r>
            <a:endParaRPr lang="en-US" altLang="en-US" sz="6000"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cs typeface="DFPLiShuW5-B5-AZ"/>
            </a:endParaRPr>
          </a:p>
        </p:txBody>
      </p:sp>
    </p:spTree>
    <p:extLst>
      <p:ext uri="{BB962C8B-B14F-4D97-AF65-F5344CB8AC3E}">
        <p14:creationId xmlns:p14="http://schemas.microsoft.com/office/powerpoint/2010/main" val="5843646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1000"/>
                                        <p:tgtEl>
                                          <p:spTgt spid="5">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wipe(left)">
                                      <p:cBhvr>
                                        <p:cTn id="10"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2.bp.blogspot.com/_bM4f-bHLwnM/S7h2iPQPFtI/AAAAAAAADeA/4eF0bSqeGCQ/s1600/a+cross.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66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1F2F0CF0-038E-4ED3-899B-86249D73ACDC}" type="slidenum">
              <a:rPr lang="en-US" altLang="zh-CN" sz="1400">
                <a:solidFill>
                  <a:srgbClr val="000000"/>
                </a:solidFill>
                <a:ea typeface="DFPLiShuW5-B5-AZ"/>
              </a:rPr>
              <a:pPr>
                <a:spcBef>
                  <a:spcPct val="0"/>
                </a:spcBef>
                <a:buFontTx/>
                <a:buNone/>
              </a:pPr>
              <a:t>13</a:t>
            </a:fld>
            <a:endParaRPr lang="en-US" altLang="zh-CN" sz="1400">
              <a:solidFill>
                <a:srgbClr val="000000"/>
              </a:solidFill>
              <a:ea typeface="DFPLiShuW5-B5-AZ"/>
            </a:endParaRPr>
          </a:p>
        </p:txBody>
      </p:sp>
      <p:sp>
        <p:nvSpPr>
          <p:cNvPr id="7311362" name="Rectangle 2"/>
          <p:cNvSpPr>
            <a:spLocks noChangeArrowheads="1"/>
          </p:cNvSpPr>
          <p:nvPr/>
        </p:nvSpPr>
        <p:spPr bwMode="auto">
          <a:xfrm>
            <a:off x="228600" y="304800"/>
            <a:ext cx="8915400" cy="6096000"/>
          </a:xfrm>
          <a:prstGeom prst="rect">
            <a:avLst/>
          </a:prstGeom>
          <a:noFill/>
          <a:ln w="9525">
            <a:noFill/>
            <a:miter lim="800000"/>
            <a:headEnd/>
            <a:tailEnd/>
          </a:ln>
          <a:effectLst>
            <a:outerShdw dist="45791" dir="2021404" algn="ctr" rotWithShape="0">
              <a:srgbClr val="000000"/>
            </a:outerShdw>
          </a:effectLst>
        </p:spPr>
        <p:txBody>
          <a:bodyPr/>
          <a:lstStyle/>
          <a:p>
            <a:pPr eaLnBrk="1" hangingPunct="1">
              <a:lnSpc>
                <a:spcPct val="90000"/>
              </a:lnSpc>
              <a:spcBef>
                <a:spcPct val="20000"/>
              </a:spcBef>
              <a:buClr>
                <a:srgbClr val="009999"/>
              </a:buClr>
              <a:buSzPct val="60000"/>
              <a:buFont typeface="Wingdings" pitchFamily="2" charset="2"/>
              <a:buNone/>
              <a:defRPr/>
            </a:pPr>
            <a:endParaRPr lang="zh-TW" altLang="en-US" sz="3600" b="0" u="none" dirty="0">
              <a:solidFill>
                <a:srgbClr val="000000"/>
              </a:solidFill>
              <a:latin typeface="Arial" charset="0"/>
              <a:ea typeface="文新字海-特行" pitchFamily="2" charset="-120"/>
              <a:cs typeface="+mn-cs"/>
            </a:endParaRPr>
          </a:p>
          <a:p>
            <a:pPr algn="ctr" eaLnBrk="1" hangingPunct="1">
              <a:lnSpc>
                <a:spcPct val="90000"/>
              </a:lnSpc>
              <a:spcBef>
                <a:spcPct val="20000"/>
              </a:spcBef>
              <a:buClr>
                <a:srgbClr val="009999"/>
              </a:buClr>
              <a:buSzPct val="60000"/>
              <a:buFont typeface="Wingdings" pitchFamily="2" charset="2"/>
              <a:buNone/>
              <a:defRPr/>
            </a:pPr>
            <a:r>
              <a:rPr lang="zh-TW" altLang="en-US" sz="6000" b="0" u="none" dirty="0">
                <a:solidFill>
                  <a:srgbClr val="000000"/>
                </a:solidFill>
                <a:latin typeface="Arial" charset="0"/>
                <a:ea typeface="文新字海-特行" pitchFamily="2" charset="-120"/>
                <a:cs typeface="+mn-cs"/>
              </a:rPr>
              <a:t>  	</a:t>
            </a:r>
            <a:r>
              <a:rPr lang="zh-CN" altLang="en-US" sz="6000" b="0" u="none" dirty="0">
                <a:solidFill>
                  <a:srgbClr val="000000"/>
                </a:solidFill>
                <a:latin typeface="Arial" charset="0"/>
                <a:ea typeface="文新字海-特行" pitchFamily="2" charset="-120"/>
                <a:cs typeface="+mn-cs"/>
              </a:rPr>
              <a:t>  </a:t>
            </a:r>
            <a:r>
              <a:rPr lang="zh-TW" altLang="en-US" sz="4800" b="0" u="none" dirty="0">
                <a:solidFill>
                  <a:srgbClr val="FFFF00"/>
                </a:solidFill>
                <a:latin typeface="Arial" charset="0"/>
                <a:ea typeface="文新字海-特行" pitchFamily="2" charset="-120"/>
                <a:cs typeface="+mn-cs"/>
              </a:rPr>
              <a:t>			</a:t>
            </a:r>
          </a:p>
        </p:txBody>
      </p:sp>
      <p:sp>
        <p:nvSpPr>
          <p:cNvPr id="4" name="Rectangle 3"/>
          <p:cNvSpPr/>
          <p:nvPr/>
        </p:nvSpPr>
        <p:spPr>
          <a:xfrm>
            <a:off x="0" y="0"/>
            <a:ext cx="9144000" cy="7612340"/>
          </a:xfrm>
          <a:prstGeom prst="rect">
            <a:avLst/>
          </a:prstGeom>
        </p:spPr>
        <p:txBody>
          <a:bodyPr>
            <a:spAutoFit/>
          </a:bodyPr>
          <a:lstStyle/>
          <a:p>
            <a:pPr marL="122238" eaLnBrk="1" hangingPunct="1">
              <a:tabLst>
                <a:tab pos="4114800" algn="r"/>
                <a:tab pos="4294188" algn="l"/>
              </a:tabLst>
              <a:defRPr/>
            </a:pPr>
            <a:r>
              <a:rPr lang="en-US" sz="4400" u="none" dirty="0">
                <a:solidFill>
                  <a:srgbClr val="FFFF00"/>
                </a:solidFill>
                <a:effectLst>
                  <a:outerShdw blurRad="38100" dist="38100" dir="2700000" algn="tl">
                    <a:srgbClr val="C0C0C0"/>
                  </a:outerShdw>
                </a:effectLst>
                <a:cs typeface="Arial" pitchFamily="34" charset="0"/>
              </a:rPr>
              <a:t>	</a:t>
            </a:r>
            <a:r>
              <a:rPr lang="zh-TW" altLang="en-US" sz="4400" dirty="0">
                <a:solidFill>
                  <a:srgbClr val="FFFF00"/>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埋葬</a:t>
            </a:r>
            <a:r>
              <a:rPr lang="en-US" altLang="zh-TW" sz="4400" dirty="0">
                <a:solidFill>
                  <a:srgbClr val="FFFF00"/>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Buri</a:t>
            </a:r>
            <a:r>
              <a:rPr lang="en-US" altLang="zh-CN" sz="4400" dirty="0">
                <a:solidFill>
                  <a:srgbClr val="FFFF00"/>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ed</a:t>
            </a:r>
            <a:r>
              <a:rPr lang="en-US" altLang="zh-TW" sz="4400" dirty="0">
                <a:solidFill>
                  <a:srgbClr val="FFFF00"/>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	</a:t>
            </a:r>
            <a:r>
              <a:rPr lang="en-US" altLang="zh-TW" sz="4400" b="1" dirty="0">
                <a:solidFill>
                  <a:srgbClr val="FFFF00"/>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Risen</a:t>
            </a:r>
            <a:r>
              <a:rPr lang="zh-TW" altLang="en-US" sz="4400" b="1" dirty="0">
                <a:solidFill>
                  <a:srgbClr val="FFFF00"/>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復活</a:t>
            </a:r>
          </a:p>
          <a:p>
            <a:pPr marL="122238" eaLnBrk="1" hangingPunct="1">
              <a:tabLst>
                <a:tab pos="4114800" algn="r"/>
                <a:tab pos="4294188" algn="l"/>
              </a:tabLst>
              <a:defRPr/>
            </a:pPr>
            <a:r>
              <a:rPr lang="zh-TW" altLang="en-US" sz="4400" dirty="0">
                <a:solidFill>
                  <a:srgbClr val="FFFF00"/>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	</a:t>
            </a:r>
            <a:r>
              <a:rPr lang="en-US" altLang="zh-TW" sz="4400" dirty="0">
                <a:solidFill>
                  <a:srgbClr val="FFFF00"/>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(my right to God)	</a:t>
            </a:r>
            <a:r>
              <a:rPr lang="en-US" altLang="zh-TW" sz="4400" b="1" dirty="0">
                <a:solidFill>
                  <a:srgbClr val="FFFF00"/>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(privilege from God)</a:t>
            </a:r>
          </a:p>
          <a:p>
            <a:pPr marL="122238" eaLnBrk="1" hangingPunct="1">
              <a:spcBef>
                <a:spcPts val="1200"/>
              </a:spcBef>
              <a:spcAft>
                <a:spcPts val="400"/>
              </a:spcAft>
              <a:tabLst>
                <a:tab pos="4114800" algn="r"/>
                <a:tab pos="4403725" algn="l"/>
              </a:tabLst>
              <a:defRPr/>
            </a:pPr>
            <a:r>
              <a:rPr lang="en-US" altLang="zh-TW" sz="4400" dirty="0">
                <a:solidFill>
                  <a:srgbClr val="FFFF00"/>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	</a:t>
            </a:r>
            <a:r>
              <a:rPr lang="en-US" altLang="zh-TW" sz="400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Self </a:t>
            </a:r>
            <a:r>
              <a:rPr lang="zh-TW" altLang="en-US" sz="400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自己</a:t>
            </a:r>
          </a:p>
          <a:p>
            <a:pPr marL="122238" eaLnBrk="1" hangingPunct="1">
              <a:spcAft>
                <a:spcPts val="400"/>
              </a:spcAft>
              <a:tabLst>
                <a:tab pos="4114800" algn="r"/>
                <a:tab pos="4403725" algn="l"/>
              </a:tabLst>
              <a:defRPr/>
            </a:pPr>
            <a:r>
              <a:rPr lang="zh-TW" altLang="en-US" sz="400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	</a:t>
            </a:r>
            <a:r>
              <a:rPr lang="en-US" altLang="zh-TW" sz="400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Right </a:t>
            </a:r>
            <a:r>
              <a:rPr lang="zh-TW" altLang="en-US" sz="400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权利</a:t>
            </a:r>
          </a:p>
          <a:p>
            <a:pPr marL="122238" eaLnBrk="1" hangingPunct="1">
              <a:spcAft>
                <a:spcPts val="400"/>
              </a:spcAft>
              <a:tabLst>
                <a:tab pos="4114800" algn="r"/>
                <a:tab pos="4403725" algn="l"/>
              </a:tabLst>
              <a:defRPr/>
            </a:pPr>
            <a:r>
              <a:rPr lang="zh-TW" altLang="en-US" sz="400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	</a:t>
            </a:r>
            <a:r>
              <a:rPr lang="en-US" altLang="zh-TW" sz="400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Ownership </a:t>
            </a:r>
            <a:r>
              <a:rPr lang="zh-CN" altLang="en-US" sz="400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拥有</a:t>
            </a:r>
            <a:endParaRPr lang="zh-TW" altLang="en-US" sz="400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endParaRPr>
          </a:p>
          <a:p>
            <a:pPr marL="122238" eaLnBrk="1" hangingPunct="1">
              <a:spcAft>
                <a:spcPts val="400"/>
              </a:spcAft>
              <a:tabLst>
                <a:tab pos="4114800" algn="r"/>
                <a:tab pos="4403725" algn="l"/>
              </a:tabLst>
              <a:defRPr/>
            </a:pPr>
            <a:r>
              <a:rPr lang="zh-TW" altLang="en-US" sz="400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	</a:t>
            </a:r>
            <a:r>
              <a:rPr lang="en-US" altLang="zh-TW" sz="400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Get </a:t>
            </a:r>
            <a:r>
              <a:rPr lang="zh-CN" altLang="en-US" sz="400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得到</a:t>
            </a:r>
            <a:endParaRPr lang="en-US" altLang="zh-CN" sz="400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endParaRPr>
          </a:p>
          <a:p>
            <a:pPr marL="122238" eaLnBrk="1" hangingPunct="1">
              <a:spcAft>
                <a:spcPts val="400"/>
              </a:spcAft>
              <a:tabLst>
                <a:tab pos="4114800" algn="r"/>
                <a:tab pos="4403725" algn="l"/>
              </a:tabLst>
              <a:defRPr/>
            </a:pPr>
            <a:r>
              <a:rPr lang="en-US" altLang="zh-CN" sz="400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	I am right </a:t>
            </a:r>
            <a:r>
              <a:rPr lang="zh-CN" altLang="en-US" sz="400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我有理</a:t>
            </a:r>
            <a:endParaRPr lang="zh-TW" altLang="en-US" sz="400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endParaRPr>
          </a:p>
          <a:p>
            <a:pPr eaLnBrk="1" hangingPunct="1">
              <a:spcAft>
                <a:spcPts val="400"/>
              </a:spcAft>
              <a:tabLst>
                <a:tab pos="4114800" algn="r"/>
                <a:tab pos="4403725" algn="l"/>
              </a:tabLst>
              <a:defRPr/>
            </a:pPr>
            <a:r>
              <a:rPr lang="zh-TW" altLang="en-US" sz="400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	</a:t>
            </a:r>
            <a:r>
              <a:rPr lang="en-US" altLang="zh-TW" sz="400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my plan </a:t>
            </a:r>
            <a:r>
              <a:rPr lang="zh-TW" altLang="en-US" sz="400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我的计画</a:t>
            </a:r>
          </a:p>
          <a:p>
            <a:pPr marL="122238" eaLnBrk="1" hangingPunct="1">
              <a:spcAft>
                <a:spcPts val="400"/>
              </a:spcAft>
              <a:tabLst>
                <a:tab pos="4114800" algn="r"/>
                <a:tab pos="4403725" algn="l"/>
              </a:tabLst>
              <a:defRPr/>
            </a:pPr>
            <a:r>
              <a:rPr lang="zh-TW" altLang="en-US" sz="400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	</a:t>
            </a:r>
            <a:r>
              <a:rPr lang="en-US" altLang="zh-TW" sz="400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my will </a:t>
            </a:r>
            <a:r>
              <a:rPr lang="zh-TW" altLang="en-US" sz="400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我的意思</a:t>
            </a:r>
            <a:endParaRPr lang="en-US" altLang="zh-TW" sz="400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endParaRPr>
          </a:p>
          <a:p>
            <a:pPr marL="122238" eaLnBrk="1" hangingPunct="1">
              <a:spcAft>
                <a:spcPts val="400"/>
              </a:spcAft>
              <a:tabLst>
                <a:tab pos="4114800" algn="r"/>
                <a:tab pos="4403725" algn="l"/>
              </a:tabLst>
              <a:defRPr/>
            </a:pPr>
            <a:r>
              <a:rPr lang="en-US" sz="4000" u="none"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	my </a:t>
            </a:r>
            <a:r>
              <a:rPr lang="en-US" altLang="zh-CN" sz="4000" u="none"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pain </a:t>
            </a:r>
            <a:r>
              <a:rPr lang="zh-CN" altLang="en-US" sz="4000" u="none"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我的</a:t>
            </a:r>
            <a:r>
              <a:rPr lang="zh-CN" altLang="en-US" sz="400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伤痛</a:t>
            </a:r>
            <a:endParaRPr lang="en-US" sz="4000" u="none" dirty="0">
              <a:solidFill>
                <a:schemeClr val="bg1"/>
              </a:solidFill>
              <a:effectLst>
                <a:outerShdw blurRad="38100" dist="38100" dir="2700000" algn="tl">
                  <a:srgbClr val="C0C0C0"/>
                </a:outerShdw>
              </a:effectLst>
              <a:latin typeface="Calibri" pitchFamily="34" charset="0"/>
              <a:ea typeface="文新字海-簡楷" pitchFamily="2" charset="-120"/>
            </a:endParaRPr>
          </a:p>
          <a:p>
            <a:pPr marL="122238" eaLnBrk="1" hangingPunct="1">
              <a:spcAft>
                <a:spcPts val="1200"/>
              </a:spcAft>
              <a:tabLst>
                <a:tab pos="4008438" algn="r"/>
                <a:tab pos="4403725" algn="l"/>
              </a:tabLst>
              <a:defRPr/>
            </a:pPr>
            <a:endParaRPr lang="en-US" sz="4000" u="none" dirty="0">
              <a:solidFill>
                <a:schemeClr val="bg1"/>
              </a:solidFill>
              <a:effectLst>
                <a:outerShdw blurRad="38100" dist="38100" dir="2700000" algn="tl">
                  <a:srgbClr val="C0C0C0"/>
                </a:outerShdw>
              </a:effectLst>
              <a:latin typeface="Calibri" pitchFamily="34" charset="0"/>
              <a:ea typeface="文新字海-簡楷" pitchFamily="2" charset="-120"/>
            </a:endParaRPr>
          </a:p>
        </p:txBody>
      </p:sp>
      <p:sp>
        <p:nvSpPr>
          <p:cNvPr id="5" name="Rectangle 4"/>
          <p:cNvSpPr/>
          <p:nvPr/>
        </p:nvSpPr>
        <p:spPr>
          <a:xfrm>
            <a:off x="4267200" y="1530804"/>
            <a:ext cx="4800600" cy="5375831"/>
          </a:xfrm>
          <a:prstGeom prst="rect">
            <a:avLst/>
          </a:prstGeom>
        </p:spPr>
        <p:txBody>
          <a:bodyPr>
            <a:spAutoFit/>
          </a:bodyPr>
          <a:lstStyle>
            <a:lvl1pPr marL="122238" eaLnBrk="0" hangingPunct="0">
              <a:tabLst>
                <a:tab pos="4008438" algn="r"/>
                <a:tab pos="4403725" algn="l"/>
              </a:tabLst>
              <a:defRPr sz="5400" b="1" u="sng">
                <a:solidFill>
                  <a:schemeClr val="tx1"/>
                </a:solidFill>
                <a:latin typeface="Arial" panose="020B0604020202020204" pitchFamily="34" charset="0"/>
                <a:ea typeface="DFPLiShuW5-B5-AZ"/>
                <a:cs typeface="DFPLiShuW5-B5-AZ"/>
              </a:defRPr>
            </a:lvl1pPr>
            <a:lvl2pPr marL="742950" indent="-285750" eaLnBrk="0" hangingPunct="0">
              <a:tabLst>
                <a:tab pos="4008438" algn="r"/>
                <a:tab pos="4403725" algn="l"/>
              </a:tabLst>
              <a:defRPr sz="5400" b="1" u="sng">
                <a:solidFill>
                  <a:schemeClr val="tx1"/>
                </a:solidFill>
                <a:latin typeface="Arial" panose="020B0604020202020204" pitchFamily="34" charset="0"/>
                <a:ea typeface="DFPLiShuW5-B5-AZ"/>
                <a:cs typeface="DFPLiShuW5-B5-AZ"/>
              </a:defRPr>
            </a:lvl2pPr>
            <a:lvl3pPr marL="1143000" indent="-228600" eaLnBrk="0" hangingPunct="0">
              <a:tabLst>
                <a:tab pos="4008438" algn="r"/>
                <a:tab pos="4403725" algn="l"/>
              </a:tabLst>
              <a:defRPr sz="5400" b="1" u="sng">
                <a:solidFill>
                  <a:schemeClr val="tx1"/>
                </a:solidFill>
                <a:latin typeface="Arial" panose="020B0604020202020204" pitchFamily="34" charset="0"/>
                <a:ea typeface="DFPLiShuW5-B5-AZ"/>
                <a:cs typeface="DFPLiShuW5-B5-AZ"/>
              </a:defRPr>
            </a:lvl3pPr>
            <a:lvl4pPr marL="1600200" indent="-228600" eaLnBrk="0" hangingPunct="0">
              <a:tabLst>
                <a:tab pos="4008438" algn="r"/>
                <a:tab pos="4403725" algn="l"/>
              </a:tabLst>
              <a:defRPr sz="5400" b="1" u="sng">
                <a:solidFill>
                  <a:schemeClr val="tx1"/>
                </a:solidFill>
                <a:latin typeface="Arial" panose="020B0604020202020204" pitchFamily="34" charset="0"/>
                <a:ea typeface="DFPLiShuW5-B5-AZ"/>
                <a:cs typeface="DFPLiShuW5-B5-AZ"/>
              </a:defRPr>
            </a:lvl4pPr>
            <a:lvl5pPr marL="2057400" indent="-228600" eaLnBrk="0" hangingPunct="0">
              <a:tabLst>
                <a:tab pos="4008438" algn="r"/>
                <a:tab pos="4403725" algn="l"/>
              </a:tabLst>
              <a:defRPr sz="5400" b="1" u="sng">
                <a:solidFill>
                  <a:schemeClr val="tx1"/>
                </a:solidFill>
                <a:latin typeface="Arial" panose="020B0604020202020204" pitchFamily="34" charset="0"/>
                <a:ea typeface="DFPLiShuW5-B5-AZ"/>
                <a:cs typeface="DFPLiShuW5-B5-AZ"/>
              </a:defRPr>
            </a:lvl5pPr>
            <a:lvl6pPr marL="2514600" indent="-228600" eaLnBrk="0" fontAlgn="base" hangingPunct="0">
              <a:spcBef>
                <a:spcPct val="0"/>
              </a:spcBef>
              <a:spcAft>
                <a:spcPct val="0"/>
              </a:spcAft>
              <a:tabLst>
                <a:tab pos="4008438" algn="r"/>
                <a:tab pos="4403725" algn="l"/>
              </a:tabLst>
              <a:defRPr sz="5400" b="1" u="sng">
                <a:solidFill>
                  <a:schemeClr val="tx1"/>
                </a:solidFill>
                <a:latin typeface="Arial" panose="020B0604020202020204" pitchFamily="34" charset="0"/>
                <a:ea typeface="DFPLiShuW5-B5-AZ"/>
                <a:cs typeface="DFPLiShuW5-B5-AZ"/>
              </a:defRPr>
            </a:lvl6pPr>
            <a:lvl7pPr marL="2971800" indent="-228600" eaLnBrk="0" fontAlgn="base" hangingPunct="0">
              <a:spcBef>
                <a:spcPct val="0"/>
              </a:spcBef>
              <a:spcAft>
                <a:spcPct val="0"/>
              </a:spcAft>
              <a:tabLst>
                <a:tab pos="4008438" algn="r"/>
                <a:tab pos="4403725" algn="l"/>
              </a:tabLst>
              <a:defRPr sz="5400" b="1" u="sng">
                <a:solidFill>
                  <a:schemeClr val="tx1"/>
                </a:solidFill>
                <a:latin typeface="Arial" panose="020B0604020202020204" pitchFamily="34" charset="0"/>
                <a:ea typeface="DFPLiShuW5-B5-AZ"/>
                <a:cs typeface="DFPLiShuW5-B5-AZ"/>
              </a:defRPr>
            </a:lvl7pPr>
            <a:lvl8pPr marL="3429000" indent="-228600" eaLnBrk="0" fontAlgn="base" hangingPunct="0">
              <a:spcBef>
                <a:spcPct val="0"/>
              </a:spcBef>
              <a:spcAft>
                <a:spcPct val="0"/>
              </a:spcAft>
              <a:tabLst>
                <a:tab pos="4008438" algn="r"/>
                <a:tab pos="4403725" algn="l"/>
              </a:tabLst>
              <a:defRPr sz="5400" b="1" u="sng">
                <a:solidFill>
                  <a:schemeClr val="tx1"/>
                </a:solidFill>
                <a:latin typeface="Arial" panose="020B0604020202020204" pitchFamily="34" charset="0"/>
                <a:ea typeface="DFPLiShuW5-B5-AZ"/>
                <a:cs typeface="DFPLiShuW5-B5-AZ"/>
              </a:defRPr>
            </a:lvl8pPr>
            <a:lvl9pPr marL="3886200" indent="-228600" eaLnBrk="0" fontAlgn="base" hangingPunct="0">
              <a:spcBef>
                <a:spcPct val="0"/>
              </a:spcBef>
              <a:spcAft>
                <a:spcPct val="0"/>
              </a:spcAft>
              <a:tabLst>
                <a:tab pos="4008438" algn="r"/>
                <a:tab pos="4403725" algn="l"/>
              </a:tabLst>
              <a:defRPr sz="5400" b="1" u="sng">
                <a:solidFill>
                  <a:schemeClr val="tx1"/>
                </a:solidFill>
                <a:latin typeface="Arial" panose="020B0604020202020204" pitchFamily="34" charset="0"/>
                <a:ea typeface="DFPLiShuW5-B5-AZ"/>
                <a:cs typeface="DFPLiShuW5-B5-AZ"/>
              </a:defRPr>
            </a:lvl9pPr>
          </a:lstStyle>
          <a:p>
            <a:pPr marL="0" eaLnBrk="1" hangingPunct="1">
              <a:spcAft>
                <a:spcPts val="400"/>
              </a:spcAft>
              <a:defRPr/>
            </a:pPr>
            <a:r>
              <a:rPr lang="zh-TW" altLang="en-US" sz="4000" u="none" dirty="0">
                <a:solidFill>
                  <a:schemeClr val="bg1"/>
                </a:solidFill>
                <a:effectLst>
                  <a:outerShdw dist="38100" dir="2700000" algn="tl">
                    <a:schemeClr val="tx1"/>
                  </a:outerShdw>
                </a:effectLst>
                <a:latin typeface="Calibri" panose="020F0502020204030204" pitchFamily="34" charset="0"/>
                <a:ea typeface="標楷體" panose="03000509000000000000" pitchFamily="65" charset="-120"/>
                <a:cs typeface="Calibri" panose="020F0502020204030204" pitchFamily="34" charset="0"/>
              </a:rPr>
              <a:t>祂的生命 </a:t>
            </a:r>
            <a:r>
              <a:rPr lang="en-US" altLang="zh-TW" sz="4000" u="none" dirty="0">
                <a:solidFill>
                  <a:schemeClr val="bg1"/>
                </a:solidFill>
                <a:effectLst>
                  <a:outerShdw dist="38100" dir="2700000" algn="tl">
                    <a:schemeClr val="tx1"/>
                  </a:outerShdw>
                </a:effectLst>
                <a:latin typeface="Calibri" panose="020F0502020204030204" pitchFamily="34" charset="0"/>
                <a:ea typeface="標楷體" panose="03000509000000000000" pitchFamily="65" charset="-120"/>
                <a:cs typeface="Calibri" panose="020F0502020204030204" pitchFamily="34" charset="0"/>
              </a:rPr>
              <a:t>His Life</a:t>
            </a:r>
          </a:p>
          <a:p>
            <a:pPr marL="0" eaLnBrk="1" hangingPunct="1">
              <a:spcAft>
                <a:spcPts val="400"/>
              </a:spcAft>
              <a:defRPr/>
            </a:pPr>
            <a:r>
              <a:rPr lang="zh-TW" altLang="en-US" sz="4000" u="none" dirty="0">
                <a:solidFill>
                  <a:schemeClr val="bg1"/>
                </a:solidFill>
                <a:effectLst>
                  <a:outerShdw dist="38100" dir="2700000" algn="tl">
                    <a:schemeClr val="tx1"/>
                  </a:outerShdw>
                </a:effectLst>
                <a:latin typeface="Calibri" panose="020F0502020204030204" pitchFamily="34" charset="0"/>
                <a:ea typeface="標楷體" panose="03000509000000000000" pitchFamily="65" charset="-120"/>
                <a:cs typeface="Calibri" panose="020F0502020204030204" pitchFamily="34" charset="0"/>
              </a:rPr>
              <a:t>服事</a:t>
            </a:r>
            <a:r>
              <a:rPr lang="en-US" altLang="zh-TW" sz="4000" u="none" dirty="0">
                <a:solidFill>
                  <a:schemeClr val="bg1"/>
                </a:solidFill>
                <a:effectLst>
                  <a:outerShdw dist="38100" dir="2700000" algn="tl">
                    <a:schemeClr val="tx1"/>
                  </a:outerShdw>
                </a:effectLst>
                <a:latin typeface="Calibri" panose="020F0502020204030204" pitchFamily="34" charset="0"/>
                <a:ea typeface="標楷體" panose="03000509000000000000" pitchFamily="65" charset="-120"/>
                <a:cs typeface="Calibri" panose="020F0502020204030204" pitchFamily="34" charset="0"/>
              </a:rPr>
              <a:t>/</a:t>
            </a:r>
            <a:r>
              <a:rPr lang="zh-TW" altLang="en-US" sz="4000" u="none" dirty="0">
                <a:solidFill>
                  <a:schemeClr val="bg1"/>
                </a:solidFill>
                <a:effectLst>
                  <a:outerShdw dist="38100" dir="2700000" algn="tl">
                    <a:schemeClr val="tx1"/>
                  </a:outerShdw>
                </a:effectLst>
                <a:latin typeface="Calibri" panose="020F0502020204030204" pitchFamily="34" charset="0"/>
                <a:ea typeface="標楷體" panose="03000509000000000000" pitchFamily="65" charset="-120"/>
                <a:cs typeface="Calibri" panose="020F0502020204030204" pitchFamily="34" charset="0"/>
              </a:rPr>
              <a:t>事工 </a:t>
            </a:r>
            <a:r>
              <a:rPr lang="en-US" altLang="zh-TW" sz="4000" u="none" dirty="0">
                <a:solidFill>
                  <a:schemeClr val="bg1"/>
                </a:solidFill>
                <a:effectLst>
                  <a:outerShdw dist="38100" dir="2700000" algn="tl">
                    <a:schemeClr val="tx1"/>
                  </a:outerShdw>
                </a:effectLst>
                <a:latin typeface="Calibri" panose="020F0502020204030204" pitchFamily="34" charset="0"/>
                <a:ea typeface="標楷體" panose="03000509000000000000" pitchFamily="65" charset="-120"/>
                <a:cs typeface="Calibri" panose="020F0502020204030204" pitchFamily="34" charset="0"/>
              </a:rPr>
              <a:t>Ministry</a:t>
            </a:r>
          </a:p>
          <a:p>
            <a:pPr marL="0" eaLnBrk="1" hangingPunct="1">
              <a:spcAft>
                <a:spcPts val="400"/>
              </a:spcAft>
              <a:defRPr/>
            </a:pPr>
            <a:r>
              <a:rPr lang="zh-TW" altLang="en-US" sz="4000" u="none" dirty="0">
                <a:solidFill>
                  <a:schemeClr val="bg1"/>
                </a:solidFill>
                <a:effectLst>
                  <a:outerShdw dist="38100" dir="2700000" algn="tl">
                    <a:schemeClr val="tx1"/>
                  </a:outerShdw>
                </a:effectLst>
                <a:latin typeface="Calibri" panose="020F0502020204030204" pitchFamily="34" charset="0"/>
                <a:ea typeface="標楷體" panose="03000509000000000000" pitchFamily="65" charset="-120"/>
                <a:cs typeface="Calibri" panose="020F0502020204030204" pitchFamily="34" charset="0"/>
              </a:rPr>
              <a:t>管家 </a:t>
            </a:r>
            <a:r>
              <a:rPr lang="en-US" altLang="zh-TW" sz="4000" u="none" dirty="0">
                <a:solidFill>
                  <a:schemeClr val="bg1"/>
                </a:solidFill>
                <a:effectLst>
                  <a:outerShdw dist="38100" dir="2700000" algn="tl">
                    <a:schemeClr val="tx1"/>
                  </a:outerShdw>
                </a:effectLst>
                <a:latin typeface="Calibri" panose="020F0502020204030204" pitchFamily="34" charset="0"/>
                <a:ea typeface="標楷體" panose="03000509000000000000" pitchFamily="65" charset="-120"/>
                <a:cs typeface="Calibri" panose="020F0502020204030204" pitchFamily="34" charset="0"/>
              </a:rPr>
              <a:t>Stewardship</a:t>
            </a:r>
          </a:p>
          <a:p>
            <a:pPr marL="0" eaLnBrk="1" hangingPunct="1">
              <a:spcAft>
                <a:spcPts val="400"/>
              </a:spcAft>
              <a:defRPr/>
            </a:pPr>
            <a:r>
              <a:rPr lang="zh-TW" altLang="en-US" sz="4000" u="none" dirty="0">
                <a:solidFill>
                  <a:schemeClr val="bg1"/>
                </a:solidFill>
                <a:effectLst>
                  <a:outerShdw dist="38100" dir="2700000" algn="tl">
                    <a:schemeClr val="tx1"/>
                  </a:outerShdw>
                </a:effectLst>
                <a:latin typeface="Calibri" panose="020F0502020204030204" pitchFamily="34" charset="0"/>
                <a:ea typeface="標楷體" panose="03000509000000000000" pitchFamily="65" charset="-120"/>
                <a:cs typeface="Calibri" panose="020F0502020204030204" pitchFamily="34" charset="0"/>
              </a:rPr>
              <a:t>给予 </a:t>
            </a:r>
            <a:r>
              <a:rPr lang="en-US" altLang="zh-TW" sz="4000" u="none" dirty="0">
                <a:solidFill>
                  <a:schemeClr val="bg1"/>
                </a:solidFill>
                <a:effectLst>
                  <a:outerShdw dist="38100" dir="2700000" algn="tl">
                    <a:schemeClr val="tx1"/>
                  </a:outerShdw>
                </a:effectLst>
                <a:latin typeface="Calibri" panose="020F0502020204030204" pitchFamily="34" charset="0"/>
                <a:ea typeface="標楷體" panose="03000509000000000000" pitchFamily="65" charset="-120"/>
                <a:cs typeface="Calibri" panose="020F0502020204030204" pitchFamily="34" charset="0"/>
              </a:rPr>
              <a:t>Give</a:t>
            </a:r>
          </a:p>
          <a:p>
            <a:pPr marL="0" eaLnBrk="1" hangingPunct="1">
              <a:spcAft>
                <a:spcPts val="400"/>
              </a:spcAft>
              <a:defRPr/>
            </a:pPr>
            <a:r>
              <a:rPr lang="zh-CN" altLang="en-US" sz="4000" u="none" dirty="0">
                <a:solidFill>
                  <a:schemeClr val="bg1"/>
                </a:solidFill>
                <a:effectLst>
                  <a:outerShdw dist="38100" dir="2700000" algn="tl">
                    <a:schemeClr val="tx1"/>
                  </a:outerShdw>
                </a:effectLst>
                <a:latin typeface="Calibri" panose="020F0502020204030204" pitchFamily="34" charset="0"/>
                <a:ea typeface="標楷體" panose="03000509000000000000" pitchFamily="65" charset="-120"/>
                <a:cs typeface="Calibri" panose="020F0502020204030204" pitchFamily="34" charset="0"/>
              </a:rPr>
              <a:t>祂有怜悯</a:t>
            </a:r>
            <a:r>
              <a:rPr lang="zh-TW" altLang="en-US" sz="4000" u="none" dirty="0">
                <a:solidFill>
                  <a:schemeClr val="bg1"/>
                </a:solidFill>
                <a:effectLst>
                  <a:outerShdw dist="38100" dir="2700000" algn="tl">
                    <a:schemeClr val="tx1"/>
                  </a:outerShdw>
                </a:effectLst>
                <a:latin typeface="Calibri" panose="020F0502020204030204" pitchFamily="34" charset="0"/>
                <a:ea typeface="標楷體" panose="03000509000000000000" pitchFamily="65" charset="-120"/>
                <a:cs typeface="Calibri" panose="020F0502020204030204" pitchFamily="34" charset="0"/>
              </a:rPr>
              <a:t> </a:t>
            </a:r>
            <a:r>
              <a:rPr lang="en-US" altLang="zh-CN" sz="4000" u="none" dirty="0">
                <a:solidFill>
                  <a:schemeClr val="bg1"/>
                </a:solidFill>
                <a:effectLst>
                  <a:outerShdw dist="38100" dir="2700000" algn="tl">
                    <a:schemeClr val="tx1"/>
                  </a:outerShdw>
                </a:effectLst>
                <a:latin typeface="Calibri" panose="020F0502020204030204" pitchFamily="34" charset="0"/>
                <a:ea typeface="標楷體" panose="03000509000000000000" pitchFamily="65" charset="-120"/>
                <a:cs typeface="Calibri" panose="020F0502020204030204" pitchFamily="34" charset="0"/>
              </a:rPr>
              <a:t>He’s mercy</a:t>
            </a:r>
            <a:endParaRPr lang="en-US" altLang="zh-TW" sz="4000" u="none" dirty="0">
              <a:solidFill>
                <a:schemeClr val="bg1"/>
              </a:solidFill>
              <a:effectLst>
                <a:outerShdw dist="38100" dir="2700000" algn="tl">
                  <a:schemeClr val="tx1"/>
                </a:outerShdw>
              </a:effectLst>
              <a:latin typeface="Calibri" panose="020F0502020204030204" pitchFamily="34" charset="0"/>
              <a:ea typeface="標楷體" panose="03000509000000000000" pitchFamily="65" charset="-120"/>
              <a:cs typeface="Calibri" panose="020F0502020204030204" pitchFamily="34" charset="0"/>
            </a:endParaRPr>
          </a:p>
          <a:p>
            <a:pPr marL="0" eaLnBrk="1" hangingPunct="1">
              <a:spcAft>
                <a:spcPts val="400"/>
              </a:spcAft>
              <a:defRPr/>
            </a:pPr>
            <a:r>
              <a:rPr lang="zh-TW" altLang="en-US" sz="4000" u="none" dirty="0">
                <a:solidFill>
                  <a:schemeClr val="bg1"/>
                </a:solidFill>
                <a:effectLst>
                  <a:outerShdw dist="38100" dir="2700000" algn="tl">
                    <a:schemeClr val="tx1"/>
                  </a:outerShdw>
                </a:effectLst>
                <a:latin typeface="Calibri" panose="020F0502020204030204" pitchFamily="34" charset="0"/>
                <a:ea typeface="標楷體" panose="03000509000000000000" pitchFamily="65" charset="-120"/>
                <a:cs typeface="Calibri" panose="020F0502020204030204" pitchFamily="34" charset="0"/>
              </a:rPr>
              <a:t>祂的呼召 </a:t>
            </a:r>
            <a:r>
              <a:rPr lang="en-US" altLang="zh-TW" sz="4000" u="none" dirty="0">
                <a:solidFill>
                  <a:schemeClr val="bg1"/>
                </a:solidFill>
                <a:effectLst>
                  <a:outerShdw dist="38100" dir="2700000" algn="tl">
                    <a:schemeClr val="tx1"/>
                  </a:outerShdw>
                </a:effectLst>
                <a:latin typeface="Calibri" panose="020F0502020204030204" pitchFamily="34" charset="0"/>
                <a:ea typeface="標楷體" panose="03000509000000000000" pitchFamily="65" charset="-120"/>
                <a:cs typeface="Calibri" panose="020F0502020204030204" pitchFamily="34" charset="0"/>
              </a:rPr>
              <a:t>His calling</a:t>
            </a:r>
          </a:p>
          <a:p>
            <a:pPr marL="0" eaLnBrk="1" hangingPunct="1">
              <a:spcAft>
                <a:spcPts val="400"/>
              </a:spcAft>
              <a:defRPr/>
            </a:pPr>
            <a:r>
              <a:rPr lang="zh-TW" altLang="en-US" sz="4000" u="none" dirty="0">
                <a:solidFill>
                  <a:schemeClr val="bg1"/>
                </a:solidFill>
                <a:effectLst>
                  <a:outerShdw dist="38100" dir="2700000" algn="tl">
                    <a:schemeClr val="tx1"/>
                  </a:outerShdw>
                </a:effectLst>
                <a:latin typeface="Calibri" panose="020F0502020204030204" pitchFamily="34" charset="0"/>
                <a:ea typeface="標楷體" panose="03000509000000000000" pitchFamily="65" charset="-120"/>
                <a:cs typeface="Calibri" panose="020F0502020204030204" pitchFamily="34" charset="0"/>
              </a:rPr>
              <a:t>他的意思 </a:t>
            </a:r>
            <a:r>
              <a:rPr lang="en-US" altLang="zh-TW" sz="4000" u="none" dirty="0">
                <a:solidFill>
                  <a:schemeClr val="bg1"/>
                </a:solidFill>
                <a:effectLst>
                  <a:outerShdw dist="38100" dir="2700000" algn="tl">
                    <a:schemeClr val="tx1"/>
                  </a:outerShdw>
                </a:effectLst>
                <a:latin typeface="Calibri" panose="020F0502020204030204" pitchFamily="34" charset="0"/>
                <a:ea typeface="標楷體" panose="03000509000000000000" pitchFamily="65" charset="-120"/>
                <a:cs typeface="Calibri" panose="020F0502020204030204" pitchFamily="34" charset="0"/>
              </a:rPr>
              <a:t>His will</a:t>
            </a:r>
          </a:p>
          <a:p>
            <a:pPr marL="0" eaLnBrk="1" hangingPunct="1">
              <a:spcAft>
                <a:spcPts val="400"/>
              </a:spcAft>
              <a:defRPr/>
            </a:pPr>
            <a:r>
              <a:rPr lang="zh-CN" altLang="en-US" sz="4000" u="none" dirty="0">
                <a:solidFill>
                  <a:schemeClr val="bg1"/>
                </a:solidFill>
                <a:effectLst>
                  <a:outerShdw dist="38100" dir="2700000" algn="tl">
                    <a:schemeClr val="tx1"/>
                  </a:outerShdw>
                </a:effectLst>
                <a:latin typeface="Calibri" panose="020F0502020204030204" pitchFamily="34" charset="0"/>
                <a:ea typeface="標楷體" panose="03000509000000000000" pitchFamily="65" charset="-120"/>
              </a:rPr>
              <a:t>祂的恩典 </a:t>
            </a:r>
            <a:r>
              <a:rPr lang="en-US" altLang="zh-CN" sz="4000" u="none" dirty="0">
                <a:solidFill>
                  <a:schemeClr val="bg1"/>
                </a:solidFill>
                <a:effectLst>
                  <a:outerShdw dist="38100" dir="2700000" algn="tl">
                    <a:schemeClr val="tx1"/>
                  </a:outerShdw>
                </a:effectLst>
                <a:latin typeface="Calibri" panose="020F0502020204030204" pitchFamily="34" charset="0"/>
                <a:ea typeface="標楷體" panose="03000509000000000000" pitchFamily="65" charset="-120"/>
              </a:rPr>
              <a:t>His grace</a:t>
            </a:r>
            <a:endParaRPr lang="en-US" altLang="en-US" sz="4000" u="none" dirty="0">
              <a:solidFill>
                <a:schemeClr val="bg1"/>
              </a:solidFill>
              <a:effectLst>
                <a:outerShdw dist="38100" dir="2700000" algn="tl">
                  <a:schemeClr val="tx1"/>
                </a:outerShdw>
              </a:effectLst>
              <a:latin typeface="Calibri" panose="020F0502020204030204" pitchFamily="34" charset="0"/>
              <a:ea typeface="文新字海-簡楷" pitchFamily="2" charset="-120"/>
            </a:endParaRPr>
          </a:p>
        </p:txBody>
      </p:sp>
    </p:spTree>
    <p:extLst>
      <p:ext uri="{BB962C8B-B14F-4D97-AF65-F5344CB8AC3E}">
        <p14:creationId xmlns:p14="http://schemas.microsoft.com/office/powerpoint/2010/main" val="41626674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10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10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left)">
                                      <p:cBhvr>
                                        <p:cTn id="22" dur="10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wipe(left)">
                                      <p:cBhvr>
                                        <p:cTn id="32" dur="10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wipe(left)">
                                      <p:cBhvr>
                                        <p:cTn id="37" dur="10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wipe(left)">
                                      <p:cBhvr>
                                        <p:cTn id="42" dur="1000"/>
                                        <p:tgtEl>
                                          <p:spTgt spid="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left)">
                                      <p:cBhvr>
                                        <p:cTn id="47" dur="1000"/>
                                        <p:tgtEl>
                                          <p:spTgt spid="4">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
                                            <p:txEl>
                                              <p:pRg st="4" end="4"/>
                                            </p:txEl>
                                          </p:spTgt>
                                        </p:tgtEl>
                                        <p:attrNameLst>
                                          <p:attrName>style.visibility</p:attrName>
                                        </p:attrNameLst>
                                      </p:cBhvr>
                                      <p:to>
                                        <p:strVal val="visible"/>
                                      </p:to>
                                    </p:set>
                                    <p:animEffect transition="in" filter="wipe(left)">
                                      <p:cBhvr>
                                        <p:cTn id="52" dur="1000"/>
                                        <p:tgtEl>
                                          <p:spTgt spid="5">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
                                            <p:txEl>
                                              <p:pRg st="7" end="7"/>
                                            </p:txEl>
                                          </p:spTgt>
                                        </p:tgtEl>
                                        <p:attrNameLst>
                                          <p:attrName>style.visibility</p:attrName>
                                        </p:attrNameLst>
                                      </p:cBhvr>
                                      <p:to>
                                        <p:strVal val="visible"/>
                                      </p:to>
                                    </p:set>
                                    <p:animEffect transition="in" filter="wipe(left)">
                                      <p:cBhvr>
                                        <p:cTn id="57" dur="1000"/>
                                        <p:tgtEl>
                                          <p:spTgt spid="4">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5">
                                            <p:txEl>
                                              <p:pRg st="5" end="5"/>
                                            </p:txEl>
                                          </p:spTgt>
                                        </p:tgtEl>
                                        <p:attrNameLst>
                                          <p:attrName>style.visibility</p:attrName>
                                        </p:attrNameLst>
                                      </p:cBhvr>
                                      <p:to>
                                        <p:strVal val="visible"/>
                                      </p:to>
                                    </p:set>
                                    <p:animEffect transition="in" filter="wipe(left)">
                                      <p:cBhvr>
                                        <p:cTn id="62" dur="1000"/>
                                        <p:tgtEl>
                                          <p:spTgt spid="5">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4">
                                            <p:txEl>
                                              <p:pRg st="8" end="8"/>
                                            </p:txEl>
                                          </p:spTgt>
                                        </p:tgtEl>
                                        <p:attrNameLst>
                                          <p:attrName>style.visibility</p:attrName>
                                        </p:attrNameLst>
                                      </p:cBhvr>
                                      <p:to>
                                        <p:strVal val="visible"/>
                                      </p:to>
                                    </p:set>
                                    <p:animEffect transition="in" filter="wipe(left)">
                                      <p:cBhvr>
                                        <p:cTn id="67" dur="1000"/>
                                        <p:tgtEl>
                                          <p:spTgt spid="4">
                                            <p:txEl>
                                              <p:pRg st="8" end="8"/>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5">
                                            <p:txEl>
                                              <p:pRg st="6" end="6"/>
                                            </p:txEl>
                                          </p:spTgt>
                                        </p:tgtEl>
                                        <p:attrNameLst>
                                          <p:attrName>style.visibility</p:attrName>
                                        </p:attrNameLst>
                                      </p:cBhvr>
                                      <p:to>
                                        <p:strVal val="visible"/>
                                      </p:to>
                                    </p:set>
                                    <p:animEffect transition="in" filter="wipe(left)">
                                      <p:cBhvr>
                                        <p:cTn id="72" dur="1000"/>
                                        <p:tgtEl>
                                          <p:spTgt spid="5">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4">
                                            <p:txEl>
                                              <p:pRg st="9" end="9"/>
                                            </p:txEl>
                                          </p:spTgt>
                                        </p:tgtEl>
                                        <p:attrNameLst>
                                          <p:attrName>style.visibility</p:attrName>
                                        </p:attrNameLst>
                                      </p:cBhvr>
                                      <p:to>
                                        <p:strVal val="visible"/>
                                      </p:to>
                                    </p:set>
                                    <p:animEffect transition="in" filter="wipe(left)">
                                      <p:cBhvr>
                                        <p:cTn id="77" dur="1000"/>
                                        <p:tgtEl>
                                          <p:spTgt spid="4">
                                            <p:txEl>
                                              <p:pRg st="9" end="9"/>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5">
                                            <p:txEl>
                                              <p:pRg st="7" end="7"/>
                                            </p:txEl>
                                          </p:spTgt>
                                        </p:tgtEl>
                                        <p:attrNameLst>
                                          <p:attrName>style.visibility</p:attrName>
                                        </p:attrNameLst>
                                      </p:cBhvr>
                                      <p:to>
                                        <p:strVal val="visible"/>
                                      </p:to>
                                    </p:set>
                                    <p:animEffect transition="in" filter="wipe(left)">
                                      <p:cBhvr>
                                        <p:cTn id="82"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2.bp.blogspot.com/_bM4f-bHLwnM/S7h2iPQPFtI/AAAAAAAADeA/4eF0bSqeGCQ/s1600/a+cross.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66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1F2F0CF0-038E-4ED3-899B-86249D73ACDC}" type="slidenum">
              <a:rPr lang="en-US" altLang="zh-CN" sz="1400">
                <a:solidFill>
                  <a:srgbClr val="000000"/>
                </a:solidFill>
                <a:ea typeface="DFPLiShuW5-B5-AZ"/>
              </a:rPr>
              <a:pPr>
                <a:spcBef>
                  <a:spcPct val="0"/>
                </a:spcBef>
                <a:buFontTx/>
                <a:buNone/>
              </a:pPr>
              <a:t>14</a:t>
            </a:fld>
            <a:endParaRPr lang="en-US" altLang="zh-CN" sz="1400">
              <a:solidFill>
                <a:srgbClr val="000000"/>
              </a:solidFill>
              <a:ea typeface="DFPLiShuW5-B5-AZ"/>
            </a:endParaRPr>
          </a:p>
        </p:txBody>
      </p:sp>
      <p:sp>
        <p:nvSpPr>
          <p:cNvPr id="7311362" name="Rectangle 2"/>
          <p:cNvSpPr>
            <a:spLocks noChangeArrowheads="1"/>
          </p:cNvSpPr>
          <p:nvPr/>
        </p:nvSpPr>
        <p:spPr bwMode="auto">
          <a:xfrm>
            <a:off x="228600" y="304800"/>
            <a:ext cx="8915400" cy="6096000"/>
          </a:xfrm>
          <a:prstGeom prst="rect">
            <a:avLst/>
          </a:prstGeom>
          <a:noFill/>
          <a:ln w="9525">
            <a:noFill/>
            <a:miter lim="800000"/>
            <a:headEnd/>
            <a:tailEnd/>
          </a:ln>
          <a:effectLst>
            <a:outerShdw dist="45791" dir="2021404" algn="ctr" rotWithShape="0">
              <a:srgbClr val="000000"/>
            </a:outerShdw>
          </a:effectLst>
        </p:spPr>
        <p:txBody>
          <a:bodyPr/>
          <a:lstStyle/>
          <a:p>
            <a:pPr eaLnBrk="1" hangingPunct="1">
              <a:lnSpc>
                <a:spcPct val="90000"/>
              </a:lnSpc>
              <a:spcBef>
                <a:spcPct val="20000"/>
              </a:spcBef>
              <a:buClr>
                <a:srgbClr val="009999"/>
              </a:buClr>
              <a:buSzPct val="60000"/>
              <a:buFont typeface="Wingdings" pitchFamily="2" charset="2"/>
              <a:buNone/>
              <a:defRPr/>
            </a:pPr>
            <a:endParaRPr lang="zh-TW" altLang="en-US" sz="3600" b="0" u="none" dirty="0">
              <a:solidFill>
                <a:srgbClr val="000000"/>
              </a:solidFill>
              <a:latin typeface="Arial" charset="0"/>
              <a:ea typeface="文新字海-特行" pitchFamily="2" charset="-120"/>
              <a:cs typeface="+mn-cs"/>
            </a:endParaRPr>
          </a:p>
          <a:p>
            <a:pPr algn="ctr" eaLnBrk="1" hangingPunct="1">
              <a:lnSpc>
                <a:spcPct val="90000"/>
              </a:lnSpc>
              <a:spcBef>
                <a:spcPct val="20000"/>
              </a:spcBef>
              <a:buClr>
                <a:srgbClr val="009999"/>
              </a:buClr>
              <a:buSzPct val="60000"/>
              <a:buFont typeface="Wingdings" pitchFamily="2" charset="2"/>
              <a:buNone/>
              <a:defRPr/>
            </a:pPr>
            <a:r>
              <a:rPr lang="zh-TW" altLang="en-US" sz="6000" b="0" u="none" dirty="0">
                <a:solidFill>
                  <a:srgbClr val="000000"/>
                </a:solidFill>
                <a:latin typeface="Arial" charset="0"/>
                <a:ea typeface="文新字海-特行" pitchFamily="2" charset="-120"/>
                <a:cs typeface="+mn-cs"/>
              </a:rPr>
              <a:t>  	</a:t>
            </a:r>
            <a:r>
              <a:rPr lang="zh-CN" altLang="en-US" sz="6000" b="0" u="none" dirty="0">
                <a:solidFill>
                  <a:srgbClr val="000000"/>
                </a:solidFill>
                <a:latin typeface="Arial" charset="0"/>
                <a:ea typeface="文新字海-特行" pitchFamily="2" charset="-120"/>
                <a:cs typeface="+mn-cs"/>
              </a:rPr>
              <a:t>  </a:t>
            </a:r>
            <a:r>
              <a:rPr lang="zh-TW" altLang="en-US" sz="4800" b="0" u="none" dirty="0">
                <a:solidFill>
                  <a:srgbClr val="FFFF00"/>
                </a:solidFill>
                <a:latin typeface="Arial" charset="0"/>
                <a:ea typeface="文新字海-特行" pitchFamily="2" charset="-120"/>
                <a:cs typeface="+mn-cs"/>
              </a:rPr>
              <a:t>			</a:t>
            </a:r>
          </a:p>
        </p:txBody>
      </p:sp>
      <p:sp>
        <p:nvSpPr>
          <p:cNvPr id="4" name="Rectangle 3"/>
          <p:cNvSpPr/>
          <p:nvPr/>
        </p:nvSpPr>
        <p:spPr>
          <a:xfrm>
            <a:off x="0" y="0"/>
            <a:ext cx="9144000" cy="6945491"/>
          </a:xfrm>
          <a:prstGeom prst="rect">
            <a:avLst/>
          </a:prstGeom>
        </p:spPr>
        <p:txBody>
          <a:bodyPr>
            <a:spAutoFit/>
          </a:bodyPr>
          <a:lstStyle/>
          <a:p>
            <a:pPr marL="122238" eaLnBrk="1" hangingPunct="1">
              <a:tabLst>
                <a:tab pos="4114800" algn="r"/>
                <a:tab pos="4294188" algn="l"/>
              </a:tabLst>
              <a:defRPr/>
            </a:pPr>
            <a:r>
              <a:rPr lang="en-US" sz="4400" u="none" dirty="0">
                <a:solidFill>
                  <a:srgbClr val="FFFF00"/>
                </a:solidFill>
                <a:effectLst>
                  <a:outerShdw blurRad="38100" dist="38100" dir="2700000" algn="tl">
                    <a:srgbClr val="C0C0C0"/>
                  </a:outerShdw>
                </a:effectLst>
                <a:cs typeface="Arial" pitchFamily="34" charset="0"/>
              </a:rPr>
              <a:t>	</a:t>
            </a:r>
            <a:r>
              <a:rPr lang="zh-TW" altLang="en-US" sz="4400" dirty="0">
                <a:solidFill>
                  <a:srgbClr val="FFFF00"/>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埋葬</a:t>
            </a:r>
            <a:r>
              <a:rPr lang="en-US" altLang="zh-TW" sz="4400" dirty="0">
                <a:solidFill>
                  <a:srgbClr val="FFFF00"/>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Buried	</a:t>
            </a:r>
            <a:r>
              <a:rPr lang="en-US" altLang="zh-TW" sz="4400" b="1" dirty="0">
                <a:solidFill>
                  <a:srgbClr val="FFFF00"/>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Risen</a:t>
            </a:r>
            <a:r>
              <a:rPr lang="zh-TW" altLang="en-US" sz="4400" b="1" dirty="0">
                <a:solidFill>
                  <a:srgbClr val="FFFF00"/>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復活</a:t>
            </a:r>
          </a:p>
          <a:p>
            <a:pPr marL="122238" eaLnBrk="1" hangingPunct="1">
              <a:tabLst>
                <a:tab pos="4114800" algn="r"/>
                <a:tab pos="4294188" algn="l"/>
              </a:tabLst>
              <a:defRPr/>
            </a:pPr>
            <a:r>
              <a:rPr lang="zh-TW" altLang="en-US" sz="4400" dirty="0">
                <a:solidFill>
                  <a:srgbClr val="FFFF00"/>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	</a:t>
            </a:r>
            <a:r>
              <a:rPr lang="en-US" altLang="zh-TW" sz="4400" dirty="0">
                <a:solidFill>
                  <a:srgbClr val="FFFF00"/>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(my right to God)	</a:t>
            </a:r>
            <a:r>
              <a:rPr lang="en-US" altLang="zh-TW" sz="4400" b="1" dirty="0">
                <a:solidFill>
                  <a:srgbClr val="FFFF00"/>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(privilege from God)</a:t>
            </a:r>
          </a:p>
          <a:p>
            <a:pPr marL="122238" eaLnBrk="1" hangingPunct="1">
              <a:spcBef>
                <a:spcPts val="1200"/>
              </a:spcBef>
              <a:spcAft>
                <a:spcPts val="400"/>
              </a:spcAft>
              <a:tabLst>
                <a:tab pos="4114800" algn="r"/>
                <a:tab pos="4403725" algn="l"/>
              </a:tabLst>
              <a:defRPr/>
            </a:pPr>
            <a:r>
              <a:rPr lang="en-US" altLang="zh-TW" sz="4400" dirty="0">
                <a:solidFill>
                  <a:srgbClr val="FFFF00"/>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	</a:t>
            </a:r>
            <a:r>
              <a:rPr lang="en-US" altLang="zh-TW" sz="400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my idea </a:t>
            </a:r>
            <a:r>
              <a:rPr lang="zh-CN" altLang="en-US" sz="400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我的想法</a:t>
            </a:r>
          </a:p>
          <a:p>
            <a:pPr marL="122238" eaLnBrk="1" hangingPunct="1">
              <a:spcBef>
                <a:spcPts val="0"/>
              </a:spcBef>
              <a:spcAft>
                <a:spcPts val="400"/>
              </a:spcAft>
              <a:tabLst>
                <a:tab pos="4114800" algn="r"/>
                <a:tab pos="4403725" algn="l"/>
              </a:tabLst>
              <a:defRPr/>
            </a:pPr>
            <a:r>
              <a:rPr lang="zh-CN" altLang="en-US" sz="400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	</a:t>
            </a:r>
            <a:r>
              <a:rPr lang="en-US" altLang="zh-CN" sz="400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m</a:t>
            </a:r>
            <a:r>
              <a:rPr lang="en-US" altLang="zh-TW" sz="400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y likes </a:t>
            </a:r>
            <a:r>
              <a:rPr lang="zh-CN" altLang="en-US" sz="400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我的喜好</a:t>
            </a:r>
          </a:p>
          <a:p>
            <a:pPr marL="122238" eaLnBrk="1" hangingPunct="1">
              <a:spcBef>
                <a:spcPts val="0"/>
              </a:spcBef>
              <a:spcAft>
                <a:spcPts val="400"/>
              </a:spcAft>
              <a:tabLst>
                <a:tab pos="4114800" algn="r"/>
                <a:tab pos="4403725" algn="l"/>
              </a:tabLst>
              <a:defRPr/>
            </a:pPr>
            <a:r>
              <a:rPr lang="zh-CN" altLang="en-US" sz="400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	</a:t>
            </a:r>
            <a:r>
              <a:rPr lang="en-US" altLang="zh-CN" sz="400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m</a:t>
            </a:r>
            <a:r>
              <a:rPr lang="en-US" altLang="zh-TW" sz="400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y face </a:t>
            </a:r>
            <a:r>
              <a:rPr lang="zh-CN" altLang="en-US" sz="400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我的面子</a:t>
            </a:r>
          </a:p>
          <a:p>
            <a:pPr marL="122238" eaLnBrk="1" hangingPunct="1">
              <a:spcBef>
                <a:spcPts val="0"/>
              </a:spcBef>
              <a:spcAft>
                <a:spcPts val="400"/>
              </a:spcAft>
              <a:tabLst>
                <a:tab pos="4114800" algn="r"/>
                <a:tab pos="4403725" algn="l"/>
              </a:tabLst>
              <a:defRPr/>
            </a:pPr>
            <a:r>
              <a:rPr lang="en-US" altLang="zh-CN" sz="400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	my gift </a:t>
            </a:r>
            <a:r>
              <a:rPr lang="zh-CN" altLang="en-US" sz="400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我的恩赐</a:t>
            </a:r>
            <a:r>
              <a:rPr lang="en-US" altLang="zh-CN" sz="400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	</a:t>
            </a:r>
          </a:p>
          <a:p>
            <a:pPr marL="122238" eaLnBrk="1" hangingPunct="1">
              <a:spcBef>
                <a:spcPts val="0"/>
              </a:spcBef>
              <a:spcAft>
                <a:spcPts val="400"/>
              </a:spcAft>
              <a:tabLst>
                <a:tab pos="4114800" algn="r"/>
                <a:tab pos="4403725" algn="l"/>
              </a:tabLst>
              <a:defRPr/>
            </a:pPr>
            <a:r>
              <a:rPr lang="en-US" altLang="zh-CN" sz="400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	my fun </a:t>
            </a:r>
            <a:r>
              <a:rPr lang="zh-CN" altLang="en-US" sz="400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我的娱乐</a:t>
            </a:r>
          </a:p>
          <a:p>
            <a:pPr marL="122238" eaLnBrk="1" hangingPunct="1">
              <a:spcBef>
                <a:spcPts val="0"/>
              </a:spcBef>
              <a:spcAft>
                <a:spcPts val="400"/>
              </a:spcAft>
              <a:tabLst>
                <a:tab pos="4114800" algn="r"/>
                <a:tab pos="4403725" algn="l"/>
              </a:tabLst>
              <a:defRPr/>
            </a:pPr>
            <a:r>
              <a:rPr lang="zh-CN" altLang="en-US" sz="400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	</a:t>
            </a:r>
            <a:r>
              <a:rPr lang="en-US" altLang="zh-CN" sz="400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my kids </a:t>
            </a:r>
            <a:r>
              <a:rPr lang="zh-CN" altLang="en-US" sz="400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我的孩子</a:t>
            </a:r>
            <a:endParaRPr lang="en-US" altLang="zh-CN" sz="400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endParaRPr>
          </a:p>
          <a:p>
            <a:pPr marL="122238" eaLnBrk="1" hangingPunct="1">
              <a:spcBef>
                <a:spcPts val="0"/>
              </a:spcBef>
              <a:spcAft>
                <a:spcPts val="400"/>
              </a:spcAft>
              <a:tabLst>
                <a:tab pos="4114800" algn="r"/>
                <a:tab pos="4403725" algn="l"/>
              </a:tabLst>
              <a:defRPr/>
            </a:pPr>
            <a:r>
              <a:rPr lang="en-US" altLang="zh-CN" sz="400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	my marriage </a:t>
            </a:r>
            <a:r>
              <a:rPr lang="zh-CN" altLang="en-US" sz="400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婚姻</a:t>
            </a:r>
          </a:p>
          <a:p>
            <a:pPr marL="122238" eaLnBrk="1" hangingPunct="1">
              <a:spcBef>
                <a:spcPts val="0"/>
              </a:spcBef>
              <a:spcAft>
                <a:spcPts val="400"/>
              </a:spcAft>
              <a:tabLst>
                <a:tab pos="4114800" algn="r"/>
                <a:tab pos="4403725" algn="l"/>
              </a:tabLst>
              <a:defRPr/>
            </a:pPr>
            <a:r>
              <a:rPr lang="en-US" altLang="zh-TW" sz="400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	my life </a:t>
            </a:r>
            <a:r>
              <a:rPr lang="zh-CN" altLang="en-US" sz="400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cs typeface="Arial" pitchFamily="34" charset="0"/>
              </a:rPr>
              <a:t>我的生命</a:t>
            </a:r>
          </a:p>
        </p:txBody>
      </p:sp>
      <p:sp>
        <p:nvSpPr>
          <p:cNvPr id="5" name="Rectangle 4"/>
          <p:cNvSpPr/>
          <p:nvPr/>
        </p:nvSpPr>
        <p:spPr>
          <a:xfrm>
            <a:off x="4267200" y="1530804"/>
            <a:ext cx="4876800" cy="5329664"/>
          </a:xfrm>
          <a:prstGeom prst="rect">
            <a:avLst/>
          </a:prstGeom>
        </p:spPr>
        <p:txBody>
          <a:bodyPr wrap="square">
            <a:spAutoFit/>
          </a:bodyPr>
          <a:lstStyle>
            <a:lvl1pPr marL="122238" eaLnBrk="0" hangingPunct="0">
              <a:tabLst>
                <a:tab pos="4008438" algn="r"/>
                <a:tab pos="4403725" algn="l"/>
              </a:tabLst>
              <a:defRPr sz="5400" b="1" u="sng">
                <a:solidFill>
                  <a:schemeClr val="tx1"/>
                </a:solidFill>
                <a:latin typeface="Arial" panose="020B0604020202020204" pitchFamily="34" charset="0"/>
                <a:ea typeface="DFPLiShuW5-B5-AZ"/>
                <a:cs typeface="DFPLiShuW5-B5-AZ"/>
              </a:defRPr>
            </a:lvl1pPr>
            <a:lvl2pPr marL="742950" indent="-285750" eaLnBrk="0" hangingPunct="0">
              <a:tabLst>
                <a:tab pos="4008438" algn="r"/>
                <a:tab pos="4403725" algn="l"/>
              </a:tabLst>
              <a:defRPr sz="5400" b="1" u="sng">
                <a:solidFill>
                  <a:schemeClr val="tx1"/>
                </a:solidFill>
                <a:latin typeface="Arial" panose="020B0604020202020204" pitchFamily="34" charset="0"/>
                <a:ea typeface="DFPLiShuW5-B5-AZ"/>
                <a:cs typeface="DFPLiShuW5-B5-AZ"/>
              </a:defRPr>
            </a:lvl2pPr>
            <a:lvl3pPr marL="1143000" indent="-228600" eaLnBrk="0" hangingPunct="0">
              <a:tabLst>
                <a:tab pos="4008438" algn="r"/>
                <a:tab pos="4403725" algn="l"/>
              </a:tabLst>
              <a:defRPr sz="5400" b="1" u="sng">
                <a:solidFill>
                  <a:schemeClr val="tx1"/>
                </a:solidFill>
                <a:latin typeface="Arial" panose="020B0604020202020204" pitchFamily="34" charset="0"/>
                <a:ea typeface="DFPLiShuW5-B5-AZ"/>
                <a:cs typeface="DFPLiShuW5-B5-AZ"/>
              </a:defRPr>
            </a:lvl3pPr>
            <a:lvl4pPr marL="1600200" indent="-228600" eaLnBrk="0" hangingPunct="0">
              <a:tabLst>
                <a:tab pos="4008438" algn="r"/>
                <a:tab pos="4403725" algn="l"/>
              </a:tabLst>
              <a:defRPr sz="5400" b="1" u="sng">
                <a:solidFill>
                  <a:schemeClr val="tx1"/>
                </a:solidFill>
                <a:latin typeface="Arial" panose="020B0604020202020204" pitchFamily="34" charset="0"/>
                <a:ea typeface="DFPLiShuW5-B5-AZ"/>
                <a:cs typeface="DFPLiShuW5-B5-AZ"/>
              </a:defRPr>
            </a:lvl4pPr>
            <a:lvl5pPr marL="2057400" indent="-228600" eaLnBrk="0" hangingPunct="0">
              <a:tabLst>
                <a:tab pos="4008438" algn="r"/>
                <a:tab pos="4403725" algn="l"/>
              </a:tabLst>
              <a:defRPr sz="5400" b="1" u="sng">
                <a:solidFill>
                  <a:schemeClr val="tx1"/>
                </a:solidFill>
                <a:latin typeface="Arial" panose="020B0604020202020204" pitchFamily="34" charset="0"/>
                <a:ea typeface="DFPLiShuW5-B5-AZ"/>
                <a:cs typeface="DFPLiShuW5-B5-AZ"/>
              </a:defRPr>
            </a:lvl5pPr>
            <a:lvl6pPr marL="2514600" indent="-228600" eaLnBrk="0" fontAlgn="base" hangingPunct="0">
              <a:spcBef>
                <a:spcPct val="0"/>
              </a:spcBef>
              <a:spcAft>
                <a:spcPct val="0"/>
              </a:spcAft>
              <a:tabLst>
                <a:tab pos="4008438" algn="r"/>
                <a:tab pos="4403725" algn="l"/>
              </a:tabLst>
              <a:defRPr sz="5400" b="1" u="sng">
                <a:solidFill>
                  <a:schemeClr val="tx1"/>
                </a:solidFill>
                <a:latin typeface="Arial" panose="020B0604020202020204" pitchFamily="34" charset="0"/>
                <a:ea typeface="DFPLiShuW5-B5-AZ"/>
                <a:cs typeface="DFPLiShuW5-B5-AZ"/>
              </a:defRPr>
            </a:lvl6pPr>
            <a:lvl7pPr marL="2971800" indent="-228600" eaLnBrk="0" fontAlgn="base" hangingPunct="0">
              <a:spcBef>
                <a:spcPct val="0"/>
              </a:spcBef>
              <a:spcAft>
                <a:spcPct val="0"/>
              </a:spcAft>
              <a:tabLst>
                <a:tab pos="4008438" algn="r"/>
                <a:tab pos="4403725" algn="l"/>
              </a:tabLst>
              <a:defRPr sz="5400" b="1" u="sng">
                <a:solidFill>
                  <a:schemeClr val="tx1"/>
                </a:solidFill>
                <a:latin typeface="Arial" panose="020B0604020202020204" pitchFamily="34" charset="0"/>
                <a:ea typeface="DFPLiShuW5-B5-AZ"/>
                <a:cs typeface="DFPLiShuW5-B5-AZ"/>
              </a:defRPr>
            </a:lvl7pPr>
            <a:lvl8pPr marL="3429000" indent="-228600" eaLnBrk="0" fontAlgn="base" hangingPunct="0">
              <a:spcBef>
                <a:spcPct val="0"/>
              </a:spcBef>
              <a:spcAft>
                <a:spcPct val="0"/>
              </a:spcAft>
              <a:tabLst>
                <a:tab pos="4008438" algn="r"/>
                <a:tab pos="4403725" algn="l"/>
              </a:tabLst>
              <a:defRPr sz="5400" b="1" u="sng">
                <a:solidFill>
                  <a:schemeClr val="tx1"/>
                </a:solidFill>
                <a:latin typeface="Arial" panose="020B0604020202020204" pitchFamily="34" charset="0"/>
                <a:ea typeface="DFPLiShuW5-B5-AZ"/>
                <a:cs typeface="DFPLiShuW5-B5-AZ"/>
              </a:defRPr>
            </a:lvl8pPr>
            <a:lvl9pPr marL="3886200" indent="-228600" eaLnBrk="0" fontAlgn="base" hangingPunct="0">
              <a:spcBef>
                <a:spcPct val="0"/>
              </a:spcBef>
              <a:spcAft>
                <a:spcPct val="0"/>
              </a:spcAft>
              <a:tabLst>
                <a:tab pos="4008438" algn="r"/>
                <a:tab pos="4403725" algn="l"/>
              </a:tabLst>
              <a:defRPr sz="5400" b="1" u="sng">
                <a:solidFill>
                  <a:schemeClr val="tx1"/>
                </a:solidFill>
                <a:latin typeface="Arial" panose="020B0604020202020204" pitchFamily="34" charset="0"/>
                <a:ea typeface="DFPLiShuW5-B5-AZ"/>
                <a:cs typeface="DFPLiShuW5-B5-AZ"/>
              </a:defRPr>
            </a:lvl9pPr>
          </a:lstStyle>
          <a:p>
            <a:pPr marL="0" eaLnBrk="1" hangingPunct="1">
              <a:spcAft>
                <a:spcPts val="400"/>
              </a:spcAft>
              <a:defRPr/>
            </a:pPr>
            <a:r>
              <a:rPr lang="zh-TW" altLang="en-US" sz="4000" u="none" dirty="0">
                <a:solidFill>
                  <a:schemeClr val="bg1"/>
                </a:solidFill>
                <a:effectLst>
                  <a:outerShdw dist="38100" dir="2700000" algn="tl">
                    <a:schemeClr val="tx1"/>
                  </a:outerShdw>
                </a:effectLst>
                <a:latin typeface="Calibri" panose="020F0502020204030204" pitchFamily="34" charset="0"/>
                <a:ea typeface="標楷體" panose="03000509000000000000" pitchFamily="65" charset="-120"/>
                <a:cs typeface="Calibri" panose="020F0502020204030204" pitchFamily="34" charset="0"/>
              </a:rPr>
              <a:t>他的智慧 </a:t>
            </a:r>
            <a:r>
              <a:rPr lang="en-US" altLang="zh-TW" sz="4000" u="none" dirty="0">
                <a:solidFill>
                  <a:schemeClr val="bg1"/>
                </a:solidFill>
                <a:effectLst>
                  <a:outerShdw dist="38100" dir="2700000" algn="tl">
                    <a:schemeClr val="tx1"/>
                  </a:outerShdw>
                </a:effectLst>
                <a:latin typeface="Calibri" panose="020F0502020204030204" pitchFamily="34" charset="0"/>
                <a:ea typeface="標楷體" panose="03000509000000000000" pitchFamily="65" charset="-120"/>
                <a:cs typeface="Calibri" panose="020F0502020204030204" pitchFamily="34" charset="0"/>
              </a:rPr>
              <a:t>His wisdom</a:t>
            </a:r>
          </a:p>
          <a:p>
            <a:pPr marL="0" eaLnBrk="1" hangingPunct="1">
              <a:spcAft>
                <a:spcPts val="400"/>
              </a:spcAft>
              <a:defRPr/>
            </a:pPr>
            <a:r>
              <a:rPr lang="zh-TW" altLang="en-US" sz="4000" u="none" dirty="0">
                <a:solidFill>
                  <a:schemeClr val="bg1"/>
                </a:solidFill>
                <a:effectLst>
                  <a:outerShdw dist="38100" dir="2700000" algn="tl">
                    <a:schemeClr val="tx1"/>
                  </a:outerShdw>
                </a:effectLst>
                <a:latin typeface="Calibri" panose="020F0502020204030204" pitchFamily="34" charset="0"/>
                <a:ea typeface="標楷體" panose="03000509000000000000" pitchFamily="65" charset="-120"/>
                <a:cs typeface="Calibri" panose="020F0502020204030204" pitchFamily="34" charset="0"/>
              </a:rPr>
              <a:t>祂的喜悦 </a:t>
            </a:r>
            <a:r>
              <a:rPr lang="en-US" altLang="zh-TW" sz="4000" u="none" dirty="0">
                <a:solidFill>
                  <a:schemeClr val="bg1"/>
                </a:solidFill>
                <a:effectLst>
                  <a:outerShdw dist="38100" dir="2700000" algn="tl">
                    <a:schemeClr val="tx1"/>
                  </a:outerShdw>
                </a:effectLst>
                <a:latin typeface="Calibri" panose="020F0502020204030204" pitchFamily="34" charset="0"/>
                <a:ea typeface="標楷體" panose="03000509000000000000" pitchFamily="65" charset="-120"/>
                <a:cs typeface="Calibri" panose="020F0502020204030204" pitchFamily="34" charset="0"/>
              </a:rPr>
              <a:t>His delight</a:t>
            </a:r>
          </a:p>
          <a:p>
            <a:pPr marL="0" eaLnBrk="1" hangingPunct="1">
              <a:spcAft>
                <a:spcPts val="400"/>
              </a:spcAft>
              <a:defRPr/>
            </a:pPr>
            <a:r>
              <a:rPr lang="zh-TW" altLang="en-US" sz="4000" u="none" dirty="0">
                <a:solidFill>
                  <a:schemeClr val="bg1"/>
                </a:solidFill>
                <a:effectLst>
                  <a:outerShdw dist="38100" dir="2700000" algn="tl">
                    <a:schemeClr val="tx1"/>
                  </a:outerShdw>
                </a:effectLst>
                <a:latin typeface="Calibri" panose="020F0502020204030204" pitchFamily="34" charset="0"/>
                <a:ea typeface="標楷體" panose="03000509000000000000" pitchFamily="65" charset="-120"/>
                <a:cs typeface="Calibri" panose="020F0502020204030204" pitchFamily="34" charset="0"/>
              </a:rPr>
              <a:t>祂的荣耀 </a:t>
            </a:r>
            <a:r>
              <a:rPr lang="en-US" altLang="zh-TW" sz="4000" u="none" dirty="0">
                <a:solidFill>
                  <a:schemeClr val="bg1"/>
                </a:solidFill>
                <a:effectLst>
                  <a:outerShdw dist="38100" dir="2700000" algn="tl">
                    <a:schemeClr val="tx1"/>
                  </a:outerShdw>
                </a:effectLst>
                <a:latin typeface="Calibri" panose="020F0502020204030204" pitchFamily="34" charset="0"/>
                <a:ea typeface="標楷體" panose="03000509000000000000" pitchFamily="65" charset="-120"/>
                <a:cs typeface="Calibri" panose="020F0502020204030204" pitchFamily="34" charset="0"/>
              </a:rPr>
              <a:t>His glory</a:t>
            </a:r>
          </a:p>
          <a:p>
            <a:pPr marL="0" eaLnBrk="1" hangingPunct="1">
              <a:spcAft>
                <a:spcPts val="400"/>
              </a:spcAft>
              <a:defRPr/>
            </a:pPr>
            <a:r>
              <a:rPr lang="zh-CN" altLang="en-US" sz="4000" u="none" dirty="0">
                <a:solidFill>
                  <a:schemeClr val="bg1"/>
                </a:solidFill>
                <a:effectLst>
                  <a:outerShdw dist="38100" dir="2700000" algn="tl">
                    <a:schemeClr val="tx1"/>
                  </a:outerShdw>
                </a:effectLst>
                <a:latin typeface="Calibri" panose="020F0502020204030204" pitchFamily="34" charset="0"/>
                <a:ea typeface="標楷體" panose="03000509000000000000" pitchFamily="65" charset="-120"/>
                <a:cs typeface="Calibri" panose="020F0502020204030204" pitchFamily="34" charset="0"/>
              </a:rPr>
              <a:t>祂的器皿 </a:t>
            </a:r>
            <a:r>
              <a:rPr lang="en-US" altLang="zh-CN" sz="4000" u="none" dirty="0">
                <a:solidFill>
                  <a:schemeClr val="bg1"/>
                </a:solidFill>
                <a:effectLst>
                  <a:outerShdw dist="38100" dir="2700000" algn="tl">
                    <a:schemeClr val="tx1"/>
                  </a:outerShdw>
                </a:effectLst>
                <a:latin typeface="Calibri" panose="020F0502020204030204" pitchFamily="34" charset="0"/>
                <a:ea typeface="標楷體" panose="03000509000000000000" pitchFamily="65" charset="-120"/>
                <a:cs typeface="Calibri" panose="020F0502020204030204" pitchFamily="34" charset="0"/>
              </a:rPr>
              <a:t>His tool</a:t>
            </a:r>
            <a:endParaRPr lang="en-US" altLang="zh-TW" sz="4000" u="none" dirty="0">
              <a:solidFill>
                <a:schemeClr val="bg1"/>
              </a:solidFill>
              <a:effectLst>
                <a:outerShdw dist="38100" dir="2700000" algn="tl">
                  <a:schemeClr val="tx1"/>
                </a:outerShdw>
              </a:effectLst>
              <a:latin typeface="Calibri" panose="020F0502020204030204" pitchFamily="34" charset="0"/>
              <a:ea typeface="標楷體" panose="03000509000000000000" pitchFamily="65" charset="-120"/>
              <a:cs typeface="Calibri" panose="020F0502020204030204" pitchFamily="34" charset="0"/>
            </a:endParaRPr>
          </a:p>
          <a:p>
            <a:pPr marL="0" eaLnBrk="1" hangingPunct="1">
              <a:spcAft>
                <a:spcPts val="400"/>
              </a:spcAft>
              <a:defRPr/>
            </a:pPr>
            <a:r>
              <a:rPr lang="zh-CN" altLang="en-US" sz="4000" u="none" dirty="0">
                <a:solidFill>
                  <a:schemeClr val="bg1"/>
                </a:solidFill>
                <a:effectLst>
                  <a:outerShdw dist="38100" dir="2700000" algn="tl">
                    <a:schemeClr val="tx1"/>
                  </a:outerShdw>
                </a:effectLst>
                <a:latin typeface="Calibri" panose="020F0502020204030204" pitchFamily="34" charset="0"/>
                <a:ea typeface="標楷體" panose="03000509000000000000" pitchFamily="65" charset="-120"/>
                <a:cs typeface="Calibri" panose="020F0502020204030204" pitchFamily="34" charset="0"/>
              </a:rPr>
              <a:t>祂的</a:t>
            </a:r>
            <a:r>
              <a:rPr lang="zh-TW" altLang="en-US" sz="4000" u="none" dirty="0">
                <a:solidFill>
                  <a:schemeClr val="bg1"/>
                </a:solidFill>
                <a:effectLst>
                  <a:outerShdw dist="38100" dir="2700000" algn="tl">
                    <a:schemeClr val="tx1"/>
                  </a:outerShdw>
                </a:effectLst>
                <a:latin typeface="Calibri" panose="020F0502020204030204" pitchFamily="34" charset="0"/>
                <a:ea typeface="標楷體" panose="03000509000000000000" pitchFamily="65" charset="-120"/>
                <a:cs typeface="Calibri" panose="020F0502020204030204" pitchFamily="34" charset="0"/>
              </a:rPr>
              <a:t>喜乐 </a:t>
            </a:r>
            <a:r>
              <a:rPr lang="en-US" altLang="zh-CN" sz="4000" u="none" dirty="0">
                <a:solidFill>
                  <a:schemeClr val="bg1"/>
                </a:solidFill>
                <a:effectLst>
                  <a:outerShdw dist="38100" dir="2700000" algn="tl">
                    <a:schemeClr val="tx1"/>
                  </a:outerShdw>
                </a:effectLst>
                <a:latin typeface="Calibri" panose="020F0502020204030204" pitchFamily="34" charset="0"/>
                <a:ea typeface="標楷體" panose="03000509000000000000" pitchFamily="65" charset="-120"/>
                <a:cs typeface="Calibri" panose="020F0502020204030204" pitchFamily="34" charset="0"/>
              </a:rPr>
              <a:t>His joy</a:t>
            </a:r>
            <a:endParaRPr lang="en-US" altLang="zh-TW" sz="4000" u="none" dirty="0">
              <a:solidFill>
                <a:schemeClr val="bg1"/>
              </a:solidFill>
              <a:effectLst>
                <a:outerShdw dist="38100" dir="2700000" algn="tl">
                  <a:schemeClr val="tx1"/>
                </a:outerShdw>
              </a:effectLst>
              <a:latin typeface="Calibri" panose="020F0502020204030204" pitchFamily="34" charset="0"/>
              <a:ea typeface="標楷體" panose="03000509000000000000" pitchFamily="65" charset="-120"/>
              <a:cs typeface="Calibri" panose="020F0502020204030204" pitchFamily="34" charset="0"/>
            </a:endParaRPr>
          </a:p>
          <a:p>
            <a:pPr marL="0" eaLnBrk="1" hangingPunct="1">
              <a:spcAft>
                <a:spcPts val="400"/>
              </a:spcAft>
              <a:defRPr/>
            </a:pPr>
            <a:r>
              <a:rPr lang="zh-TW" altLang="en-US" sz="4000" u="none" dirty="0">
                <a:solidFill>
                  <a:schemeClr val="bg1"/>
                </a:solidFill>
                <a:effectLst>
                  <a:outerShdw dist="38100" dir="2700000" algn="tl">
                    <a:schemeClr val="tx1"/>
                  </a:outerShdw>
                </a:effectLst>
                <a:latin typeface="Calibri" panose="020F0502020204030204" pitchFamily="34" charset="0"/>
                <a:ea typeface="標楷體" panose="03000509000000000000" pitchFamily="65" charset="-120"/>
                <a:cs typeface="Calibri" panose="020F0502020204030204" pitchFamily="34" charset="0"/>
              </a:rPr>
              <a:t>祂的</a:t>
            </a:r>
            <a:r>
              <a:rPr lang="zh-CN" altLang="en-US" sz="4000" u="none" dirty="0">
                <a:solidFill>
                  <a:schemeClr val="bg1"/>
                </a:solidFill>
                <a:effectLst>
                  <a:outerShdw dist="38100" dir="2700000" algn="tl">
                    <a:schemeClr val="tx1"/>
                  </a:outerShdw>
                </a:effectLst>
                <a:latin typeface="Calibri" panose="020F0502020204030204" pitchFamily="34" charset="0"/>
                <a:ea typeface="標楷體" panose="03000509000000000000" pitchFamily="65" charset="-120"/>
                <a:cs typeface="Calibri" panose="020F0502020204030204" pitchFamily="34" charset="0"/>
              </a:rPr>
              <a:t>儿女</a:t>
            </a:r>
            <a:r>
              <a:rPr lang="zh-TW" altLang="en-US" sz="4000" u="none" dirty="0">
                <a:solidFill>
                  <a:schemeClr val="bg1"/>
                </a:solidFill>
                <a:effectLst>
                  <a:outerShdw dist="38100" dir="2700000" algn="tl">
                    <a:schemeClr val="tx1"/>
                  </a:outerShdw>
                </a:effectLst>
                <a:latin typeface="Calibri" panose="020F0502020204030204" pitchFamily="34" charset="0"/>
                <a:ea typeface="標楷體" panose="03000509000000000000" pitchFamily="65" charset="-120"/>
                <a:cs typeface="Calibri" panose="020F0502020204030204" pitchFamily="34" charset="0"/>
              </a:rPr>
              <a:t> </a:t>
            </a:r>
            <a:r>
              <a:rPr lang="en-US" altLang="zh-TW" sz="4000" u="none" dirty="0">
                <a:solidFill>
                  <a:schemeClr val="bg1"/>
                </a:solidFill>
                <a:effectLst>
                  <a:outerShdw dist="38100" dir="2700000" algn="tl">
                    <a:schemeClr val="tx1"/>
                  </a:outerShdw>
                </a:effectLst>
                <a:latin typeface="Calibri" panose="020F0502020204030204" pitchFamily="34" charset="0"/>
                <a:ea typeface="標楷體" panose="03000509000000000000" pitchFamily="65" charset="-120"/>
                <a:cs typeface="Calibri" panose="020F0502020204030204" pitchFamily="34" charset="0"/>
              </a:rPr>
              <a:t>His children</a:t>
            </a:r>
          </a:p>
          <a:p>
            <a:pPr marL="0" eaLnBrk="1" hangingPunct="1">
              <a:lnSpc>
                <a:spcPts val="4800"/>
              </a:lnSpc>
              <a:spcAft>
                <a:spcPts val="400"/>
              </a:spcAft>
              <a:defRPr/>
            </a:pPr>
            <a:r>
              <a:rPr lang="zh-CN" altLang="en-US" sz="3800" u="none" dirty="0">
                <a:solidFill>
                  <a:schemeClr val="bg1"/>
                </a:solidFill>
                <a:effectLst>
                  <a:outerShdw dist="38100" dir="2700000" algn="tl">
                    <a:schemeClr val="tx1"/>
                  </a:outerShdw>
                </a:effectLst>
                <a:latin typeface="Calibri" panose="020F0502020204030204" pitchFamily="34" charset="0"/>
                <a:ea typeface="標楷體" panose="03000509000000000000" pitchFamily="65" charset="-120"/>
                <a:cs typeface="Calibri" panose="020F0502020204030204" pitchFamily="34" charset="0"/>
              </a:rPr>
              <a:t>祂的盟约 </a:t>
            </a:r>
            <a:r>
              <a:rPr lang="en-US" altLang="zh-CN" sz="3800" u="none" dirty="0">
                <a:solidFill>
                  <a:schemeClr val="bg1"/>
                </a:solidFill>
                <a:effectLst>
                  <a:outerShdw dist="38100" dir="2700000" algn="tl">
                    <a:schemeClr val="tx1"/>
                  </a:outerShdw>
                </a:effectLst>
                <a:latin typeface="Calibri" panose="020F0502020204030204" pitchFamily="34" charset="0"/>
                <a:ea typeface="標楷體" panose="03000509000000000000" pitchFamily="65" charset="-120"/>
                <a:cs typeface="Calibri" panose="020F0502020204030204" pitchFamily="34" charset="0"/>
              </a:rPr>
              <a:t>His covenant</a:t>
            </a:r>
            <a:endParaRPr lang="en-US" altLang="zh-TW" sz="3800" u="none" dirty="0">
              <a:solidFill>
                <a:schemeClr val="bg1"/>
              </a:solidFill>
              <a:effectLst>
                <a:outerShdw dist="38100" dir="2700000" algn="tl">
                  <a:schemeClr val="tx1"/>
                </a:outerShdw>
              </a:effectLst>
              <a:latin typeface="Calibri" panose="020F0502020204030204" pitchFamily="34" charset="0"/>
              <a:ea typeface="標楷體" panose="03000509000000000000" pitchFamily="65" charset="-120"/>
              <a:cs typeface="Calibri" panose="020F0502020204030204" pitchFamily="34" charset="0"/>
            </a:endParaRPr>
          </a:p>
          <a:p>
            <a:pPr marL="0" eaLnBrk="1" hangingPunct="1">
              <a:spcAft>
                <a:spcPts val="400"/>
              </a:spcAft>
              <a:defRPr/>
            </a:pPr>
            <a:r>
              <a:rPr lang="zh-TW" altLang="en-US" sz="3900" u="none" dirty="0">
                <a:solidFill>
                  <a:schemeClr val="bg1"/>
                </a:solidFill>
                <a:effectLst>
                  <a:outerShdw dist="38100" dir="2700000" algn="tl">
                    <a:schemeClr val="tx1"/>
                  </a:outerShdw>
                </a:effectLst>
                <a:latin typeface="Calibri" panose="020F0502020204030204" pitchFamily="34" charset="0"/>
                <a:ea typeface="標楷體" panose="03000509000000000000" pitchFamily="65" charset="-120"/>
                <a:cs typeface="Calibri" panose="020F0502020204030204" pitchFamily="34" charset="0"/>
              </a:rPr>
              <a:t>祂的国度 </a:t>
            </a:r>
            <a:r>
              <a:rPr lang="en-US" altLang="zh-TW" sz="3900" u="none" dirty="0">
                <a:solidFill>
                  <a:schemeClr val="bg1"/>
                </a:solidFill>
                <a:effectLst>
                  <a:outerShdw dist="38100" dir="2700000" algn="tl">
                    <a:schemeClr val="tx1"/>
                  </a:outerShdw>
                </a:effectLst>
                <a:latin typeface="Calibri" panose="020F0502020204030204" pitchFamily="34" charset="0"/>
                <a:ea typeface="標楷體" panose="03000509000000000000" pitchFamily="65" charset="-120"/>
                <a:cs typeface="Calibri" panose="020F0502020204030204" pitchFamily="34" charset="0"/>
              </a:rPr>
              <a:t>His Kingdom</a:t>
            </a:r>
            <a:endParaRPr lang="en-US" altLang="en-US" sz="3900" u="none" dirty="0">
              <a:solidFill>
                <a:schemeClr val="bg1"/>
              </a:solidFill>
              <a:effectLst>
                <a:outerShdw dist="38100" dir="2700000" algn="tl">
                  <a:schemeClr val="tx1"/>
                </a:outerShdw>
              </a:effectLst>
              <a:latin typeface="Calibri" panose="020F0502020204030204" pitchFamily="34" charset="0"/>
              <a:ea typeface="文新字海-簡楷" pitchFamily="2" charset="-120"/>
            </a:endParaRPr>
          </a:p>
        </p:txBody>
      </p:sp>
    </p:spTree>
    <p:extLst>
      <p:ext uri="{BB962C8B-B14F-4D97-AF65-F5344CB8AC3E}">
        <p14:creationId xmlns:p14="http://schemas.microsoft.com/office/powerpoint/2010/main" val="236128259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10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10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left)">
                                      <p:cBhvr>
                                        <p:cTn id="22" dur="10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wipe(left)">
                                      <p:cBhvr>
                                        <p:cTn id="32" dur="10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wipe(left)">
                                      <p:cBhvr>
                                        <p:cTn id="37" dur="10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wipe(left)">
                                      <p:cBhvr>
                                        <p:cTn id="42" dur="1000"/>
                                        <p:tgtEl>
                                          <p:spTgt spid="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left)">
                                      <p:cBhvr>
                                        <p:cTn id="47" dur="1000"/>
                                        <p:tgtEl>
                                          <p:spTgt spid="4">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
                                            <p:txEl>
                                              <p:pRg st="4" end="4"/>
                                            </p:txEl>
                                          </p:spTgt>
                                        </p:tgtEl>
                                        <p:attrNameLst>
                                          <p:attrName>style.visibility</p:attrName>
                                        </p:attrNameLst>
                                      </p:cBhvr>
                                      <p:to>
                                        <p:strVal val="visible"/>
                                      </p:to>
                                    </p:set>
                                    <p:animEffect transition="in" filter="wipe(left)">
                                      <p:cBhvr>
                                        <p:cTn id="52" dur="1000"/>
                                        <p:tgtEl>
                                          <p:spTgt spid="5">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
                                            <p:txEl>
                                              <p:pRg st="7" end="7"/>
                                            </p:txEl>
                                          </p:spTgt>
                                        </p:tgtEl>
                                        <p:attrNameLst>
                                          <p:attrName>style.visibility</p:attrName>
                                        </p:attrNameLst>
                                      </p:cBhvr>
                                      <p:to>
                                        <p:strVal val="visible"/>
                                      </p:to>
                                    </p:set>
                                    <p:animEffect transition="in" filter="wipe(left)">
                                      <p:cBhvr>
                                        <p:cTn id="57" dur="1000"/>
                                        <p:tgtEl>
                                          <p:spTgt spid="4">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5">
                                            <p:txEl>
                                              <p:pRg st="5" end="5"/>
                                            </p:txEl>
                                          </p:spTgt>
                                        </p:tgtEl>
                                        <p:attrNameLst>
                                          <p:attrName>style.visibility</p:attrName>
                                        </p:attrNameLst>
                                      </p:cBhvr>
                                      <p:to>
                                        <p:strVal val="visible"/>
                                      </p:to>
                                    </p:set>
                                    <p:animEffect transition="in" filter="wipe(left)">
                                      <p:cBhvr>
                                        <p:cTn id="62" dur="1000"/>
                                        <p:tgtEl>
                                          <p:spTgt spid="5">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4">
                                            <p:txEl>
                                              <p:pRg st="8" end="8"/>
                                            </p:txEl>
                                          </p:spTgt>
                                        </p:tgtEl>
                                        <p:attrNameLst>
                                          <p:attrName>style.visibility</p:attrName>
                                        </p:attrNameLst>
                                      </p:cBhvr>
                                      <p:to>
                                        <p:strVal val="visible"/>
                                      </p:to>
                                    </p:set>
                                    <p:animEffect transition="in" filter="wipe(left)">
                                      <p:cBhvr>
                                        <p:cTn id="67" dur="1000"/>
                                        <p:tgtEl>
                                          <p:spTgt spid="4">
                                            <p:txEl>
                                              <p:pRg st="8" end="8"/>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5">
                                            <p:txEl>
                                              <p:pRg st="6" end="6"/>
                                            </p:txEl>
                                          </p:spTgt>
                                        </p:tgtEl>
                                        <p:attrNameLst>
                                          <p:attrName>style.visibility</p:attrName>
                                        </p:attrNameLst>
                                      </p:cBhvr>
                                      <p:to>
                                        <p:strVal val="visible"/>
                                      </p:to>
                                    </p:set>
                                    <p:animEffect transition="in" filter="wipe(left)">
                                      <p:cBhvr>
                                        <p:cTn id="72" dur="1000"/>
                                        <p:tgtEl>
                                          <p:spTgt spid="5">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4">
                                            <p:txEl>
                                              <p:pRg st="9" end="9"/>
                                            </p:txEl>
                                          </p:spTgt>
                                        </p:tgtEl>
                                        <p:attrNameLst>
                                          <p:attrName>style.visibility</p:attrName>
                                        </p:attrNameLst>
                                      </p:cBhvr>
                                      <p:to>
                                        <p:strVal val="visible"/>
                                      </p:to>
                                    </p:set>
                                    <p:animEffect transition="in" filter="wipe(left)">
                                      <p:cBhvr>
                                        <p:cTn id="77" dur="1000"/>
                                        <p:tgtEl>
                                          <p:spTgt spid="4">
                                            <p:txEl>
                                              <p:pRg st="9" end="9"/>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5">
                                            <p:txEl>
                                              <p:pRg st="7" end="7"/>
                                            </p:txEl>
                                          </p:spTgt>
                                        </p:tgtEl>
                                        <p:attrNameLst>
                                          <p:attrName>style.visibility</p:attrName>
                                        </p:attrNameLst>
                                      </p:cBhvr>
                                      <p:to>
                                        <p:strVal val="visible"/>
                                      </p:to>
                                    </p:set>
                                    <p:animEffect transition="in" filter="wipe(left)">
                                      <p:cBhvr>
                                        <p:cTn id="82"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ttp://2.bp.blogspot.com/_bM4f-bHLwnM/S7h2iPQPFtI/AAAAAAAADeA/4eF0bSqeGCQ/s1600/a+cross.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66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6EDB05E6-7CBD-4350-8A43-918130C08C16}" type="slidenum">
              <a:rPr lang="en-US" altLang="zh-TW" sz="1400">
                <a:solidFill>
                  <a:srgbClr val="000000"/>
                </a:solidFill>
                <a:ea typeface="DFPLiShuW5-B5-AZ"/>
              </a:rPr>
              <a:pPr>
                <a:spcBef>
                  <a:spcPct val="0"/>
                </a:spcBef>
                <a:buFontTx/>
                <a:buNone/>
              </a:pPr>
              <a:t>15</a:t>
            </a:fld>
            <a:endParaRPr lang="en-US" altLang="zh-TW" sz="1400">
              <a:solidFill>
                <a:srgbClr val="000000"/>
              </a:solidFill>
              <a:ea typeface="DFPLiShuW5-B5-AZ"/>
            </a:endParaRPr>
          </a:p>
        </p:txBody>
      </p:sp>
      <p:sp>
        <p:nvSpPr>
          <p:cNvPr id="5" name="Rectangle 4"/>
          <p:cNvSpPr/>
          <p:nvPr/>
        </p:nvSpPr>
        <p:spPr>
          <a:xfrm>
            <a:off x="133350" y="0"/>
            <a:ext cx="8801100" cy="7048083"/>
          </a:xfrm>
          <a:prstGeom prst="rect">
            <a:avLst/>
          </a:prstGeom>
        </p:spPr>
        <p:txBody>
          <a:bodyPr>
            <a:spAutoFit/>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a:spcBef>
                <a:spcPct val="0"/>
              </a:spcBef>
              <a:spcAft>
                <a:spcPts val="0"/>
              </a:spcAft>
              <a:buNone/>
            </a:pPr>
            <a:r>
              <a:rPr lang="en-US" altLang="zh-CN" sz="5400"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Have</a:t>
            </a:r>
            <a:r>
              <a:rPr lang="en-US" altLang="zh-TW" sz="5400"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 you lived out this</a:t>
            </a:r>
          </a:p>
          <a:p>
            <a:pPr>
              <a:spcBef>
                <a:spcPct val="0"/>
              </a:spcBef>
              <a:spcAft>
                <a:spcPts val="600"/>
              </a:spcAft>
              <a:buNone/>
              <a:tabLst>
                <a:tab pos="1550988" algn="l"/>
              </a:tabLst>
            </a:pPr>
            <a:r>
              <a:rPr lang="en-US" altLang="zh-TW" sz="5400"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		resurrected life?</a:t>
            </a:r>
          </a:p>
          <a:p>
            <a:pPr algn="ctr">
              <a:spcBef>
                <a:spcPct val="0"/>
              </a:spcBef>
              <a:spcAft>
                <a:spcPts val="600"/>
              </a:spcAft>
              <a:buNone/>
            </a:pPr>
            <a:r>
              <a:rPr lang="en-US" altLang="zh-CN" sz="4800"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Try bury your old self!</a:t>
            </a:r>
            <a:r>
              <a:rPr lang="en-US" altLang="zh-TW" sz="4800"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 </a:t>
            </a:r>
            <a:endParaRPr lang="en-US" altLang="en-US" sz="4800"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endParaRPr>
          </a:p>
          <a:p>
            <a:pPr algn="ctr">
              <a:spcBef>
                <a:spcPct val="0"/>
              </a:spcBef>
              <a:spcAft>
                <a:spcPts val="0"/>
              </a:spcAft>
              <a:buNone/>
            </a:pPr>
            <a:r>
              <a:rPr lang="en-US" altLang="zh-CN" sz="5400" b="1"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Are</a:t>
            </a:r>
            <a:r>
              <a:rPr lang="zh-CN" altLang="en-US" sz="5400" b="1"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 </a:t>
            </a:r>
            <a:r>
              <a:rPr lang="en-US" altLang="zh-CN" sz="5400" b="1"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you born again at all?</a:t>
            </a:r>
          </a:p>
          <a:p>
            <a:pPr algn="ctr">
              <a:spcBef>
                <a:spcPct val="0"/>
              </a:spcBef>
              <a:spcAft>
                <a:spcPts val="0"/>
              </a:spcAft>
              <a:buFontTx/>
              <a:buNone/>
            </a:pPr>
            <a:r>
              <a:rPr lang="zh-CN" altLang="en-US" sz="5400"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你活出了这</a:t>
            </a:r>
          </a:p>
          <a:p>
            <a:pPr>
              <a:spcBef>
                <a:spcPct val="0"/>
              </a:spcBef>
              <a:spcAft>
                <a:spcPts val="600"/>
              </a:spcAft>
              <a:buFontTx/>
              <a:buNone/>
              <a:tabLst>
                <a:tab pos="1200150" algn="l"/>
              </a:tabLst>
            </a:pPr>
            <a:r>
              <a:rPr lang="en-US" altLang="zh-CN" sz="5400"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		</a:t>
            </a:r>
            <a:r>
              <a:rPr lang="zh-CN" altLang="en-US" sz="5400"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復活的生命吗</a:t>
            </a:r>
            <a:r>
              <a:rPr lang="en-US" altLang="zh-CN" sz="5400"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a:t>
            </a:r>
          </a:p>
          <a:p>
            <a:pPr algn="ctr">
              <a:spcBef>
                <a:spcPct val="0"/>
              </a:spcBef>
              <a:spcAft>
                <a:spcPts val="600"/>
              </a:spcAft>
              <a:buFontTx/>
              <a:buNone/>
            </a:pPr>
            <a:r>
              <a:rPr lang="zh-CN" altLang="en-US" sz="4800"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试试看先埋葬你的老我</a:t>
            </a:r>
            <a:r>
              <a:rPr lang="en-US" altLang="zh-CN" sz="4800"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a:t>
            </a:r>
          </a:p>
          <a:p>
            <a:pPr algn="ctr">
              <a:spcBef>
                <a:spcPct val="0"/>
              </a:spcBef>
              <a:spcAft>
                <a:spcPts val="600"/>
              </a:spcAft>
              <a:buFontTx/>
              <a:buNone/>
            </a:pPr>
            <a:r>
              <a:rPr lang="zh-CN" altLang="en-US" sz="5400" b="1"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你重生了吗</a:t>
            </a:r>
            <a:r>
              <a:rPr lang="en-US" altLang="zh-CN" sz="5400" b="1"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a:t>
            </a:r>
          </a:p>
        </p:txBody>
      </p:sp>
      <p:sp>
        <p:nvSpPr>
          <p:cNvPr id="2" name="Rectangle 1"/>
          <p:cNvSpPr/>
          <p:nvPr/>
        </p:nvSpPr>
        <p:spPr>
          <a:xfrm>
            <a:off x="6388100" y="819150"/>
            <a:ext cx="1475084" cy="923330"/>
          </a:xfrm>
          <a:prstGeom prst="rect">
            <a:avLst/>
          </a:prstGeom>
        </p:spPr>
        <p:txBody>
          <a:bodyPr wrap="none">
            <a:spAutoFit/>
          </a:bodyPr>
          <a:lstStyle/>
          <a:p>
            <a:r>
              <a:rPr lang="en-US" altLang="zh-CN" sz="5400"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No? </a:t>
            </a:r>
            <a:endParaRPr lang="en-US" sz="5400" dirty="0"/>
          </a:p>
        </p:txBody>
      </p:sp>
      <p:sp>
        <p:nvSpPr>
          <p:cNvPr id="3" name="Rectangle 2"/>
          <p:cNvSpPr/>
          <p:nvPr/>
        </p:nvSpPr>
        <p:spPr>
          <a:xfrm>
            <a:off x="5913889" y="4168793"/>
            <a:ext cx="1890261" cy="923330"/>
          </a:xfrm>
          <a:prstGeom prst="rect">
            <a:avLst/>
          </a:prstGeom>
        </p:spPr>
        <p:txBody>
          <a:bodyPr wrap="none">
            <a:spAutoFit/>
          </a:bodyPr>
          <a:lstStyle/>
          <a:p>
            <a:r>
              <a:rPr lang="zh-CN" altLang="en-US" sz="5400"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没有</a:t>
            </a:r>
            <a:r>
              <a:rPr lang="en-US" altLang="zh-CN" sz="5400"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a:t>
            </a:r>
            <a:endParaRPr lang="en-US" sz="5400" dirty="0"/>
          </a:p>
        </p:txBody>
      </p:sp>
    </p:spTree>
    <p:extLst>
      <p:ext uri="{BB962C8B-B14F-4D97-AF65-F5344CB8AC3E}">
        <p14:creationId xmlns:p14="http://schemas.microsoft.com/office/powerpoint/2010/main" val="10878381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1000"/>
                                        <p:tgtEl>
                                          <p:spTgt spid="5">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5">
                                            <p:txEl>
                                              <p:pRg st="6" end="6"/>
                                            </p:txEl>
                                          </p:spTgt>
                                        </p:tgtEl>
                                        <p:attrNameLst>
                                          <p:attrName>style.visibility</p:attrName>
                                        </p:attrNameLst>
                                      </p:cBhvr>
                                      <p:to>
                                        <p:strVal val="visible"/>
                                      </p:to>
                                    </p:set>
                                    <p:animEffect transition="in" filter="wipe(left)">
                                      <p:cBhvr>
                                        <p:cTn id="18" dur="1000"/>
                                        <p:tgtEl>
                                          <p:spTgt spid="5">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wipe(left)">
                                      <p:cBhvr>
                                        <p:cTn id="23" dur="1000"/>
                                        <p:tgtEl>
                                          <p:spTgt spid="5">
                                            <p:txEl>
                                              <p:pRg st="3" end="3"/>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Effect transition="in" filter="wipe(left)">
                                      <p:cBhvr>
                                        <p:cTn id="26"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ttp://2.bp.blogspot.com/_bM4f-bHLwnM/S7h2iPQPFtI/AAAAAAAADeA/4eF0bSqeGCQ/s1600/a+cross.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66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5A1EB07E-520E-4318-959E-7215D11FD422}" type="slidenum">
              <a:rPr lang="en-US" altLang="zh-TW" sz="1400">
                <a:solidFill>
                  <a:srgbClr val="000000"/>
                </a:solidFill>
                <a:ea typeface="DFPLiShuW5-B5-AZ"/>
              </a:rPr>
              <a:pPr>
                <a:spcBef>
                  <a:spcPct val="0"/>
                </a:spcBef>
                <a:buFontTx/>
                <a:buNone/>
              </a:pPr>
              <a:t>16</a:t>
            </a:fld>
            <a:endParaRPr lang="en-US" altLang="zh-TW" sz="1400">
              <a:solidFill>
                <a:srgbClr val="000000"/>
              </a:solidFill>
              <a:ea typeface="DFPLiShuW5-B5-AZ"/>
            </a:endParaRPr>
          </a:p>
        </p:txBody>
      </p:sp>
      <p:sp>
        <p:nvSpPr>
          <p:cNvPr id="5" name="Rectangle 4"/>
          <p:cNvSpPr/>
          <p:nvPr/>
        </p:nvSpPr>
        <p:spPr>
          <a:xfrm>
            <a:off x="228600" y="0"/>
            <a:ext cx="8877300" cy="6863417"/>
          </a:xfrm>
          <a:prstGeom prst="rect">
            <a:avLst/>
          </a:prstGeom>
        </p:spPr>
        <p:txBody>
          <a:bodyPr wrap="square">
            <a:spAutoFit/>
          </a:bodyPr>
          <a:lstStyle/>
          <a:p>
            <a:pPr>
              <a:lnSpc>
                <a:spcPts val="4800"/>
              </a:lnSpc>
              <a:spcBef>
                <a:spcPts val="0"/>
              </a:spcBef>
              <a:spcAft>
                <a:spcPts val="0"/>
              </a:spcAft>
              <a:defRPr/>
            </a:pPr>
            <a:r>
              <a:rPr kumimoji="1" lang="en-US" altLang="zh-TW" sz="4400" i="1" kern="0" dirty="0">
                <a:solidFill>
                  <a:schemeClr val="bg1"/>
                </a:solidFill>
                <a:effectLst>
                  <a:outerShdw dist="38100" dir="2700000" algn="tl" rotWithShape="0">
                    <a:schemeClr val="tx1"/>
                  </a:outerShdw>
                </a:effectLst>
                <a:latin typeface="Calibri" pitchFamily="34" charset="0"/>
                <a:ea typeface="PMingLiU" pitchFamily="18" charset="-120"/>
                <a:cs typeface="Calibri" pitchFamily="34" charset="0"/>
              </a:rPr>
              <a:t>That if you confess with your mouth, “Jesus is Lord,” and believe in your heart that God raised him from the dead, you will be saved. For it is with your heart that you believe and are justified, and it is with your mouth that you confess and are saved.</a:t>
            </a:r>
            <a:r>
              <a:rPr kumimoji="1" lang="en-US" altLang="zh-TW" sz="4400" i="1" kern="0" dirty="0">
                <a:solidFill>
                  <a:srgbClr val="FFFF00"/>
                </a:solidFill>
                <a:effectLst>
                  <a:outerShdw dist="38100" dir="2700000" algn="tl" rotWithShape="0">
                    <a:schemeClr val="tx1"/>
                  </a:outerShdw>
                </a:effectLst>
                <a:latin typeface="Arial"/>
                <a:ea typeface="文新字海-中隸" pitchFamily="2" charset="-120"/>
              </a:rPr>
              <a:t> </a:t>
            </a:r>
            <a:endParaRPr kumimoji="1" lang="en-US" altLang="zh-TW" sz="4400" i="1" kern="0" dirty="0">
              <a:solidFill>
                <a:schemeClr val="bg1"/>
              </a:solidFill>
              <a:effectLst>
                <a:outerShdw dist="38100" dir="2700000" algn="tl" rotWithShape="0">
                  <a:schemeClr val="tx1"/>
                </a:outerShdw>
              </a:effectLst>
              <a:latin typeface="Calibri" pitchFamily="34" charset="0"/>
              <a:ea typeface="PMingLiU" pitchFamily="18" charset="-120"/>
              <a:cs typeface="Calibri" pitchFamily="34" charset="0"/>
            </a:endParaRPr>
          </a:p>
          <a:p>
            <a:pPr>
              <a:lnSpc>
                <a:spcPts val="4800"/>
              </a:lnSpc>
              <a:spcBef>
                <a:spcPts val="0"/>
              </a:spcBef>
              <a:spcAft>
                <a:spcPts val="0"/>
              </a:spcAft>
              <a:defRPr/>
            </a:pPr>
            <a:r>
              <a:rPr kumimoji="1" lang="zh-CN" altLang="en-US" sz="4400" i="1" kern="0" dirty="0">
                <a:solidFill>
                  <a:schemeClr val="bg1"/>
                </a:solidFill>
                <a:effectLst>
                  <a:outerShdw dist="76200" dir="2700000" algn="tl" rotWithShape="0">
                    <a:schemeClr val="tx1"/>
                  </a:outerShdw>
                </a:effectLst>
                <a:latin typeface="Calibri" panose="020F0502020204030204" pitchFamily="34" charset="0"/>
                <a:ea typeface="DFKai-SB" panose="03000509000000000000" pitchFamily="65" charset="-120"/>
              </a:rPr>
              <a:t>你若口里认耶穌為主</a:t>
            </a:r>
            <a:r>
              <a:rPr kumimoji="1" lang="en-US" altLang="zh-CN" sz="4400" i="1" kern="0" dirty="0">
                <a:solidFill>
                  <a:schemeClr val="bg1"/>
                </a:solidFill>
                <a:effectLst>
                  <a:outerShdw dist="76200" dir="2700000" algn="tl" rotWithShape="0">
                    <a:schemeClr val="tx1"/>
                  </a:outerShdw>
                </a:effectLst>
                <a:latin typeface="Calibri" panose="020F0502020204030204" pitchFamily="34" charset="0"/>
                <a:ea typeface="DFKai-SB" panose="03000509000000000000" pitchFamily="65" charset="-120"/>
              </a:rPr>
              <a:t>,</a:t>
            </a:r>
            <a:r>
              <a:rPr kumimoji="1" lang="zh-CN" altLang="en-US" sz="4400" i="1" kern="0" dirty="0">
                <a:solidFill>
                  <a:schemeClr val="bg1"/>
                </a:solidFill>
                <a:effectLst>
                  <a:outerShdw dist="76200" dir="2700000" algn="tl" rotWithShape="0">
                    <a:schemeClr val="tx1"/>
                  </a:outerShdw>
                </a:effectLst>
                <a:latin typeface="Calibri" panose="020F0502020204030204" pitchFamily="34" charset="0"/>
                <a:ea typeface="DFKai-SB" panose="03000509000000000000" pitchFamily="65" charset="-120"/>
              </a:rPr>
              <a:t>心里信神叫他从死里復活</a:t>
            </a:r>
            <a:r>
              <a:rPr kumimoji="1" lang="en-US" altLang="zh-CN" sz="4400" i="1" kern="0" dirty="0">
                <a:solidFill>
                  <a:schemeClr val="bg1"/>
                </a:solidFill>
                <a:effectLst>
                  <a:outerShdw dist="76200" dir="2700000" algn="tl" rotWithShape="0">
                    <a:schemeClr val="tx1"/>
                  </a:outerShdw>
                </a:effectLst>
                <a:latin typeface="Calibri" panose="020F0502020204030204" pitchFamily="34" charset="0"/>
                <a:ea typeface="DFKai-SB" panose="03000509000000000000" pitchFamily="65" charset="-120"/>
              </a:rPr>
              <a:t>,</a:t>
            </a:r>
            <a:r>
              <a:rPr kumimoji="1" lang="zh-CN" altLang="en-US" sz="4400" i="1" kern="0" dirty="0">
                <a:solidFill>
                  <a:schemeClr val="bg1"/>
                </a:solidFill>
                <a:effectLst>
                  <a:outerShdw dist="76200" dir="2700000" algn="tl" rotWithShape="0">
                    <a:schemeClr val="tx1"/>
                  </a:outerShdw>
                </a:effectLst>
                <a:latin typeface="Calibri" panose="020F0502020204030204" pitchFamily="34" charset="0"/>
                <a:ea typeface="DFKai-SB" panose="03000509000000000000" pitchFamily="65" charset="-120"/>
              </a:rPr>
              <a:t>就必得救</a:t>
            </a:r>
            <a:r>
              <a:rPr kumimoji="1" lang="en-US" altLang="zh-CN" sz="4400" i="1" kern="0" dirty="0">
                <a:solidFill>
                  <a:schemeClr val="bg1"/>
                </a:solidFill>
                <a:effectLst>
                  <a:outerShdw dist="76200" dir="2700000" algn="tl" rotWithShape="0">
                    <a:schemeClr val="tx1"/>
                  </a:outerShdw>
                </a:effectLst>
                <a:latin typeface="Calibri" panose="020F0502020204030204" pitchFamily="34" charset="0"/>
                <a:ea typeface="DFKai-SB" panose="03000509000000000000" pitchFamily="65" charset="-120"/>
              </a:rPr>
              <a:t>. </a:t>
            </a:r>
            <a:r>
              <a:rPr kumimoji="1" lang="zh-CN" altLang="en-US" sz="4400" i="1" kern="0" dirty="0">
                <a:solidFill>
                  <a:schemeClr val="bg1"/>
                </a:solidFill>
                <a:effectLst>
                  <a:outerShdw dist="76200" dir="2700000" algn="tl" rotWithShape="0">
                    <a:schemeClr val="tx1"/>
                  </a:outerShdw>
                </a:effectLst>
                <a:latin typeface="Calibri" panose="020F0502020204030204" pitchFamily="34" charset="0"/>
                <a:ea typeface="DFKai-SB" panose="03000509000000000000" pitchFamily="65" charset="-120"/>
              </a:rPr>
              <a:t>因為人心里相信</a:t>
            </a:r>
            <a:r>
              <a:rPr kumimoji="1" lang="en-US" altLang="zh-CN" sz="4400" i="1" kern="0" dirty="0">
                <a:solidFill>
                  <a:schemeClr val="bg1"/>
                </a:solidFill>
                <a:effectLst>
                  <a:outerShdw dist="76200" dir="2700000" algn="tl" rotWithShape="0">
                    <a:schemeClr val="tx1"/>
                  </a:outerShdw>
                </a:effectLst>
                <a:latin typeface="Calibri" panose="020F0502020204030204" pitchFamily="34" charset="0"/>
                <a:ea typeface="DFKai-SB" panose="03000509000000000000" pitchFamily="65" charset="-120"/>
              </a:rPr>
              <a:t>,</a:t>
            </a:r>
            <a:r>
              <a:rPr kumimoji="1" lang="zh-CN" altLang="en-US" sz="4400" i="1" kern="0" dirty="0">
                <a:solidFill>
                  <a:schemeClr val="bg1"/>
                </a:solidFill>
                <a:effectLst>
                  <a:outerShdw dist="76200" dir="2700000" algn="tl" rotWithShape="0">
                    <a:schemeClr val="tx1"/>
                  </a:outerShdw>
                </a:effectLst>
                <a:latin typeface="Calibri" panose="020F0502020204030204" pitchFamily="34" charset="0"/>
                <a:ea typeface="DFKai-SB" panose="03000509000000000000" pitchFamily="65" charset="-120"/>
              </a:rPr>
              <a:t>就可以称义</a:t>
            </a:r>
            <a:r>
              <a:rPr kumimoji="1" lang="en-US" altLang="zh-CN" sz="4400" i="1" kern="0" dirty="0">
                <a:solidFill>
                  <a:schemeClr val="bg1"/>
                </a:solidFill>
                <a:effectLst>
                  <a:outerShdw dist="76200" dir="2700000" algn="tl" rotWithShape="0">
                    <a:schemeClr val="tx1"/>
                  </a:outerShdw>
                </a:effectLst>
                <a:latin typeface="Calibri" panose="020F0502020204030204" pitchFamily="34" charset="0"/>
                <a:ea typeface="DFKai-SB" panose="03000509000000000000" pitchFamily="65" charset="-120"/>
              </a:rPr>
              <a:t>;</a:t>
            </a:r>
            <a:r>
              <a:rPr kumimoji="1" lang="zh-CN" altLang="en-US" sz="4400" i="1" kern="0" dirty="0">
                <a:solidFill>
                  <a:schemeClr val="bg1"/>
                </a:solidFill>
                <a:effectLst>
                  <a:outerShdw dist="76200" dir="2700000" algn="tl" rotWithShape="0">
                    <a:schemeClr val="tx1"/>
                  </a:outerShdw>
                </a:effectLst>
                <a:latin typeface="Calibri" panose="020F0502020204030204" pitchFamily="34" charset="0"/>
                <a:ea typeface="DFKai-SB" panose="03000509000000000000" pitchFamily="65" charset="-120"/>
              </a:rPr>
              <a:t>口里承认</a:t>
            </a:r>
            <a:r>
              <a:rPr kumimoji="1" lang="en-US" altLang="zh-CN" sz="4400" i="1" kern="0" dirty="0">
                <a:solidFill>
                  <a:schemeClr val="bg1"/>
                </a:solidFill>
                <a:effectLst>
                  <a:outerShdw dist="76200" dir="2700000" algn="tl" rotWithShape="0">
                    <a:schemeClr val="tx1"/>
                  </a:outerShdw>
                </a:effectLst>
                <a:latin typeface="Calibri" panose="020F0502020204030204" pitchFamily="34" charset="0"/>
                <a:ea typeface="DFKai-SB" panose="03000509000000000000" pitchFamily="65" charset="-120"/>
              </a:rPr>
              <a:t>,</a:t>
            </a:r>
            <a:r>
              <a:rPr kumimoji="1" lang="zh-CN" altLang="en-US" sz="4400" i="1" kern="0" dirty="0">
                <a:solidFill>
                  <a:schemeClr val="bg1"/>
                </a:solidFill>
                <a:effectLst>
                  <a:outerShdw dist="76200" dir="2700000" algn="tl" rotWithShape="0">
                    <a:schemeClr val="tx1"/>
                  </a:outerShdw>
                </a:effectLst>
                <a:latin typeface="Calibri" panose="020F0502020204030204" pitchFamily="34" charset="0"/>
                <a:ea typeface="DFKai-SB" panose="03000509000000000000" pitchFamily="65" charset="-120"/>
              </a:rPr>
              <a:t>就可以得救</a:t>
            </a:r>
            <a:r>
              <a:rPr kumimoji="1" lang="en-US" altLang="zh-CN" sz="4400" i="1" kern="0" dirty="0">
                <a:solidFill>
                  <a:schemeClr val="bg1"/>
                </a:solidFill>
                <a:effectLst>
                  <a:outerShdw dist="76200" dir="2700000" algn="tl" rotWithShape="0">
                    <a:schemeClr val="tx1"/>
                  </a:outerShdw>
                </a:effectLst>
                <a:latin typeface="Calibri" panose="020F0502020204030204" pitchFamily="34" charset="0"/>
                <a:ea typeface="DFKai-SB" panose="03000509000000000000" pitchFamily="65" charset="-120"/>
              </a:rPr>
              <a:t>.  </a:t>
            </a:r>
            <a:r>
              <a:rPr kumimoji="1" lang="en-US" altLang="zh-CN" sz="4400" i="1" kern="0" dirty="0">
                <a:solidFill>
                  <a:srgbClr val="FFFF00"/>
                </a:solidFill>
                <a:effectLst>
                  <a:outerShdw dist="76200" dir="2700000" algn="tl" rotWithShape="0">
                    <a:schemeClr val="tx1"/>
                  </a:outerShdw>
                </a:effectLst>
                <a:latin typeface="Calibri" panose="020F0502020204030204" pitchFamily="34" charset="0"/>
                <a:ea typeface="DFKai-SB" panose="03000509000000000000" pitchFamily="65" charset="-120"/>
              </a:rPr>
              <a:t>(</a:t>
            </a:r>
            <a:r>
              <a:rPr kumimoji="1" lang="zh-CN" altLang="en-US" sz="4400" i="1" kern="0" dirty="0">
                <a:solidFill>
                  <a:srgbClr val="FFFF00"/>
                </a:solidFill>
                <a:effectLst>
                  <a:outerShdw dist="76200" dir="2700000" algn="tl" rotWithShape="0">
                    <a:schemeClr val="tx1"/>
                  </a:outerShdw>
                </a:effectLst>
                <a:latin typeface="Calibri" panose="020F0502020204030204" pitchFamily="34" charset="0"/>
                <a:ea typeface="DFKai-SB" panose="03000509000000000000" pitchFamily="65" charset="-120"/>
              </a:rPr>
              <a:t>罗</a:t>
            </a:r>
            <a:r>
              <a:rPr kumimoji="1" lang="zh-CN" altLang="en-US" sz="4400" i="1" kern="0">
                <a:solidFill>
                  <a:srgbClr val="FFFF00"/>
                </a:solidFill>
                <a:effectLst>
                  <a:outerShdw dist="76200" dir="2700000" algn="tl" rotWithShape="0">
                    <a:schemeClr val="tx1"/>
                  </a:outerShdw>
                </a:effectLst>
                <a:latin typeface="Calibri" panose="020F0502020204030204" pitchFamily="34" charset="0"/>
                <a:ea typeface="DFKai-SB" panose="03000509000000000000" pitchFamily="65" charset="-120"/>
              </a:rPr>
              <a:t>马书 </a:t>
            </a:r>
            <a:r>
              <a:rPr kumimoji="1" lang="en-US" altLang="zh-CN" sz="4400" i="1" kern="0">
                <a:solidFill>
                  <a:srgbClr val="FFFF00"/>
                </a:solidFill>
                <a:effectLst>
                  <a:outerShdw dist="76200" dir="2700000" algn="tl" rotWithShape="0">
                    <a:schemeClr val="tx1"/>
                  </a:outerShdw>
                </a:effectLst>
                <a:latin typeface="Calibri" panose="020F0502020204030204" pitchFamily="34" charset="0"/>
                <a:ea typeface="DFKai-SB" panose="03000509000000000000" pitchFamily="65" charset="-120"/>
              </a:rPr>
              <a:t>Romans </a:t>
            </a:r>
            <a:r>
              <a:rPr kumimoji="1" lang="en-US" altLang="zh-CN" sz="4400" i="1" kern="0" dirty="0">
                <a:solidFill>
                  <a:srgbClr val="FFFF00"/>
                </a:solidFill>
                <a:effectLst>
                  <a:outerShdw dist="76200" dir="2700000" algn="tl" rotWithShape="0">
                    <a:schemeClr val="tx1"/>
                  </a:outerShdw>
                </a:effectLst>
                <a:latin typeface="Calibri" panose="020F0502020204030204" pitchFamily="34" charset="0"/>
                <a:ea typeface="DFKai-SB" panose="03000509000000000000" pitchFamily="65" charset="-120"/>
              </a:rPr>
              <a:t>10:9-10)</a:t>
            </a:r>
          </a:p>
        </p:txBody>
      </p:sp>
    </p:spTree>
    <p:extLst>
      <p:ext uri="{BB962C8B-B14F-4D97-AF65-F5344CB8AC3E}">
        <p14:creationId xmlns:p14="http://schemas.microsoft.com/office/powerpoint/2010/main" val="117156161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2.bp.blogspot.com/_bM4f-bHLwnM/S7h2iPQPFtI/AAAAAAAADeA/4eF0bSqeGCQ/s1600/a+cross.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66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6200" y="1390243"/>
            <a:ext cx="8915400" cy="5555367"/>
          </a:xfrm>
          <a:prstGeom prst="rect">
            <a:avLst/>
          </a:prstGeom>
        </p:spPr>
        <p:txBody>
          <a:bodyPr>
            <a:spAutoFit/>
          </a:bodyPr>
          <a:lstStyle/>
          <a:p>
            <a:pPr algn="ctr" eaLnBrk="1" hangingPunct="1">
              <a:spcAft>
                <a:spcPts val="600"/>
              </a:spcAft>
              <a:tabLst>
                <a:tab pos="914400" algn="l"/>
              </a:tabLst>
              <a:defRPr/>
            </a:pPr>
            <a:r>
              <a:rPr lang="en-US" altLang="zh-CN" sz="4000"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 Christ the Lord is risen today, Alleluia! </a:t>
            </a:r>
          </a:p>
          <a:p>
            <a:pPr algn="ctr" eaLnBrk="1" hangingPunct="1">
              <a:spcAft>
                <a:spcPts val="600"/>
              </a:spcAft>
              <a:tabLst>
                <a:tab pos="914400" algn="l"/>
              </a:tabLst>
              <a:defRPr/>
            </a:pPr>
            <a:r>
              <a:rPr lang="en-US" altLang="zh-CN" sz="4000"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Earth and heaven in chorus say, Alleluia! </a:t>
            </a:r>
          </a:p>
          <a:p>
            <a:pPr algn="ctr" eaLnBrk="1" hangingPunct="1">
              <a:spcAft>
                <a:spcPts val="600"/>
              </a:spcAft>
              <a:tabLst>
                <a:tab pos="914400" algn="l"/>
              </a:tabLst>
              <a:defRPr/>
            </a:pPr>
            <a:r>
              <a:rPr lang="en-US" altLang="zh-CN" sz="4000"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Raise your joys and triumphs high, Alleluia! </a:t>
            </a:r>
          </a:p>
          <a:p>
            <a:pPr algn="ctr" eaLnBrk="1" hangingPunct="1">
              <a:spcAft>
                <a:spcPts val="600"/>
              </a:spcAft>
              <a:tabLst>
                <a:tab pos="914400" algn="l"/>
              </a:tabLst>
              <a:defRPr/>
            </a:pPr>
            <a:r>
              <a:rPr lang="en-US" altLang="zh-CN" sz="4000"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Sing, ye heavens, and earth reply, Alleluia! </a:t>
            </a:r>
          </a:p>
          <a:p>
            <a:pPr algn="ctr" eaLnBrk="1" hangingPunct="1">
              <a:lnSpc>
                <a:spcPts val="4800"/>
              </a:lnSpc>
              <a:spcAft>
                <a:spcPts val="600"/>
              </a:spcAft>
              <a:tabLst>
                <a:tab pos="914400" algn="l"/>
              </a:tabLst>
              <a:defRPr/>
            </a:pPr>
            <a:r>
              <a:rPr lang="zh-CN" altLang="en-US" sz="4400"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基督我主今复活 哈利路亚</a:t>
            </a:r>
          </a:p>
          <a:p>
            <a:pPr algn="ctr" eaLnBrk="1" hangingPunct="1">
              <a:lnSpc>
                <a:spcPts val="4800"/>
              </a:lnSpc>
              <a:spcAft>
                <a:spcPts val="600"/>
              </a:spcAft>
              <a:tabLst>
                <a:tab pos="914400" algn="l"/>
              </a:tabLst>
              <a:defRPr/>
            </a:pPr>
            <a:r>
              <a:rPr lang="zh-CN" altLang="en-US" sz="4400"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天使世人同述说 哈利路亚</a:t>
            </a:r>
          </a:p>
          <a:p>
            <a:pPr algn="ctr" eaLnBrk="1" hangingPunct="1">
              <a:lnSpc>
                <a:spcPts val="4800"/>
              </a:lnSpc>
              <a:spcAft>
                <a:spcPts val="600"/>
              </a:spcAft>
              <a:tabLst>
                <a:tab pos="914400" algn="l"/>
              </a:tabLst>
              <a:defRPr/>
            </a:pPr>
            <a:r>
              <a:rPr lang="zh-CN" altLang="en-US" sz="4400"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快乐凯歌高声唱 哈利路亚</a:t>
            </a:r>
          </a:p>
          <a:p>
            <a:pPr algn="ctr" eaLnBrk="1" hangingPunct="1">
              <a:lnSpc>
                <a:spcPts val="4800"/>
              </a:lnSpc>
              <a:spcAft>
                <a:spcPts val="600"/>
              </a:spcAft>
              <a:tabLst>
                <a:tab pos="914400" algn="l"/>
              </a:tabLst>
              <a:defRPr/>
            </a:pPr>
            <a:r>
              <a:rPr lang="zh-CN" altLang="en-US" sz="4400"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诸天大地同颂扬 哈利路亚</a:t>
            </a:r>
          </a:p>
        </p:txBody>
      </p:sp>
      <p:sp>
        <p:nvSpPr>
          <p:cNvPr id="5" name="Rectangle 4"/>
          <p:cNvSpPr/>
          <p:nvPr/>
        </p:nvSpPr>
        <p:spPr>
          <a:xfrm>
            <a:off x="728319" y="76200"/>
            <a:ext cx="7723396" cy="1374735"/>
          </a:xfrm>
          <a:prstGeom prst="rect">
            <a:avLst/>
          </a:prstGeom>
        </p:spPr>
        <p:txBody>
          <a:bodyPr wrap="none">
            <a:spAutoFit/>
          </a:bodyPr>
          <a:lstStyle/>
          <a:p>
            <a:pPr algn="ctr" eaLnBrk="1" hangingPunct="1">
              <a:lnSpc>
                <a:spcPts val="5000"/>
              </a:lnSpc>
              <a:spcAft>
                <a:spcPts val="0"/>
              </a:spcAft>
              <a:tabLst>
                <a:tab pos="566738" algn="l"/>
                <a:tab pos="1143000" algn="l"/>
                <a:tab pos="3657600" algn="l"/>
              </a:tabLst>
              <a:defRPr/>
            </a:pPr>
            <a:r>
              <a:rPr lang="en-US" altLang="zh-CN" sz="4800" b="1"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Christ The Lord Is Risen Today</a:t>
            </a:r>
          </a:p>
          <a:p>
            <a:pPr algn="ctr" eaLnBrk="1" hangingPunct="1">
              <a:lnSpc>
                <a:spcPts val="5000"/>
              </a:lnSpc>
              <a:spcAft>
                <a:spcPts val="0"/>
              </a:spcAft>
              <a:tabLst>
                <a:tab pos="566738" algn="l"/>
                <a:tab pos="1143000" algn="l"/>
                <a:tab pos="3657600" algn="l"/>
              </a:tabLst>
              <a:defRPr/>
            </a:pPr>
            <a:r>
              <a:rPr lang="en-US" altLang="zh-CN" sz="4800" b="1"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 </a:t>
            </a:r>
            <a:r>
              <a:rPr lang="zh-CN" altLang="en-US" sz="4800" b="1"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基督耶稣今复活</a:t>
            </a:r>
            <a:endParaRPr lang="zh-TW" altLang="zh-TW" sz="3600"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endParaRPr>
          </a:p>
        </p:txBody>
      </p:sp>
      <p:sp>
        <p:nvSpPr>
          <p:cNvPr id="2" name="Rectangle 1"/>
          <p:cNvSpPr/>
          <p:nvPr/>
        </p:nvSpPr>
        <p:spPr>
          <a:xfrm>
            <a:off x="8534400" y="6179012"/>
            <a:ext cx="457200" cy="646331"/>
          </a:xfrm>
          <a:prstGeom prst="rect">
            <a:avLst/>
          </a:prstGeom>
        </p:spPr>
        <p:txBody>
          <a:bodyPr wrap="square">
            <a:spAutoFit/>
          </a:bodyPr>
          <a:lstStyle/>
          <a:p>
            <a:r>
              <a:rPr lang="en-US" altLang="zh-CN" sz="3600" b="1" dirty="0">
                <a:solidFill>
                  <a:srgbClr val="FFFF00"/>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4</a:t>
            </a:r>
            <a:endParaRPr lang="en-US" sz="3600" b="1" dirty="0">
              <a:solidFill>
                <a:srgbClr val="FFFF00"/>
              </a:solidFill>
            </a:endParaRPr>
          </a:p>
        </p:txBody>
      </p:sp>
    </p:spTree>
    <p:extLst>
      <p:ext uri="{BB962C8B-B14F-4D97-AF65-F5344CB8AC3E}">
        <p14:creationId xmlns:p14="http://schemas.microsoft.com/office/powerpoint/2010/main" val="2705415178"/>
      </p:ext>
    </p:extLst>
  </p:cSld>
  <p:clrMapOvr>
    <a:masterClrMapping/>
  </p:clrMapOvr>
  <p:transition>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http://2.bp.blogspot.com/_bM4f-bHLwnM/S7h2iPQPFtI/AAAAAAAADeA/4eF0bSqeGCQ/s1600/a+cross.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66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6200" y="1390243"/>
            <a:ext cx="8915400" cy="5555367"/>
          </a:xfrm>
          <a:prstGeom prst="rect">
            <a:avLst/>
          </a:prstGeom>
        </p:spPr>
        <p:txBody>
          <a:bodyPr>
            <a:spAutoFit/>
          </a:bodyPr>
          <a:lstStyle/>
          <a:p>
            <a:pPr algn="ctr" eaLnBrk="1" hangingPunct="1">
              <a:spcAft>
                <a:spcPts val="600"/>
              </a:spcAft>
              <a:tabLst>
                <a:tab pos="914400" algn="l"/>
              </a:tabLst>
              <a:defRPr/>
            </a:pPr>
            <a:r>
              <a:rPr lang="en-US" altLang="zh-CN" sz="4000" dirty="0">
                <a:solidFill>
                  <a:srgbClr val="FFFF00"/>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Love's redeeming work is done, </a:t>
            </a:r>
            <a:r>
              <a:rPr lang="en-US" altLang="zh-CN" sz="4000" dirty="0">
                <a:solidFill>
                  <a:srgbClr val="FF33CC"/>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Alleluia!</a:t>
            </a:r>
            <a:r>
              <a:rPr lang="en-US" altLang="zh-CN" sz="4000"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 </a:t>
            </a:r>
          </a:p>
          <a:p>
            <a:pPr algn="ctr" eaLnBrk="1" hangingPunct="1">
              <a:spcAft>
                <a:spcPts val="600"/>
              </a:spcAft>
              <a:tabLst>
                <a:tab pos="914400" algn="l"/>
              </a:tabLst>
              <a:defRPr/>
            </a:pPr>
            <a:r>
              <a:rPr lang="en-US" altLang="zh-CN" sz="4000" dirty="0">
                <a:solidFill>
                  <a:srgbClr val="FFFF00"/>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Fought the fight, the battle won, </a:t>
            </a:r>
            <a:r>
              <a:rPr lang="en-US" altLang="zh-CN" sz="4000" dirty="0">
                <a:solidFill>
                  <a:srgbClr val="FF33CC"/>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Alleluia! </a:t>
            </a:r>
          </a:p>
          <a:p>
            <a:pPr algn="ctr" eaLnBrk="1" hangingPunct="1">
              <a:spcAft>
                <a:spcPts val="600"/>
              </a:spcAft>
              <a:tabLst>
                <a:tab pos="914400" algn="l"/>
              </a:tabLst>
              <a:defRPr/>
            </a:pPr>
            <a:r>
              <a:rPr lang="en-US" altLang="zh-CN" sz="4000" dirty="0">
                <a:solidFill>
                  <a:srgbClr val="FFFF00"/>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Death in vain forbids him rise, </a:t>
            </a:r>
            <a:r>
              <a:rPr lang="en-US" altLang="zh-CN" sz="4000" dirty="0">
                <a:solidFill>
                  <a:srgbClr val="FF33CC"/>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Alleluia! </a:t>
            </a:r>
          </a:p>
          <a:p>
            <a:pPr algn="ctr" eaLnBrk="1" hangingPunct="1">
              <a:spcAft>
                <a:spcPts val="600"/>
              </a:spcAft>
              <a:tabLst>
                <a:tab pos="914400" algn="l"/>
              </a:tabLst>
              <a:defRPr/>
            </a:pPr>
            <a:r>
              <a:rPr lang="en-US" altLang="zh-CN" sz="4000" dirty="0">
                <a:solidFill>
                  <a:srgbClr val="FFFF00"/>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Christ has opened paradise, </a:t>
            </a:r>
            <a:r>
              <a:rPr lang="en-US" altLang="zh-CN" sz="4000" dirty="0">
                <a:solidFill>
                  <a:srgbClr val="FF33CC"/>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Alleluia!</a:t>
            </a:r>
            <a:r>
              <a:rPr lang="en-US" altLang="zh-CN" sz="4000"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 </a:t>
            </a:r>
          </a:p>
          <a:p>
            <a:pPr algn="ctr" eaLnBrk="1" hangingPunct="1">
              <a:lnSpc>
                <a:spcPts val="4800"/>
              </a:lnSpc>
              <a:spcAft>
                <a:spcPts val="600"/>
              </a:spcAft>
              <a:tabLst>
                <a:tab pos="914400" algn="l"/>
              </a:tabLst>
              <a:defRPr/>
            </a:pPr>
            <a:r>
              <a:rPr lang="zh-CN" altLang="en-US" sz="4400" dirty="0">
                <a:solidFill>
                  <a:srgbClr val="FFFF00"/>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爱的救赎已完成 </a:t>
            </a:r>
            <a:r>
              <a:rPr lang="zh-CN" altLang="en-US" sz="4400" dirty="0">
                <a:solidFill>
                  <a:srgbClr val="FF33CC"/>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哈利路亚</a:t>
            </a:r>
          </a:p>
          <a:p>
            <a:pPr algn="ctr" eaLnBrk="1" hangingPunct="1">
              <a:lnSpc>
                <a:spcPts val="4800"/>
              </a:lnSpc>
              <a:spcAft>
                <a:spcPts val="600"/>
              </a:spcAft>
              <a:tabLst>
                <a:tab pos="914400" algn="l"/>
              </a:tabLst>
              <a:defRPr/>
            </a:pPr>
            <a:r>
              <a:rPr lang="zh-CN" altLang="en-US" sz="4400" dirty="0">
                <a:solidFill>
                  <a:srgbClr val="FFFF00"/>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属灵战争全得胜 </a:t>
            </a:r>
            <a:r>
              <a:rPr lang="zh-CN" altLang="en-US" sz="4400" dirty="0">
                <a:solidFill>
                  <a:srgbClr val="FF33CC"/>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哈利路亚</a:t>
            </a:r>
          </a:p>
          <a:p>
            <a:pPr algn="ctr" eaLnBrk="1" hangingPunct="1">
              <a:lnSpc>
                <a:spcPts val="4800"/>
              </a:lnSpc>
              <a:spcAft>
                <a:spcPts val="600"/>
              </a:spcAft>
              <a:tabLst>
                <a:tab pos="914400" algn="l"/>
              </a:tabLst>
              <a:defRPr/>
            </a:pPr>
            <a:r>
              <a:rPr lang="zh-CN" altLang="en-US" sz="4400" dirty="0">
                <a:solidFill>
                  <a:srgbClr val="FFFF00"/>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胜过死亡成救恩 </a:t>
            </a:r>
            <a:r>
              <a:rPr lang="zh-CN" altLang="en-US" sz="4400" dirty="0">
                <a:solidFill>
                  <a:srgbClr val="FF33CC"/>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哈利路亚</a:t>
            </a:r>
          </a:p>
          <a:p>
            <a:pPr algn="ctr" eaLnBrk="1" hangingPunct="1">
              <a:lnSpc>
                <a:spcPts val="4800"/>
              </a:lnSpc>
              <a:spcAft>
                <a:spcPts val="600"/>
              </a:spcAft>
              <a:tabLst>
                <a:tab pos="914400" algn="l"/>
              </a:tabLst>
              <a:defRPr/>
            </a:pPr>
            <a:r>
              <a:rPr lang="zh-CN" altLang="en-US" sz="4400" dirty="0">
                <a:solidFill>
                  <a:srgbClr val="FFFF00"/>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基督打开乐园门 </a:t>
            </a:r>
            <a:r>
              <a:rPr lang="zh-CN" altLang="en-US" sz="4400" dirty="0">
                <a:solidFill>
                  <a:srgbClr val="FF33CC"/>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哈利路亚</a:t>
            </a:r>
          </a:p>
        </p:txBody>
      </p:sp>
      <p:sp>
        <p:nvSpPr>
          <p:cNvPr id="5" name="Rectangle 4"/>
          <p:cNvSpPr/>
          <p:nvPr/>
        </p:nvSpPr>
        <p:spPr>
          <a:xfrm>
            <a:off x="728319" y="76200"/>
            <a:ext cx="7723396" cy="1374735"/>
          </a:xfrm>
          <a:prstGeom prst="rect">
            <a:avLst/>
          </a:prstGeom>
        </p:spPr>
        <p:txBody>
          <a:bodyPr wrap="none">
            <a:spAutoFit/>
          </a:bodyPr>
          <a:lstStyle/>
          <a:p>
            <a:pPr algn="ctr" eaLnBrk="1" hangingPunct="1">
              <a:lnSpc>
                <a:spcPts val="5000"/>
              </a:lnSpc>
              <a:spcAft>
                <a:spcPts val="0"/>
              </a:spcAft>
              <a:tabLst>
                <a:tab pos="566738" algn="l"/>
                <a:tab pos="1143000" algn="l"/>
                <a:tab pos="3657600" algn="l"/>
              </a:tabLst>
              <a:defRPr/>
            </a:pPr>
            <a:r>
              <a:rPr lang="en-US" altLang="zh-CN" sz="4800" b="1"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Christ The Lord Is Risen Today</a:t>
            </a:r>
          </a:p>
          <a:p>
            <a:pPr algn="ctr" eaLnBrk="1" hangingPunct="1">
              <a:lnSpc>
                <a:spcPts val="5000"/>
              </a:lnSpc>
              <a:spcAft>
                <a:spcPts val="0"/>
              </a:spcAft>
              <a:tabLst>
                <a:tab pos="566738" algn="l"/>
                <a:tab pos="1143000" algn="l"/>
                <a:tab pos="3657600" algn="l"/>
              </a:tabLst>
              <a:defRPr/>
            </a:pPr>
            <a:r>
              <a:rPr lang="en-US" altLang="zh-CN" sz="4800" b="1"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 </a:t>
            </a:r>
            <a:r>
              <a:rPr lang="zh-CN" altLang="en-US" sz="4800" b="1"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基督耶稣今复活</a:t>
            </a:r>
            <a:endParaRPr lang="zh-TW" altLang="zh-TW" sz="3600"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endParaRPr>
          </a:p>
        </p:txBody>
      </p:sp>
      <p:sp>
        <p:nvSpPr>
          <p:cNvPr id="6" name="Rectangle 5"/>
          <p:cNvSpPr/>
          <p:nvPr/>
        </p:nvSpPr>
        <p:spPr>
          <a:xfrm>
            <a:off x="8534400" y="6179012"/>
            <a:ext cx="457200" cy="646331"/>
          </a:xfrm>
          <a:prstGeom prst="rect">
            <a:avLst/>
          </a:prstGeom>
        </p:spPr>
        <p:txBody>
          <a:bodyPr wrap="square">
            <a:spAutoFit/>
          </a:bodyPr>
          <a:lstStyle/>
          <a:p>
            <a:r>
              <a:rPr lang="en-US" altLang="zh-CN" sz="3600" b="1" dirty="0">
                <a:solidFill>
                  <a:srgbClr val="FFFF00"/>
                </a:solidFill>
              </a:rPr>
              <a:t>3</a:t>
            </a:r>
            <a:endParaRPr lang="en-US" sz="3600" b="1" dirty="0">
              <a:solidFill>
                <a:srgbClr val="FFFF00"/>
              </a:solidFill>
            </a:endParaRPr>
          </a:p>
        </p:txBody>
      </p:sp>
    </p:spTree>
    <p:extLst>
      <p:ext uri="{BB962C8B-B14F-4D97-AF65-F5344CB8AC3E}">
        <p14:creationId xmlns:p14="http://schemas.microsoft.com/office/powerpoint/2010/main" val="1857576727"/>
      </p:ext>
    </p:extLst>
  </p:cSld>
  <p:clrMapOvr>
    <a:masterClrMapping/>
  </p:clrMapOvr>
  <p:transition>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http://2.bp.blogspot.com/_bM4f-bHLwnM/S7h2iPQPFtI/AAAAAAAADeA/4eF0bSqeGCQ/s1600/a+cross.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66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6200" y="1390243"/>
            <a:ext cx="8915400" cy="5524589"/>
          </a:xfrm>
          <a:prstGeom prst="rect">
            <a:avLst/>
          </a:prstGeom>
        </p:spPr>
        <p:txBody>
          <a:bodyPr>
            <a:spAutoFit/>
          </a:bodyPr>
          <a:lstStyle/>
          <a:p>
            <a:pPr algn="ctr" eaLnBrk="1" hangingPunct="1">
              <a:spcAft>
                <a:spcPts val="600"/>
              </a:spcAft>
              <a:tabLst>
                <a:tab pos="914400" algn="l"/>
              </a:tabLst>
              <a:defRPr/>
            </a:pPr>
            <a:r>
              <a:rPr lang="en-US" altLang="zh-CN" sz="4000" dirty="0">
                <a:solidFill>
                  <a:srgbClr val="FF33CC"/>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Lives again our glorious King, </a:t>
            </a:r>
            <a:r>
              <a:rPr lang="en-US" altLang="zh-CN" sz="4000" dirty="0">
                <a:solidFill>
                  <a:srgbClr val="FFFF00"/>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Alleluia! </a:t>
            </a:r>
          </a:p>
          <a:p>
            <a:pPr algn="ctr" eaLnBrk="1" hangingPunct="1">
              <a:spcAft>
                <a:spcPts val="600"/>
              </a:spcAft>
              <a:tabLst>
                <a:tab pos="914400" algn="l"/>
              </a:tabLst>
              <a:defRPr/>
            </a:pPr>
            <a:r>
              <a:rPr lang="en-US" altLang="zh-CN" sz="4000" dirty="0">
                <a:solidFill>
                  <a:srgbClr val="FF33CC"/>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Where, O death, is now thy sting?</a:t>
            </a:r>
            <a:r>
              <a:rPr lang="en-US" altLang="zh-CN" sz="4000"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 </a:t>
            </a:r>
            <a:r>
              <a:rPr lang="en-US" altLang="zh-CN" sz="4000" dirty="0">
                <a:solidFill>
                  <a:srgbClr val="FFFF00"/>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Alleluia! </a:t>
            </a:r>
          </a:p>
          <a:p>
            <a:pPr algn="ctr" eaLnBrk="1" hangingPunct="1">
              <a:spcAft>
                <a:spcPts val="600"/>
              </a:spcAft>
              <a:tabLst>
                <a:tab pos="914400" algn="l"/>
              </a:tabLst>
              <a:defRPr/>
            </a:pPr>
            <a:r>
              <a:rPr lang="en-US" altLang="zh-CN" sz="4000" dirty="0">
                <a:solidFill>
                  <a:srgbClr val="FF33CC"/>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Once he died our souls to save, </a:t>
            </a:r>
            <a:r>
              <a:rPr lang="en-US" altLang="zh-CN" sz="4000" dirty="0">
                <a:solidFill>
                  <a:srgbClr val="FFFF00"/>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Alleluia! </a:t>
            </a:r>
          </a:p>
          <a:p>
            <a:pPr algn="ctr" eaLnBrk="1" hangingPunct="1">
              <a:spcAft>
                <a:spcPts val="600"/>
              </a:spcAft>
              <a:tabLst>
                <a:tab pos="914400" algn="l"/>
              </a:tabLst>
              <a:defRPr/>
            </a:pPr>
            <a:r>
              <a:rPr lang="en-US" altLang="zh-CN" sz="3800" dirty="0">
                <a:solidFill>
                  <a:srgbClr val="FF33CC"/>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Where's thy victory, boasting grave? </a:t>
            </a:r>
            <a:r>
              <a:rPr lang="en-US" altLang="zh-CN" sz="3800" dirty="0">
                <a:solidFill>
                  <a:srgbClr val="FFFF00"/>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Alleluia! </a:t>
            </a:r>
          </a:p>
          <a:p>
            <a:pPr algn="ctr" eaLnBrk="1" hangingPunct="1">
              <a:lnSpc>
                <a:spcPts val="4800"/>
              </a:lnSpc>
              <a:spcAft>
                <a:spcPts val="600"/>
              </a:spcAft>
              <a:tabLst>
                <a:tab pos="914400" algn="l"/>
              </a:tabLst>
              <a:defRPr/>
            </a:pPr>
            <a:r>
              <a:rPr lang="zh-CN" altLang="en-US" sz="4400" dirty="0">
                <a:solidFill>
                  <a:srgbClr val="FF33CC"/>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荣耀君王已胜利 </a:t>
            </a:r>
            <a:r>
              <a:rPr lang="zh-CN" altLang="en-US" sz="4400" dirty="0">
                <a:solidFill>
                  <a:srgbClr val="FFFF00"/>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哈利路亚</a:t>
            </a:r>
          </a:p>
          <a:p>
            <a:pPr algn="ctr" eaLnBrk="1" hangingPunct="1">
              <a:lnSpc>
                <a:spcPts val="4800"/>
              </a:lnSpc>
              <a:spcAft>
                <a:spcPts val="600"/>
              </a:spcAft>
              <a:tabLst>
                <a:tab pos="914400" algn="l"/>
              </a:tabLst>
              <a:defRPr/>
            </a:pPr>
            <a:r>
              <a:rPr lang="zh-CN" altLang="en-US" sz="4400" dirty="0">
                <a:solidFill>
                  <a:srgbClr val="FF33CC"/>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死亡毒狗在哪里 </a:t>
            </a:r>
            <a:r>
              <a:rPr lang="zh-CN" altLang="en-US" sz="4400" dirty="0">
                <a:solidFill>
                  <a:srgbClr val="FFFF00"/>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哈利路亚</a:t>
            </a:r>
          </a:p>
          <a:p>
            <a:pPr algn="ctr" eaLnBrk="1" hangingPunct="1">
              <a:lnSpc>
                <a:spcPts val="4800"/>
              </a:lnSpc>
              <a:spcAft>
                <a:spcPts val="600"/>
              </a:spcAft>
              <a:tabLst>
                <a:tab pos="914400" algn="l"/>
              </a:tabLst>
              <a:defRPr/>
            </a:pPr>
            <a:r>
              <a:rPr lang="zh-CN" altLang="en-US" sz="4400" dirty="0">
                <a:solidFill>
                  <a:srgbClr val="FF33CC"/>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一人受死众得生 </a:t>
            </a:r>
            <a:r>
              <a:rPr lang="zh-CN" altLang="en-US" sz="4400" dirty="0">
                <a:solidFill>
                  <a:srgbClr val="FFFF00"/>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哈利路亚</a:t>
            </a:r>
          </a:p>
          <a:p>
            <a:pPr algn="ctr" eaLnBrk="1" hangingPunct="1">
              <a:lnSpc>
                <a:spcPts val="4800"/>
              </a:lnSpc>
              <a:spcAft>
                <a:spcPts val="600"/>
              </a:spcAft>
              <a:tabLst>
                <a:tab pos="914400" algn="l"/>
              </a:tabLst>
              <a:defRPr/>
            </a:pPr>
            <a:r>
              <a:rPr lang="zh-CN" altLang="en-US" sz="4400" dirty="0">
                <a:solidFill>
                  <a:srgbClr val="FF33CC"/>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死亡不能再夸胜 </a:t>
            </a:r>
            <a:r>
              <a:rPr lang="zh-CN" altLang="en-US" sz="4400" dirty="0">
                <a:solidFill>
                  <a:srgbClr val="FFFF00"/>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哈利路亚</a:t>
            </a:r>
          </a:p>
        </p:txBody>
      </p:sp>
      <p:sp>
        <p:nvSpPr>
          <p:cNvPr id="5" name="Rectangle 4"/>
          <p:cNvSpPr/>
          <p:nvPr/>
        </p:nvSpPr>
        <p:spPr>
          <a:xfrm>
            <a:off x="728319" y="76200"/>
            <a:ext cx="7723396" cy="1374735"/>
          </a:xfrm>
          <a:prstGeom prst="rect">
            <a:avLst/>
          </a:prstGeom>
        </p:spPr>
        <p:txBody>
          <a:bodyPr wrap="none">
            <a:spAutoFit/>
          </a:bodyPr>
          <a:lstStyle/>
          <a:p>
            <a:pPr algn="ctr" eaLnBrk="1" hangingPunct="1">
              <a:lnSpc>
                <a:spcPts val="5000"/>
              </a:lnSpc>
              <a:spcAft>
                <a:spcPts val="0"/>
              </a:spcAft>
              <a:tabLst>
                <a:tab pos="566738" algn="l"/>
                <a:tab pos="1143000" algn="l"/>
                <a:tab pos="3657600" algn="l"/>
              </a:tabLst>
              <a:defRPr/>
            </a:pPr>
            <a:r>
              <a:rPr lang="en-US" altLang="zh-CN" sz="4800" b="1"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Christ The Lord Is Risen Today</a:t>
            </a:r>
          </a:p>
          <a:p>
            <a:pPr algn="ctr" eaLnBrk="1" hangingPunct="1">
              <a:lnSpc>
                <a:spcPts val="5000"/>
              </a:lnSpc>
              <a:spcAft>
                <a:spcPts val="0"/>
              </a:spcAft>
              <a:tabLst>
                <a:tab pos="566738" algn="l"/>
                <a:tab pos="1143000" algn="l"/>
                <a:tab pos="3657600" algn="l"/>
              </a:tabLst>
              <a:defRPr/>
            </a:pPr>
            <a:r>
              <a:rPr lang="en-US" altLang="zh-CN" sz="4800" b="1"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 </a:t>
            </a:r>
            <a:r>
              <a:rPr lang="zh-CN" altLang="en-US" sz="4800" b="1"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基督耶稣今复活</a:t>
            </a:r>
            <a:endParaRPr lang="zh-TW" altLang="zh-TW" sz="3600"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endParaRPr>
          </a:p>
        </p:txBody>
      </p:sp>
      <p:sp>
        <p:nvSpPr>
          <p:cNvPr id="6" name="Rectangle 5"/>
          <p:cNvSpPr/>
          <p:nvPr/>
        </p:nvSpPr>
        <p:spPr>
          <a:xfrm>
            <a:off x="8534400" y="6179012"/>
            <a:ext cx="457200" cy="646331"/>
          </a:xfrm>
          <a:prstGeom prst="rect">
            <a:avLst/>
          </a:prstGeom>
        </p:spPr>
        <p:txBody>
          <a:bodyPr wrap="square">
            <a:spAutoFit/>
          </a:bodyPr>
          <a:lstStyle/>
          <a:p>
            <a:r>
              <a:rPr lang="en-US" altLang="zh-CN" sz="3600" b="1" dirty="0">
                <a:solidFill>
                  <a:srgbClr val="FFFF00"/>
                </a:solidFill>
              </a:rPr>
              <a:t>2</a:t>
            </a:r>
            <a:endParaRPr lang="en-US" sz="3600" b="1" dirty="0">
              <a:solidFill>
                <a:srgbClr val="FFFF00"/>
              </a:solidFill>
            </a:endParaRPr>
          </a:p>
        </p:txBody>
      </p:sp>
    </p:spTree>
    <p:extLst>
      <p:ext uri="{BB962C8B-B14F-4D97-AF65-F5344CB8AC3E}">
        <p14:creationId xmlns:p14="http://schemas.microsoft.com/office/powerpoint/2010/main" val="94814006"/>
      </p:ext>
    </p:extLst>
  </p:cSld>
  <p:clrMapOvr>
    <a:masterClrMapping/>
  </p:clrMapOvr>
  <p:transition>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n-US">
              <a:effectLst>
                <a:outerShdw blurRad="38100" dist="38100" dir="2700000" algn="tl">
                  <a:srgbClr val="000000">
                    <a:alpha val="43137"/>
                  </a:srgbClr>
                </a:outerShdw>
              </a:effectLst>
              <a:latin typeface="Arial" charset="0"/>
              <a:ea typeface="DFPLiShuW5-B5-AZ" pitchFamily="66" charset="-120"/>
            </a:endParaRPr>
          </a:p>
        </p:txBody>
      </p:sp>
      <p:pic>
        <p:nvPicPr>
          <p:cNvPr id="2050" name="Picture 5" descr="http://2.bp.blogspot.com/_bM4f-bHLwnM/S7h2iPQPFtI/AAAAAAAADeA/4eF0bSqeGCQ/s1600/a+cro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6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9D6402D5-CA55-4860-9561-B6E45EF02909}" type="slidenum">
              <a:rPr lang="en-US" altLang="zh-TW" sz="1400">
                <a:solidFill>
                  <a:srgbClr val="000000"/>
                </a:solidFill>
                <a:ea typeface="DFPLiShuW5-B5-AZ"/>
              </a:rPr>
              <a:pPr>
                <a:spcBef>
                  <a:spcPct val="0"/>
                </a:spcBef>
                <a:buFontTx/>
                <a:buNone/>
              </a:pPr>
              <a:t>2</a:t>
            </a:fld>
            <a:endParaRPr lang="en-US" altLang="zh-TW" sz="1400">
              <a:solidFill>
                <a:srgbClr val="000000"/>
              </a:solidFill>
              <a:ea typeface="DFPLiShuW5-B5-AZ"/>
            </a:endParaRPr>
          </a:p>
        </p:txBody>
      </p:sp>
      <p:sp>
        <p:nvSpPr>
          <p:cNvPr id="5" name="Rectangle 4"/>
          <p:cNvSpPr/>
          <p:nvPr/>
        </p:nvSpPr>
        <p:spPr>
          <a:xfrm>
            <a:off x="266700" y="0"/>
            <a:ext cx="8801100" cy="6632585"/>
          </a:xfrm>
          <a:prstGeom prst="rect">
            <a:avLst/>
          </a:prstGeom>
        </p:spPr>
        <p:txBody>
          <a:bodyPr>
            <a:spAutoFit/>
          </a:bodyPr>
          <a:lstStyle>
            <a:lvl1pPr marL="342900" indent="-342900" eaLnBrk="0" hangingPunct="0">
              <a:defRPr sz="5400" b="1" u="sng">
                <a:solidFill>
                  <a:schemeClr val="tx1"/>
                </a:solidFill>
                <a:latin typeface="Arial" panose="020B0604020202020204" pitchFamily="34" charset="0"/>
                <a:ea typeface="DFPLiShuW5-B5-AZ"/>
                <a:cs typeface="DFPLiShuW5-B5-AZ"/>
              </a:defRPr>
            </a:lvl1pPr>
            <a:lvl2pPr marL="742950" indent="-285750" eaLnBrk="0" hangingPunct="0">
              <a:defRPr sz="5400" b="1" u="sng">
                <a:solidFill>
                  <a:schemeClr val="tx1"/>
                </a:solidFill>
                <a:latin typeface="Arial" panose="020B0604020202020204" pitchFamily="34" charset="0"/>
                <a:ea typeface="DFPLiShuW5-B5-AZ"/>
                <a:cs typeface="DFPLiShuW5-B5-AZ"/>
              </a:defRPr>
            </a:lvl2pPr>
            <a:lvl3pPr marL="1143000" indent="-228600" eaLnBrk="0" hangingPunct="0">
              <a:defRPr sz="5400" b="1" u="sng">
                <a:solidFill>
                  <a:schemeClr val="tx1"/>
                </a:solidFill>
                <a:latin typeface="Arial" panose="020B0604020202020204" pitchFamily="34" charset="0"/>
                <a:ea typeface="DFPLiShuW5-B5-AZ"/>
                <a:cs typeface="DFPLiShuW5-B5-AZ"/>
              </a:defRPr>
            </a:lvl3pPr>
            <a:lvl4pPr marL="1600200" indent="-228600" eaLnBrk="0" hangingPunct="0">
              <a:defRPr sz="5400" b="1" u="sng">
                <a:solidFill>
                  <a:schemeClr val="tx1"/>
                </a:solidFill>
                <a:latin typeface="Arial" panose="020B0604020202020204" pitchFamily="34" charset="0"/>
                <a:ea typeface="DFPLiShuW5-B5-AZ"/>
                <a:cs typeface="DFPLiShuW5-B5-AZ"/>
              </a:defRPr>
            </a:lvl4pPr>
            <a:lvl5pPr marL="2057400" indent="-228600" eaLnBrk="0" hangingPunct="0">
              <a:defRPr sz="5400" b="1" u="sng">
                <a:solidFill>
                  <a:schemeClr val="tx1"/>
                </a:solidFill>
                <a:latin typeface="Arial" panose="020B0604020202020204" pitchFamily="34" charset="0"/>
                <a:ea typeface="DFPLiShuW5-B5-AZ"/>
                <a:cs typeface="DFPLiShuW5-B5-AZ"/>
              </a:defRPr>
            </a:lvl5pPr>
            <a:lvl6pPr marL="2514600" indent="-228600" eaLnBrk="0" fontAlgn="base" hangingPunct="0">
              <a:spcBef>
                <a:spcPct val="0"/>
              </a:spcBef>
              <a:spcAft>
                <a:spcPct val="0"/>
              </a:spcAft>
              <a:defRPr sz="5400" b="1" u="sng">
                <a:solidFill>
                  <a:schemeClr val="tx1"/>
                </a:solidFill>
                <a:latin typeface="Arial" panose="020B0604020202020204" pitchFamily="34" charset="0"/>
                <a:ea typeface="DFPLiShuW5-B5-AZ"/>
                <a:cs typeface="DFPLiShuW5-B5-AZ"/>
              </a:defRPr>
            </a:lvl6pPr>
            <a:lvl7pPr marL="2971800" indent="-228600" eaLnBrk="0" fontAlgn="base" hangingPunct="0">
              <a:spcBef>
                <a:spcPct val="0"/>
              </a:spcBef>
              <a:spcAft>
                <a:spcPct val="0"/>
              </a:spcAft>
              <a:defRPr sz="5400" b="1" u="sng">
                <a:solidFill>
                  <a:schemeClr val="tx1"/>
                </a:solidFill>
                <a:latin typeface="Arial" panose="020B0604020202020204" pitchFamily="34" charset="0"/>
                <a:ea typeface="DFPLiShuW5-B5-AZ"/>
                <a:cs typeface="DFPLiShuW5-B5-AZ"/>
              </a:defRPr>
            </a:lvl7pPr>
            <a:lvl8pPr marL="3429000" indent="-228600" eaLnBrk="0" fontAlgn="base" hangingPunct="0">
              <a:spcBef>
                <a:spcPct val="0"/>
              </a:spcBef>
              <a:spcAft>
                <a:spcPct val="0"/>
              </a:spcAft>
              <a:defRPr sz="5400" b="1" u="sng">
                <a:solidFill>
                  <a:schemeClr val="tx1"/>
                </a:solidFill>
                <a:latin typeface="Arial" panose="020B0604020202020204" pitchFamily="34" charset="0"/>
                <a:ea typeface="DFPLiShuW5-B5-AZ"/>
                <a:cs typeface="DFPLiShuW5-B5-AZ"/>
              </a:defRPr>
            </a:lvl8pPr>
            <a:lvl9pPr marL="3886200" indent="-228600" eaLnBrk="0" fontAlgn="base" hangingPunct="0">
              <a:spcBef>
                <a:spcPct val="0"/>
              </a:spcBef>
              <a:spcAft>
                <a:spcPct val="0"/>
              </a:spcAft>
              <a:defRPr sz="5400" b="1" u="sng">
                <a:solidFill>
                  <a:schemeClr val="tx1"/>
                </a:solidFill>
                <a:latin typeface="Arial" panose="020B0604020202020204" pitchFamily="34" charset="0"/>
                <a:ea typeface="DFPLiShuW5-B5-AZ"/>
                <a:cs typeface="DFPLiShuW5-B5-AZ"/>
              </a:defRPr>
            </a:lvl9pPr>
          </a:lstStyle>
          <a:p>
            <a:pPr algn="ctr">
              <a:spcBef>
                <a:spcPct val="20000"/>
              </a:spcBef>
              <a:defRPr/>
            </a:pPr>
            <a:r>
              <a:rPr kumimoji="1" lang="en-US" altLang="zh-TW" sz="12500" u="none" dirty="0">
                <a:solidFill>
                  <a:srgbClr val="FFFF00"/>
                </a:solidFill>
                <a:effectLst>
                  <a:outerShdw dist="38100" dir="2700000" algn="tl">
                    <a:schemeClr val="tx1"/>
                  </a:outerShdw>
                </a:effectLst>
                <a:latin typeface="Calibri" panose="020F0502020204030204" pitchFamily="34" charset="0"/>
                <a:ea typeface="DFKai-SB" panose="03000509000000000000" pitchFamily="65" charset="-120"/>
              </a:rPr>
              <a:t>HE</a:t>
            </a:r>
            <a:r>
              <a:rPr kumimoji="1" lang="en-US" altLang="en-US" sz="12500" u="none" dirty="0">
                <a:solidFill>
                  <a:srgbClr val="FFFF00"/>
                </a:solidFill>
                <a:effectLst>
                  <a:outerShdw dist="38100" dir="2700000" algn="tl">
                    <a:schemeClr val="tx1"/>
                  </a:outerShdw>
                </a:effectLst>
                <a:latin typeface="Calibri" panose="020F0502020204030204" pitchFamily="34" charset="0"/>
                <a:ea typeface="DFKai-SB" panose="03000509000000000000" pitchFamily="65" charset="-120"/>
              </a:rPr>
              <a:t> is </a:t>
            </a:r>
            <a:r>
              <a:rPr kumimoji="1" lang="en-US" altLang="zh-TW" sz="12500" u="none" dirty="0">
                <a:solidFill>
                  <a:srgbClr val="FFFF00"/>
                </a:solidFill>
                <a:effectLst>
                  <a:outerShdw dist="38100" dir="2700000" algn="tl">
                    <a:schemeClr val="tx1"/>
                  </a:outerShdw>
                </a:effectLst>
                <a:latin typeface="Calibri" panose="020F0502020204030204" pitchFamily="34" charset="0"/>
                <a:ea typeface="DFKai-SB" panose="03000509000000000000" pitchFamily="65" charset="-120"/>
              </a:rPr>
              <a:t>R</a:t>
            </a:r>
            <a:r>
              <a:rPr kumimoji="1" lang="en-US" altLang="en-US" sz="12500" u="none" dirty="0">
                <a:solidFill>
                  <a:srgbClr val="FFFF00"/>
                </a:solidFill>
                <a:effectLst>
                  <a:outerShdw dist="38100" dir="2700000" algn="tl">
                    <a:schemeClr val="tx1"/>
                  </a:outerShdw>
                </a:effectLst>
                <a:latin typeface="Calibri" panose="020F0502020204030204" pitchFamily="34" charset="0"/>
                <a:ea typeface="DFKai-SB" panose="03000509000000000000" pitchFamily="65" charset="-120"/>
              </a:rPr>
              <a:t>isen!</a:t>
            </a:r>
          </a:p>
          <a:p>
            <a:pPr algn="ctr">
              <a:spcBef>
                <a:spcPct val="20000"/>
              </a:spcBef>
              <a:defRPr/>
            </a:pPr>
            <a:endParaRPr kumimoji="1" lang="en-US" altLang="zh-TW" sz="12500" u="none" dirty="0">
              <a:solidFill>
                <a:srgbClr val="FFFF00"/>
              </a:solidFill>
              <a:effectLst>
                <a:outerShdw dist="38100" dir="2700000" algn="tl">
                  <a:schemeClr val="tx1"/>
                </a:outerShdw>
              </a:effectLst>
              <a:latin typeface="Calibri" panose="020F0502020204030204" pitchFamily="34" charset="0"/>
              <a:ea typeface="DFKai-SB" panose="03000509000000000000" pitchFamily="65" charset="-120"/>
            </a:endParaRPr>
          </a:p>
          <a:p>
            <a:pPr algn="ctr">
              <a:spcBef>
                <a:spcPct val="20000"/>
              </a:spcBef>
              <a:defRPr/>
            </a:pPr>
            <a:r>
              <a:rPr kumimoji="1" lang="zh-TW" altLang="en-US" sz="12500" u="none" dirty="0">
                <a:solidFill>
                  <a:srgbClr val="FFFF00"/>
                </a:solidFill>
                <a:effectLst>
                  <a:outerShdw dist="38100" dir="2700000" algn="tl">
                    <a:schemeClr val="tx1"/>
                  </a:outerShdw>
                </a:effectLst>
                <a:latin typeface="Calibri" panose="020F0502020204030204" pitchFamily="34" charset="0"/>
                <a:ea typeface="DFKai-SB" panose="03000509000000000000" pitchFamily="65" charset="-120"/>
              </a:rPr>
              <a:t>祂</a:t>
            </a:r>
            <a:r>
              <a:rPr kumimoji="1" lang="zh-CN" altLang="en-US" sz="12500" u="none" dirty="0">
                <a:solidFill>
                  <a:srgbClr val="FFFF00"/>
                </a:solidFill>
                <a:effectLst>
                  <a:outerShdw dist="38100" dir="2700000" algn="tl">
                    <a:schemeClr val="tx1"/>
                  </a:outerShdw>
                </a:effectLst>
                <a:latin typeface="Calibri" panose="020F0502020204030204" pitchFamily="34" charset="0"/>
                <a:ea typeface="DFKai-SB" panose="03000509000000000000" pitchFamily="65" charset="-120"/>
              </a:rPr>
              <a:t>复</a:t>
            </a:r>
            <a:r>
              <a:rPr kumimoji="1" lang="zh-TW" altLang="en-US" sz="12500" u="none" dirty="0">
                <a:solidFill>
                  <a:srgbClr val="FFFF00"/>
                </a:solidFill>
                <a:effectLst>
                  <a:outerShdw dist="38100" dir="2700000" algn="tl">
                    <a:schemeClr val="tx1"/>
                  </a:outerShdw>
                </a:effectLst>
                <a:latin typeface="Calibri" panose="020F0502020204030204" pitchFamily="34" charset="0"/>
                <a:ea typeface="DFKai-SB" panose="03000509000000000000" pitchFamily="65" charset="-120"/>
              </a:rPr>
              <a:t>活了</a:t>
            </a:r>
            <a:r>
              <a:rPr kumimoji="1" lang="en-US" altLang="zh-TW" sz="12500" u="none" dirty="0">
                <a:solidFill>
                  <a:srgbClr val="FFFF00"/>
                </a:solidFill>
                <a:effectLst>
                  <a:outerShdw dist="38100" dir="2700000" algn="tl">
                    <a:schemeClr val="tx1"/>
                  </a:outerShdw>
                </a:effectLst>
                <a:latin typeface="Calibri" panose="020F0502020204030204" pitchFamily="34" charset="0"/>
                <a:ea typeface="DFKai-SB" panose="03000509000000000000" pitchFamily="65" charset="-120"/>
              </a:rPr>
              <a:t>!</a:t>
            </a:r>
            <a:endParaRPr kumimoji="1" lang="en-US" altLang="en-US" sz="9600" u="none" dirty="0">
              <a:solidFill>
                <a:srgbClr val="FFFF00"/>
              </a:solidFill>
              <a:effectLst>
                <a:outerShdw dist="38100" dir="2700000" algn="tl">
                  <a:schemeClr val="tx1"/>
                </a:outerShdw>
              </a:effectLst>
              <a:latin typeface="Calibri" panose="020F0502020204030204" pitchFamily="34" charset="0"/>
              <a:ea typeface="DFKai-SB" panose="03000509000000000000" pitchFamily="65" charset="-120"/>
            </a:endParaRPr>
          </a:p>
        </p:txBody>
      </p:sp>
    </p:spTree>
    <p:extLst>
      <p:ext uri="{BB962C8B-B14F-4D97-AF65-F5344CB8AC3E}">
        <p14:creationId xmlns:p14="http://schemas.microsoft.com/office/powerpoint/2010/main" val="294311590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6000"/>
                                        <p:tgtEl>
                                          <p:spTgt spid="2050"/>
                                        </p:tgtEl>
                                      </p:cBhvr>
                                    </p:animEffect>
                                  </p:childTnLst>
                                </p:cTn>
                              </p:par>
                            </p:childTnLst>
                          </p:cTn>
                        </p:par>
                        <p:par>
                          <p:cTn id="8" fill="hold" nodeType="withGroup">
                            <p:stCondLst>
                              <p:cond delay="6000"/>
                            </p:stCondLst>
                            <p:childTnLst>
                              <p:par>
                                <p:cTn id="9" presetID="23" presetClass="entr" presetSubtype="16"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p:cTn id="11"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2" dur="2000" fill="hold"/>
                                        <p:tgtEl>
                                          <p:spTgt spid="5">
                                            <p:txEl>
                                              <p:pRg st="0" end="0"/>
                                            </p:txEl>
                                          </p:spTgt>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p:cTn id="15" dur="2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6" dur="20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http://2.bp.blogspot.com/_bM4f-bHLwnM/S7h2iPQPFtI/AAAAAAAADeA/4eF0bSqeGCQ/s1600/a+cross.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66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6200" y="1390243"/>
            <a:ext cx="8915400" cy="5539978"/>
          </a:xfrm>
          <a:prstGeom prst="rect">
            <a:avLst/>
          </a:prstGeom>
        </p:spPr>
        <p:txBody>
          <a:bodyPr>
            <a:spAutoFit/>
          </a:bodyPr>
          <a:lstStyle/>
          <a:p>
            <a:pPr algn="ctr" eaLnBrk="1" hangingPunct="1">
              <a:lnSpc>
                <a:spcPts val="4800"/>
              </a:lnSpc>
              <a:spcAft>
                <a:spcPts val="600"/>
              </a:spcAft>
              <a:tabLst>
                <a:tab pos="914400" algn="l"/>
              </a:tabLst>
              <a:defRPr/>
            </a:pPr>
            <a:r>
              <a:rPr lang="en-US" altLang="zh-CN" sz="4000"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Soar we now where Christ has led, Alleluia! </a:t>
            </a:r>
          </a:p>
          <a:p>
            <a:pPr algn="ctr" eaLnBrk="1" hangingPunct="1">
              <a:spcAft>
                <a:spcPts val="600"/>
              </a:spcAft>
              <a:tabLst>
                <a:tab pos="914400" algn="l"/>
              </a:tabLst>
              <a:defRPr/>
            </a:pPr>
            <a:r>
              <a:rPr lang="en-US" altLang="zh-CN" sz="4000"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Following our exalted Head, Alleluia! </a:t>
            </a:r>
          </a:p>
          <a:p>
            <a:pPr algn="ctr" eaLnBrk="1" hangingPunct="1">
              <a:lnSpc>
                <a:spcPts val="4800"/>
              </a:lnSpc>
              <a:spcAft>
                <a:spcPts val="600"/>
              </a:spcAft>
              <a:tabLst>
                <a:tab pos="914400" algn="l"/>
              </a:tabLst>
              <a:defRPr/>
            </a:pPr>
            <a:r>
              <a:rPr lang="en-US" altLang="zh-CN" sz="4200" b="1"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Rise like Him, like Him we live, Alleluia! </a:t>
            </a:r>
          </a:p>
          <a:p>
            <a:pPr algn="ctr" eaLnBrk="1" hangingPunct="1">
              <a:spcAft>
                <a:spcPts val="600"/>
              </a:spcAft>
              <a:tabLst>
                <a:tab pos="914400" algn="l"/>
              </a:tabLst>
              <a:defRPr/>
            </a:pPr>
            <a:r>
              <a:rPr lang="en-US" altLang="zh-CN" sz="3900"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Ours the cross, the grave, the skies, Alleluia! </a:t>
            </a:r>
          </a:p>
          <a:p>
            <a:pPr algn="ctr" eaLnBrk="1" hangingPunct="1">
              <a:lnSpc>
                <a:spcPts val="4800"/>
              </a:lnSpc>
              <a:spcAft>
                <a:spcPts val="600"/>
              </a:spcAft>
              <a:tabLst>
                <a:tab pos="914400" algn="l"/>
              </a:tabLst>
              <a:defRPr/>
            </a:pPr>
            <a:r>
              <a:rPr lang="zh-CN" altLang="en-US" sz="4400"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在基督里得自由 哈利路亚</a:t>
            </a:r>
          </a:p>
          <a:p>
            <a:pPr algn="ctr" eaLnBrk="1" hangingPunct="1">
              <a:lnSpc>
                <a:spcPts val="4800"/>
              </a:lnSpc>
              <a:spcAft>
                <a:spcPts val="600"/>
              </a:spcAft>
              <a:tabLst>
                <a:tab pos="914400" algn="l"/>
              </a:tabLst>
              <a:defRPr/>
            </a:pPr>
            <a:r>
              <a:rPr lang="zh-CN" altLang="en-US" sz="4400"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跟随耶稣荣耀主 哈利路亚</a:t>
            </a:r>
          </a:p>
          <a:p>
            <a:pPr algn="ctr" eaLnBrk="1" hangingPunct="1">
              <a:lnSpc>
                <a:spcPts val="4800"/>
              </a:lnSpc>
              <a:spcAft>
                <a:spcPts val="600"/>
              </a:spcAft>
              <a:tabLst>
                <a:tab pos="914400" algn="l"/>
              </a:tabLst>
              <a:defRPr/>
            </a:pPr>
            <a:r>
              <a:rPr lang="zh-CN" altLang="en-US" sz="4400" b="1"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活出复活新生命 哈利路亚</a:t>
            </a:r>
          </a:p>
          <a:p>
            <a:pPr algn="ctr" eaLnBrk="1" hangingPunct="1">
              <a:lnSpc>
                <a:spcPts val="4800"/>
              </a:lnSpc>
              <a:spcAft>
                <a:spcPts val="600"/>
              </a:spcAft>
              <a:tabLst>
                <a:tab pos="914400" algn="l"/>
              </a:tabLst>
              <a:defRPr/>
            </a:pPr>
            <a:r>
              <a:rPr lang="zh-CN" altLang="en-US" sz="4400"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同死同活同升天 哈利路亚</a:t>
            </a:r>
            <a:r>
              <a:rPr lang="zh-CN" altLang="en-US" sz="4800"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 </a:t>
            </a:r>
          </a:p>
        </p:txBody>
      </p:sp>
      <p:sp>
        <p:nvSpPr>
          <p:cNvPr id="5" name="Rectangle 4"/>
          <p:cNvSpPr/>
          <p:nvPr/>
        </p:nvSpPr>
        <p:spPr>
          <a:xfrm>
            <a:off x="728319" y="76200"/>
            <a:ext cx="7723396" cy="1374735"/>
          </a:xfrm>
          <a:prstGeom prst="rect">
            <a:avLst/>
          </a:prstGeom>
        </p:spPr>
        <p:txBody>
          <a:bodyPr wrap="none">
            <a:spAutoFit/>
          </a:bodyPr>
          <a:lstStyle/>
          <a:p>
            <a:pPr algn="ctr" eaLnBrk="1" hangingPunct="1">
              <a:lnSpc>
                <a:spcPts val="5000"/>
              </a:lnSpc>
              <a:spcAft>
                <a:spcPts val="0"/>
              </a:spcAft>
              <a:tabLst>
                <a:tab pos="566738" algn="l"/>
                <a:tab pos="1143000" algn="l"/>
                <a:tab pos="3657600" algn="l"/>
              </a:tabLst>
              <a:defRPr/>
            </a:pPr>
            <a:r>
              <a:rPr lang="en-US" altLang="zh-CN" sz="4800" b="1"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Christ The Lord Is Risen Today</a:t>
            </a:r>
          </a:p>
          <a:p>
            <a:pPr algn="ctr" eaLnBrk="1" hangingPunct="1">
              <a:lnSpc>
                <a:spcPts val="5000"/>
              </a:lnSpc>
              <a:spcAft>
                <a:spcPts val="0"/>
              </a:spcAft>
              <a:tabLst>
                <a:tab pos="566738" algn="l"/>
                <a:tab pos="1143000" algn="l"/>
                <a:tab pos="3657600" algn="l"/>
              </a:tabLst>
              <a:defRPr/>
            </a:pPr>
            <a:r>
              <a:rPr lang="en-US" altLang="zh-CN" sz="4800" b="1"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 </a:t>
            </a:r>
            <a:r>
              <a:rPr lang="zh-CN" altLang="en-US" sz="4800" b="1"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基督耶稣今复活</a:t>
            </a:r>
            <a:endParaRPr lang="zh-TW" altLang="zh-TW" sz="3600"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endParaRPr>
          </a:p>
        </p:txBody>
      </p:sp>
      <p:sp>
        <p:nvSpPr>
          <p:cNvPr id="6" name="Rectangle 5"/>
          <p:cNvSpPr/>
          <p:nvPr/>
        </p:nvSpPr>
        <p:spPr>
          <a:xfrm>
            <a:off x="8534400" y="6179012"/>
            <a:ext cx="457200" cy="646331"/>
          </a:xfrm>
          <a:prstGeom prst="rect">
            <a:avLst/>
          </a:prstGeom>
        </p:spPr>
        <p:txBody>
          <a:bodyPr wrap="square">
            <a:spAutoFit/>
          </a:bodyPr>
          <a:lstStyle/>
          <a:p>
            <a:r>
              <a:rPr lang="en-US" altLang="zh-CN" sz="3600" b="1" dirty="0">
                <a:solidFill>
                  <a:srgbClr val="FFFF00"/>
                </a:solidFill>
              </a:rPr>
              <a:t>1</a:t>
            </a:r>
            <a:endParaRPr lang="en-US" sz="3600" b="1" dirty="0">
              <a:solidFill>
                <a:srgbClr val="FFFF00"/>
              </a:solidFill>
            </a:endParaRPr>
          </a:p>
        </p:txBody>
      </p:sp>
    </p:spTree>
    <p:extLst>
      <p:ext uri="{BB962C8B-B14F-4D97-AF65-F5344CB8AC3E}">
        <p14:creationId xmlns:p14="http://schemas.microsoft.com/office/powerpoint/2010/main" val="1087175920"/>
      </p:ext>
    </p:extLst>
  </p:cSld>
  <p:clrMapOvr>
    <a:masterClrMapping/>
  </p:clrMapOvr>
  <p:transition>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http://2.bp.blogspot.com/_bM4f-bHLwnM/S7h2iPQPFtI/AAAAAAAADeA/4eF0bSqeGCQ/s1600/a+cross.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66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6200" y="228600"/>
            <a:ext cx="8915400" cy="6209392"/>
          </a:xfrm>
          <a:prstGeom prst="rect">
            <a:avLst/>
          </a:prstGeom>
        </p:spPr>
        <p:txBody>
          <a:bodyPr>
            <a:spAutoFit/>
          </a:bodyPr>
          <a:lstStyle/>
          <a:p>
            <a:pPr algn="ctr" eaLnBrk="1" hangingPunct="1">
              <a:lnSpc>
                <a:spcPts val="6500"/>
              </a:lnSpc>
              <a:spcAft>
                <a:spcPts val="0"/>
              </a:spcAft>
              <a:tabLst>
                <a:tab pos="914400" algn="l"/>
              </a:tabLst>
              <a:defRPr/>
            </a:pPr>
            <a:r>
              <a:rPr lang="en-US" altLang="zh-CN" sz="5400" b="1"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Rise </a:t>
            </a:r>
            <a:r>
              <a:rPr lang="en-US" altLang="zh-CN" sz="3600" b="1"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 </a:t>
            </a:r>
            <a:r>
              <a:rPr lang="en-US" altLang="zh-CN" sz="5400" b="1"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like</a:t>
            </a:r>
            <a:r>
              <a:rPr lang="en-US" altLang="zh-CN" sz="5400" b="1" dirty="0">
                <a:solidFill>
                  <a:srgbClr val="FFFFFF"/>
                </a:solidFill>
                <a:effectLst>
                  <a:outerShdw dist="50800" dir="3000000" algn="ctr" rotWithShape="0">
                    <a:srgbClr val="000000"/>
                  </a:outerShdw>
                </a:effectLst>
                <a:latin typeface="Calibri" panose="020F0502020204030204" pitchFamily="34" charset="0"/>
                <a:ea typeface="DFKai-SB" panose="03000509000000000000" pitchFamily="65" charset="-120"/>
                <a:cs typeface="Times New Roman" panose="02020603050405020304" pitchFamily="18" charset="0"/>
              </a:rPr>
              <a:t> </a:t>
            </a:r>
            <a:r>
              <a:rPr lang="en-US" altLang="zh-CN" sz="3600" b="1" dirty="0">
                <a:solidFill>
                  <a:srgbClr val="FFFFFF"/>
                </a:solidFill>
                <a:effectLst>
                  <a:outerShdw dist="50800" dir="3000000" algn="ctr" rotWithShape="0">
                    <a:srgbClr val="000000"/>
                  </a:outerShdw>
                </a:effectLst>
                <a:latin typeface="Calibri" panose="020F0502020204030204" pitchFamily="34" charset="0"/>
                <a:ea typeface="DFKai-SB" panose="03000509000000000000" pitchFamily="65" charset="-120"/>
                <a:cs typeface="Times New Roman" panose="02020603050405020304" pitchFamily="18" charset="0"/>
              </a:rPr>
              <a:t>• </a:t>
            </a:r>
            <a:r>
              <a:rPr lang="en-US" altLang="zh-CN" sz="5400" b="1"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Him, </a:t>
            </a:r>
          </a:p>
          <a:p>
            <a:pPr algn="ctr" eaLnBrk="1" hangingPunct="1">
              <a:lnSpc>
                <a:spcPts val="6500"/>
              </a:lnSpc>
              <a:spcAft>
                <a:spcPts val="0"/>
              </a:spcAft>
              <a:tabLst>
                <a:tab pos="914400" algn="l"/>
              </a:tabLst>
              <a:defRPr/>
            </a:pPr>
            <a:r>
              <a:rPr lang="en-US" altLang="zh-CN" sz="5400" b="1"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Like</a:t>
            </a:r>
            <a:r>
              <a:rPr lang="en-US" altLang="zh-CN" sz="5400" b="1" dirty="0">
                <a:solidFill>
                  <a:srgbClr val="FFFFFF"/>
                </a:solidFill>
                <a:effectLst>
                  <a:outerShdw dist="50800" dir="3000000" algn="ctr" rotWithShape="0">
                    <a:srgbClr val="000000"/>
                  </a:outerShdw>
                </a:effectLst>
                <a:latin typeface="Calibri" panose="020F0502020204030204" pitchFamily="34" charset="0"/>
                <a:ea typeface="DFKai-SB" panose="03000509000000000000" pitchFamily="65" charset="-120"/>
                <a:cs typeface="Times New Roman" panose="02020603050405020304" pitchFamily="18" charset="0"/>
              </a:rPr>
              <a:t> </a:t>
            </a:r>
            <a:r>
              <a:rPr lang="en-US" altLang="zh-CN" sz="3600" b="1" dirty="0">
                <a:solidFill>
                  <a:srgbClr val="FFFFFF"/>
                </a:solidFill>
                <a:effectLst>
                  <a:outerShdw dist="50800" dir="3000000" algn="ctr" rotWithShape="0">
                    <a:srgbClr val="000000"/>
                  </a:outerShdw>
                </a:effectLst>
                <a:latin typeface="Calibri" panose="020F0502020204030204" pitchFamily="34" charset="0"/>
                <a:ea typeface="DFKai-SB" panose="03000509000000000000" pitchFamily="65" charset="-120"/>
                <a:cs typeface="Times New Roman" panose="02020603050405020304" pitchFamily="18" charset="0"/>
              </a:rPr>
              <a:t>• </a:t>
            </a:r>
            <a:r>
              <a:rPr lang="en-US" altLang="zh-CN" sz="5400" b="1"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Him</a:t>
            </a:r>
            <a:r>
              <a:rPr lang="en-US" altLang="zh-CN" sz="5400" b="1" dirty="0">
                <a:solidFill>
                  <a:srgbClr val="FFFFFF"/>
                </a:solidFill>
                <a:effectLst>
                  <a:outerShdw dist="50800" dir="3000000" algn="ctr" rotWithShape="0">
                    <a:srgbClr val="000000"/>
                  </a:outerShdw>
                </a:effectLst>
                <a:latin typeface="Calibri" panose="020F0502020204030204" pitchFamily="34" charset="0"/>
                <a:ea typeface="DFKai-SB" panose="03000509000000000000" pitchFamily="65" charset="-120"/>
                <a:cs typeface="Times New Roman" panose="02020603050405020304" pitchFamily="18" charset="0"/>
              </a:rPr>
              <a:t> </a:t>
            </a:r>
            <a:r>
              <a:rPr lang="en-US" altLang="zh-CN" sz="3600" b="1" dirty="0">
                <a:solidFill>
                  <a:srgbClr val="FFFFFF"/>
                </a:solidFill>
                <a:effectLst>
                  <a:outerShdw dist="50800" dir="3000000" algn="ctr" rotWithShape="0">
                    <a:srgbClr val="000000"/>
                  </a:outerShdw>
                </a:effectLst>
                <a:latin typeface="Calibri" panose="020F0502020204030204" pitchFamily="34" charset="0"/>
                <a:ea typeface="DFKai-SB" panose="03000509000000000000" pitchFamily="65" charset="-120"/>
                <a:cs typeface="Times New Roman" panose="02020603050405020304" pitchFamily="18" charset="0"/>
              </a:rPr>
              <a:t>• </a:t>
            </a:r>
            <a:r>
              <a:rPr lang="en-US" altLang="zh-CN" sz="5400" b="1"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we</a:t>
            </a:r>
            <a:r>
              <a:rPr lang="en-US" altLang="zh-CN" sz="5400" b="1" dirty="0">
                <a:solidFill>
                  <a:srgbClr val="FFFFFF"/>
                </a:solidFill>
                <a:effectLst>
                  <a:outerShdw dist="50800" dir="3000000" algn="ctr" rotWithShape="0">
                    <a:srgbClr val="000000"/>
                  </a:outerShdw>
                </a:effectLst>
                <a:latin typeface="Calibri" panose="020F0502020204030204" pitchFamily="34" charset="0"/>
                <a:ea typeface="DFKai-SB" panose="03000509000000000000" pitchFamily="65" charset="-120"/>
                <a:cs typeface="Times New Roman" panose="02020603050405020304" pitchFamily="18" charset="0"/>
              </a:rPr>
              <a:t> </a:t>
            </a:r>
            <a:r>
              <a:rPr lang="en-US" altLang="zh-CN" sz="3600" b="1" dirty="0">
                <a:solidFill>
                  <a:srgbClr val="FFFFFF"/>
                </a:solidFill>
                <a:effectLst>
                  <a:outerShdw dist="50800" dir="3000000" algn="ctr" rotWithShape="0">
                    <a:srgbClr val="000000"/>
                  </a:outerShdw>
                </a:effectLst>
                <a:latin typeface="Calibri" panose="020F0502020204030204" pitchFamily="34" charset="0"/>
                <a:ea typeface="DFKai-SB" panose="03000509000000000000" pitchFamily="65" charset="-120"/>
                <a:cs typeface="Times New Roman" panose="02020603050405020304" pitchFamily="18" charset="0"/>
              </a:rPr>
              <a:t>• </a:t>
            </a:r>
            <a:r>
              <a:rPr lang="en-US" altLang="zh-CN" sz="5400" b="1"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live,</a:t>
            </a:r>
          </a:p>
          <a:p>
            <a:pPr algn="ctr" eaLnBrk="1" hangingPunct="1">
              <a:lnSpc>
                <a:spcPts val="6500"/>
              </a:lnSpc>
              <a:spcAft>
                <a:spcPts val="0"/>
              </a:spcAft>
              <a:tabLst>
                <a:tab pos="914400" algn="l"/>
              </a:tabLst>
              <a:defRPr/>
            </a:pPr>
            <a:r>
              <a:rPr lang="en-US" altLang="zh-CN" sz="5400" b="1"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A—</a:t>
            </a:r>
            <a:r>
              <a:rPr lang="en-US" altLang="zh-CN" sz="5400" b="1" dirty="0" err="1">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lleluia</a:t>
            </a:r>
            <a:r>
              <a:rPr lang="en-US" altLang="zh-CN" sz="5400" b="1"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 </a:t>
            </a:r>
          </a:p>
          <a:p>
            <a:pPr algn="ctr" eaLnBrk="1" hangingPunct="1">
              <a:lnSpc>
                <a:spcPts val="6500"/>
              </a:lnSpc>
              <a:spcAft>
                <a:spcPts val="0"/>
              </a:spcAft>
              <a:tabLst>
                <a:tab pos="914400" algn="l"/>
              </a:tabLst>
              <a:defRPr/>
            </a:pPr>
            <a:r>
              <a:rPr lang="en-US" altLang="zh-CN" sz="5400" b="1"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Ours</a:t>
            </a:r>
            <a:r>
              <a:rPr lang="en-US" altLang="zh-CN" sz="5400" b="1" dirty="0">
                <a:solidFill>
                  <a:srgbClr val="FFFFFF"/>
                </a:solidFill>
                <a:effectLst>
                  <a:outerShdw dist="50800" dir="3000000" algn="ctr" rotWithShape="0">
                    <a:srgbClr val="000000"/>
                  </a:outerShdw>
                </a:effectLst>
                <a:latin typeface="Calibri" panose="020F0502020204030204" pitchFamily="34" charset="0"/>
                <a:ea typeface="DFKai-SB" panose="03000509000000000000" pitchFamily="65" charset="-120"/>
                <a:cs typeface="Times New Roman" panose="02020603050405020304" pitchFamily="18" charset="0"/>
              </a:rPr>
              <a:t> </a:t>
            </a:r>
            <a:r>
              <a:rPr lang="en-US" altLang="zh-CN" sz="3600" b="1" dirty="0">
                <a:solidFill>
                  <a:srgbClr val="FFFFFF"/>
                </a:solidFill>
                <a:effectLst>
                  <a:outerShdw dist="50800" dir="3000000" algn="ctr" rotWithShape="0">
                    <a:srgbClr val="000000"/>
                  </a:outerShdw>
                </a:effectLst>
                <a:latin typeface="Calibri" panose="020F0502020204030204" pitchFamily="34" charset="0"/>
                <a:ea typeface="DFKai-SB" panose="03000509000000000000" pitchFamily="65" charset="-120"/>
                <a:cs typeface="Times New Roman" panose="02020603050405020304" pitchFamily="18" charset="0"/>
              </a:rPr>
              <a:t>• </a:t>
            </a:r>
            <a:r>
              <a:rPr lang="en-US" altLang="zh-CN" sz="5400" b="1"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the</a:t>
            </a:r>
            <a:r>
              <a:rPr lang="en-US" altLang="zh-CN" sz="5400" b="1" dirty="0">
                <a:solidFill>
                  <a:srgbClr val="FFFFFF"/>
                </a:solidFill>
                <a:effectLst>
                  <a:outerShdw dist="50800" dir="3000000" algn="ctr" rotWithShape="0">
                    <a:srgbClr val="000000"/>
                  </a:outerShdw>
                </a:effectLst>
                <a:latin typeface="Calibri" panose="020F0502020204030204" pitchFamily="34" charset="0"/>
                <a:ea typeface="DFKai-SB" panose="03000509000000000000" pitchFamily="65" charset="-120"/>
                <a:cs typeface="Times New Roman" panose="02020603050405020304" pitchFamily="18" charset="0"/>
              </a:rPr>
              <a:t> </a:t>
            </a:r>
            <a:r>
              <a:rPr lang="en-US" altLang="zh-CN" sz="3600" b="1" dirty="0">
                <a:solidFill>
                  <a:srgbClr val="FFFFFF"/>
                </a:solidFill>
                <a:effectLst>
                  <a:outerShdw dist="50800" dir="3000000" algn="ctr" rotWithShape="0">
                    <a:srgbClr val="000000"/>
                  </a:outerShdw>
                </a:effectLst>
                <a:latin typeface="Calibri" panose="020F0502020204030204" pitchFamily="34" charset="0"/>
                <a:ea typeface="DFKai-SB" panose="03000509000000000000" pitchFamily="65" charset="-120"/>
                <a:cs typeface="Times New Roman" panose="02020603050405020304" pitchFamily="18" charset="0"/>
              </a:rPr>
              <a:t>• </a:t>
            </a:r>
            <a:r>
              <a:rPr lang="en-US" altLang="zh-CN" sz="5400" b="1"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cross, the</a:t>
            </a:r>
            <a:r>
              <a:rPr lang="en-US" altLang="zh-CN" sz="5400" b="1" dirty="0">
                <a:solidFill>
                  <a:srgbClr val="FFFFFF"/>
                </a:solidFill>
                <a:effectLst>
                  <a:outerShdw dist="50800" dir="3000000" algn="ctr" rotWithShape="0">
                    <a:srgbClr val="000000"/>
                  </a:outerShdw>
                </a:effectLst>
                <a:latin typeface="Calibri" panose="020F0502020204030204" pitchFamily="34" charset="0"/>
                <a:ea typeface="DFKai-SB" panose="03000509000000000000" pitchFamily="65" charset="-120"/>
                <a:cs typeface="Times New Roman" panose="02020603050405020304" pitchFamily="18" charset="0"/>
              </a:rPr>
              <a:t> </a:t>
            </a:r>
            <a:r>
              <a:rPr lang="en-US" altLang="zh-CN" sz="3600" b="1" dirty="0">
                <a:solidFill>
                  <a:srgbClr val="FFFFFF"/>
                </a:solidFill>
                <a:effectLst>
                  <a:outerShdw dist="50800" dir="3000000" algn="ctr" rotWithShape="0">
                    <a:srgbClr val="000000"/>
                  </a:outerShdw>
                </a:effectLst>
                <a:latin typeface="Calibri" panose="020F0502020204030204" pitchFamily="34" charset="0"/>
                <a:ea typeface="DFKai-SB" panose="03000509000000000000" pitchFamily="65" charset="-120"/>
                <a:cs typeface="Times New Roman" panose="02020603050405020304" pitchFamily="18" charset="0"/>
              </a:rPr>
              <a:t>• </a:t>
            </a:r>
            <a:r>
              <a:rPr lang="en-US" altLang="zh-CN" sz="5400" b="1"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grave, </a:t>
            </a:r>
          </a:p>
          <a:p>
            <a:pPr algn="ctr" eaLnBrk="1" hangingPunct="1">
              <a:lnSpc>
                <a:spcPts val="6500"/>
              </a:lnSpc>
              <a:spcAft>
                <a:spcPts val="600"/>
              </a:spcAft>
              <a:tabLst>
                <a:tab pos="914400" algn="l"/>
              </a:tabLst>
              <a:defRPr/>
            </a:pPr>
            <a:r>
              <a:rPr lang="en-US" altLang="zh-CN" sz="5400" b="1"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the</a:t>
            </a:r>
            <a:r>
              <a:rPr lang="en-US" altLang="zh-CN" sz="5400" b="1" dirty="0">
                <a:solidFill>
                  <a:srgbClr val="FFFFFF"/>
                </a:solidFill>
                <a:effectLst>
                  <a:outerShdw dist="50800" dir="3000000" algn="ctr" rotWithShape="0">
                    <a:srgbClr val="000000"/>
                  </a:outerShdw>
                </a:effectLst>
                <a:latin typeface="Calibri" panose="020F0502020204030204" pitchFamily="34" charset="0"/>
                <a:ea typeface="DFKai-SB" panose="03000509000000000000" pitchFamily="65" charset="-120"/>
                <a:cs typeface="Times New Roman" panose="02020603050405020304" pitchFamily="18" charset="0"/>
              </a:rPr>
              <a:t> </a:t>
            </a:r>
            <a:r>
              <a:rPr lang="en-US" altLang="zh-CN" sz="3600" b="1" dirty="0">
                <a:solidFill>
                  <a:srgbClr val="FFFFFF"/>
                </a:solidFill>
                <a:effectLst>
                  <a:outerShdw dist="50800" dir="3000000" algn="ctr" rotWithShape="0">
                    <a:srgbClr val="000000"/>
                  </a:outerShdw>
                </a:effectLst>
                <a:latin typeface="Calibri" panose="020F0502020204030204" pitchFamily="34" charset="0"/>
                <a:ea typeface="DFKai-SB" panose="03000509000000000000" pitchFamily="65" charset="-120"/>
                <a:cs typeface="Times New Roman" panose="02020603050405020304" pitchFamily="18" charset="0"/>
              </a:rPr>
              <a:t>• </a:t>
            </a:r>
            <a:r>
              <a:rPr lang="en-US" altLang="zh-CN" sz="5400" b="1"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skies,  A—</a:t>
            </a:r>
            <a:r>
              <a:rPr lang="en-US" altLang="zh-CN" sz="5400" b="1" dirty="0" err="1">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lleluia</a:t>
            </a:r>
            <a:r>
              <a:rPr lang="en-US" altLang="zh-CN" sz="5400" b="1"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 </a:t>
            </a:r>
            <a:endParaRPr lang="zh-CN" altLang="en-US" sz="4400" b="1"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endParaRPr>
          </a:p>
          <a:p>
            <a:pPr algn="ctr" eaLnBrk="1" hangingPunct="1">
              <a:lnSpc>
                <a:spcPts val="7000"/>
              </a:lnSpc>
              <a:spcAft>
                <a:spcPts val="600"/>
              </a:spcAft>
              <a:tabLst>
                <a:tab pos="914400" algn="l"/>
              </a:tabLst>
              <a:defRPr/>
            </a:pPr>
            <a:r>
              <a:rPr lang="zh-CN" altLang="en-US" sz="6000" b="1"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活出复活新生命 哈利路亚</a:t>
            </a:r>
            <a:endParaRPr lang="en-US" altLang="zh-CN" sz="6000" b="1"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endParaRPr>
          </a:p>
          <a:p>
            <a:pPr algn="ctr" eaLnBrk="1" hangingPunct="1">
              <a:lnSpc>
                <a:spcPts val="7000"/>
              </a:lnSpc>
              <a:spcAft>
                <a:spcPts val="1200"/>
              </a:spcAft>
              <a:tabLst>
                <a:tab pos="914400" algn="l"/>
              </a:tabLst>
              <a:defRPr/>
            </a:pPr>
            <a:r>
              <a:rPr lang="zh-CN" altLang="en-US" sz="6000" b="1"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rPr>
              <a:t>同死同活同升天 哈利路亚  </a:t>
            </a:r>
            <a:endParaRPr lang="en-US" altLang="zh-CN" sz="6000" b="1" dirty="0">
              <a:solidFill>
                <a:schemeClr val="bg1"/>
              </a:solidFill>
              <a:effectLst>
                <a:outerShdw dist="50800" dir="3000000" algn="ctr" rotWithShape="0">
                  <a:schemeClr val="tx1"/>
                </a:outerShdw>
              </a:effectLst>
              <a:latin typeface="Calibri" panose="020F0502020204030204" pitchFamily="34"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412598395"/>
      </p:ext>
    </p:extLst>
  </p:cSld>
  <p:clrMapOvr>
    <a:masterClrMapping/>
  </p:clrMapOvr>
  <p:transition>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http://2.bp.blogspot.com/_bM4f-bHLwnM/S7h2iPQPFtI/AAAAAAAADeA/4eF0bSqeGCQ/s1600/a+cross.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66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6200" y="314325"/>
            <a:ext cx="9010650" cy="6294031"/>
          </a:xfrm>
          <a:prstGeom prst="rect">
            <a:avLst/>
          </a:prstGeom>
        </p:spPr>
        <p:txBody>
          <a:bodyPr>
            <a:spAutoFit/>
          </a:bodyPr>
          <a:lstStyle/>
          <a:p>
            <a:pPr marL="342900" indent="-342900" algn="ctr">
              <a:spcBef>
                <a:spcPts val="600"/>
              </a:spcBef>
              <a:defRPr/>
            </a:pPr>
            <a:r>
              <a:rPr kumimoji="1" lang="en-US" altLang="zh-TW" sz="5400" b="1" kern="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rPr>
              <a:t>No Way!</a:t>
            </a:r>
          </a:p>
          <a:p>
            <a:pPr marL="342900" indent="-342900" algn="ctr">
              <a:spcBef>
                <a:spcPts val="600"/>
              </a:spcBef>
              <a:defRPr/>
            </a:pPr>
            <a:r>
              <a:rPr kumimoji="1" lang="zh-TW" altLang="en-US" sz="5400" b="1" u="none" kern="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rPr>
              <a:t>沒</a:t>
            </a:r>
            <a:r>
              <a:rPr kumimoji="1" lang="zh-CN" altLang="en-US" sz="5400" b="1" u="none" kern="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rPr>
              <a:t>这</a:t>
            </a:r>
            <a:r>
              <a:rPr kumimoji="1" lang="zh-TW" altLang="en-US" sz="5400" b="1" u="none" kern="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rPr>
              <a:t>回事</a:t>
            </a:r>
            <a:r>
              <a:rPr kumimoji="1" lang="en-US" altLang="zh-TW" sz="5400" b="1" u="none" kern="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rPr>
              <a:t>!</a:t>
            </a:r>
          </a:p>
          <a:p>
            <a:pPr marL="342900" indent="-342900" algn="ctr">
              <a:spcBef>
                <a:spcPts val="600"/>
              </a:spcBef>
              <a:defRPr/>
            </a:pPr>
            <a:r>
              <a:rPr kumimoji="1" lang="en-US" altLang="zh-TW" sz="5400" kern="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rPr>
              <a:t>Any proof? </a:t>
            </a:r>
            <a:r>
              <a:rPr kumimoji="1" lang="zh-CN" altLang="en-US" sz="5400" kern="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rPr>
              <a:t>有证据吗</a:t>
            </a:r>
            <a:r>
              <a:rPr kumimoji="1" lang="en-US" altLang="zh-CN" sz="5400" kern="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rPr>
              <a:t>?</a:t>
            </a:r>
          </a:p>
          <a:p>
            <a:pPr marL="342900" indent="-342900" algn="ctr">
              <a:spcBef>
                <a:spcPts val="600"/>
              </a:spcBef>
              <a:defRPr/>
            </a:pPr>
            <a:r>
              <a:rPr kumimoji="1" lang="en-US" altLang="zh-TW" sz="5400" kern="0" dirty="0">
                <a:solidFill>
                  <a:srgbClr val="FFFF00"/>
                </a:solidFill>
                <a:effectLst>
                  <a:outerShdw dist="38100" dir="2700000" algn="tl" rotWithShape="0">
                    <a:schemeClr val="tx1"/>
                  </a:outerShdw>
                </a:effectLst>
                <a:latin typeface="Calibri" panose="020F0502020204030204" pitchFamily="34" charset="0"/>
                <a:ea typeface="DFKai-SB" panose="03000509000000000000" pitchFamily="65" charset="-120"/>
              </a:rPr>
              <a:t>Empty Tomb	</a:t>
            </a:r>
            <a:r>
              <a:rPr kumimoji="1" lang="zh-TW" altLang="en-US" sz="5400" u="none" kern="0" dirty="0">
                <a:solidFill>
                  <a:srgbClr val="FFFF00"/>
                </a:solidFill>
                <a:effectLst>
                  <a:outerShdw dist="38100" dir="2700000" algn="tl" rotWithShape="0">
                    <a:schemeClr val="tx1"/>
                  </a:outerShdw>
                </a:effectLst>
                <a:latin typeface="Calibri" panose="020F0502020204030204" pitchFamily="34" charset="0"/>
                <a:ea typeface="DFKai-SB" panose="03000509000000000000" pitchFamily="65" charset="-120"/>
              </a:rPr>
              <a:t>空</a:t>
            </a:r>
            <a:r>
              <a:rPr kumimoji="1" lang="zh-CN" altLang="en-US" sz="5400" u="none" kern="0" dirty="0">
                <a:solidFill>
                  <a:srgbClr val="FFFF00"/>
                </a:solidFill>
                <a:effectLst>
                  <a:outerShdw dist="38100" dir="2700000" algn="tl" rotWithShape="0">
                    <a:schemeClr val="tx1"/>
                  </a:outerShdw>
                </a:effectLst>
                <a:latin typeface="Calibri" panose="020F0502020204030204" pitchFamily="34" charset="0"/>
                <a:ea typeface="DFKai-SB" panose="03000509000000000000" pitchFamily="65" charset="-120"/>
              </a:rPr>
              <a:t>的坟墓</a:t>
            </a:r>
            <a:endParaRPr kumimoji="1" lang="en-US" altLang="zh-TW" sz="5400" u="none" kern="0" dirty="0">
              <a:solidFill>
                <a:srgbClr val="FFFF00"/>
              </a:solidFill>
              <a:effectLst>
                <a:outerShdw dist="38100" dir="2700000" algn="tl" rotWithShape="0">
                  <a:schemeClr val="tx1"/>
                </a:outerShdw>
              </a:effectLst>
              <a:latin typeface="Calibri" panose="020F0502020204030204" pitchFamily="34" charset="0"/>
              <a:ea typeface="DFKai-SB" panose="03000509000000000000" pitchFamily="65" charset="-120"/>
            </a:endParaRPr>
          </a:p>
          <a:p>
            <a:pPr>
              <a:spcBef>
                <a:spcPts val="600"/>
              </a:spcBef>
              <a:tabLst>
                <a:tab pos="4800600" algn="l"/>
              </a:tabLst>
              <a:defRPr/>
            </a:pPr>
            <a:r>
              <a:rPr kumimoji="1" lang="en-US" altLang="zh-TW" sz="5400" u="none" kern="0" dirty="0">
                <a:solidFill>
                  <a:srgbClr val="FFFF00"/>
                </a:solidFill>
                <a:effectLst>
                  <a:outerShdw dist="38100" dir="2700000" algn="tl" rotWithShape="0">
                    <a:schemeClr val="tx1"/>
                  </a:outerShdw>
                </a:effectLst>
                <a:latin typeface="Calibri" panose="020F0502020204030204" pitchFamily="34" charset="0"/>
                <a:ea typeface="DFKai-SB" panose="03000509000000000000" pitchFamily="65" charset="-120"/>
              </a:rPr>
              <a:t>Jesus’ appearance</a:t>
            </a:r>
            <a:r>
              <a:rPr kumimoji="1" lang="en-US" altLang="zh-TW" sz="5400" kern="0" dirty="0">
                <a:solidFill>
                  <a:srgbClr val="FFFF00"/>
                </a:solidFill>
                <a:effectLst>
                  <a:outerShdw dist="38100" dir="2700000" algn="tl" rotWithShape="0">
                    <a:schemeClr val="tx1"/>
                  </a:outerShdw>
                </a:effectLst>
                <a:latin typeface="Calibri" panose="020F0502020204030204" pitchFamily="34" charset="0"/>
                <a:ea typeface="DFKai-SB" panose="03000509000000000000" pitchFamily="65" charset="-120"/>
              </a:rPr>
              <a:t> </a:t>
            </a:r>
            <a:r>
              <a:rPr kumimoji="1" lang="zh-CN" altLang="en-US" sz="5400" u="none" kern="0" dirty="0">
                <a:solidFill>
                  <a:srgbClr val="FFFF00"/>
                </a:solidFill>
                <a:effectLst>
                  <a:outerShdw dist="38100" dir="2700000" algn="tl" rotWithShape="0">
                    <a:schemeClr val="tx1"/>
                  </a:outerShdw>
                </a:effectLst>
                <a:latin typeface="Calibri" panose="020F0502020204030204" pitchFamily="34" charset="0"/>
                <a:ea typeface="DFKai-SB" panose="03000509000000000000" pitchFamily="65" charset="-120"/>
              </a:rPr>
              <a:t>耶稣</a:t>
            </a:r>
            <a:r>
              <a:rPr kumimoji="1" lang="zh-CN" altLang="en-US" sz="5400" kern="0" dirty="0">
                <a:solidFill>
                  <a:srgbClr val="FFFF00"/>
                </a:solidFill>
                <a:effectLst>
                  <a:outerShdw dist="38100" dir="2700000" algn="tl" rotWithShape="0">
                    <a:schemeClr val="tx1"/>
                  </a:outerShdw>
                </a:effectLst>
                <a:latin typeface="Calibri" panose="020F0502020204030204" pitchFamily="34" charset="0"/>
                <a:ea typeface="DFKai-SB" panose="03000509000000000000" pitchFamily="65" charset="-120"/>
              </a:rPr>
              <a:t>的显现</a:t>
            </a:r>
            <a:endParaRPr kumimoji="1" lang="en-US" altLang="zh-CN" sz="5400" kern="0" dirty="0">
              <a:solidFill>
                <a:srgbClr val="FFFF00"/>
              </a:solidFill>
              <a:effectLst>
                <a:outerShdw dist="38100" dir="2700000" algn="tl" rotWithShape="0">
                  <a:schemeClr val="tx1"/>
                </a:outerShdw>
              </a:effectLst>
              <a:latin typeface="Calibri" panose="020F0502020204030204" pitchFamily="34" charset="0"/>
              <a:ea typeface="DFKai-SB" panose="03000509000000000000" pitchFamily="65" charset="-120"/>
            </a:endParaRPr>
          </a:p>
          <a:p>
            <a:pPr algn="ctr">
              <a:spcBef>
                <a:spcPts val="600"/>
              </a:spcBef>
              <a:tabLst>
                <a:tab pos="914400" algn="l"/>
                <a:tab pos="4800600" algn="l"/>
              </a:tabLst>
              <a:defRPr/>
            </a:pPr>
            <a:r>
              <a:rPr kumimoji="1" lang="en-US" altLang="zh-TW" sz="5400" kern="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rPr>
              <a:t>There must be explanations</a:t>
            </a:r>
          </a:p>
          <a:p>
            <a:pPr algn="ctr">
              <a:spcBef>
                <a:spcPts val="0"/>
              </a:spcBef>
              <a:tabLst>
                <a:tab pos="914400" algn="l"/>
                <a:tab pos="4800600" algn="l"/>
              </a:tabLst>
              <a:defRPr/>
            </a:pPr>
            <a:r>
              <a:rPr kumimoji="1" lang="zh-CN" altLang="en-US" sz="5400" kern="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rPr>
              <a:t>必定有合理的解释</a:t>
            </a:r>
            <a:r>
              <a:rPr kumimoji="1" lang="en-US" altLang="zh-CN" sz="5400" kern="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rPr>
              <a:t>…</a:t>
            </a:r>
            <a:endParaRPr kumimoji="1" lang="en-US" altLang="zh-TW" sz="5400" u="none" kern="0" dirty="0">
              <a:solidFill>
                <a:schemeClr val="bg1"/>
              </a:solidFill>
              <a:effectLst>
                <a:outerShdw dist="38100" dir="2700000" algn="tl" rotWithShape="0">
                  <a:schemeClr val="tx1"/>
                </a:outerShdw>
              </a:effectLst>
              <a:latin typeface="Calibri" panose="020F0502020204030204" pitchFamily="34" charset="0"/>
              <a:ea typeface="DFKai-SB" panose="03000509000000000000" pitchFamily="65" charset="-120"/>
            </a:endParaRPr>
          </a:p>
        </p:txBody>
      </p:sp>
      <p:sp>
        <p:nvSpPr>
          <p:cNvPr id="6" name="Rectangle 5"/>
          <p:cNvSpPr/>
          <p:nvPr/>
        </p:nvSpPr>
        <p:spPr>
          <a:xfrm>
            <a:off x="2094637" y="1219200"/>
            <a:ext cx="877163" cy="923330"/>
          </a:xfrm>
          <a:prstGeom prst="rect">
            <a:avLst/>
          </a:prstGeom>
        </p:spPr>
        <p:txBody>
          <a:bodyPr wrap="none">
            <a:spAutoFit/>
          </a:bodyPr>
          <a:lstStyle/>
          <a:p>
            <a:pPr eaLnBrk="1" hangingPunct="1">
              <a:defRPr/>
            </a:pPr>
            <a:r>
              <a:rPr kumimoji="1" lang="zh-TW" altLang="en-US" sz="5400" b="1" u="none" kern="0" dirty="0">
                <a:solidFill>
                  <a:schemeClr val="bg1"/>
                </a:solidFill>
                <a:effectLst>
                  <a:outerShdw dist="38100" dir="2700000" algn="tl" rotWithShape="0">
                    <a:srgbClr val="000000"/>
                  </a:outerShdw>
                </a:effectLst>
                <a:latin typeface="Calibri" panose="020F0502020204030204" pitchFamily="34" charset="0"/>
                <a:ea typeface="DFKai-SB" panose="03000509000000000000" pitchFamily="65" charset="-120"/>
              </a:rPr>
              <a:t>有</a:t>
            </a:r>
            <a:endParaRPr lang="en-US" sz="1050" b="1" dirty="0">
              <a:solidFill>
                <a:schemeClr val="bg1"/>
              </a:solidFill>
              <a:latin typeface="Calibri" panose="020F0502020204030204" pitchFamily="34" charset="0"/>
              <a:ea typeface="DFKai-SB" panose="03000509000000000000" pitchFamily="65" charset="-120"/>
            </a:endParaRPr>
          </a:p>
        </p:txBody>
      </p:sp>
      <p:sp>
        <p:nvSpPr>
          <p:cNvPr id="7" name="Rectangle 6"/>
          <p:cNvSpPr/>
          <p:nvPr/>
        </p:nvSpPr>
        <p:spPr>
          <a:xfrm>
            <a:off x="1880693" y="284242"/>
            <a:ext cx="1167307" cy="923330"/>
          </a:xfrm>
          <a:prstGeom prst="rect">
            <a:avLst/>
          </a:prstGeom>
        </p:spPr>
        <p:txBody>
          <a:bodyPr wrap="none">
            <a:spAutoFit/>
          </a:bodyPr>
          <a:lstStyle/>
          <a:p>
            <a:pPr eaLnBrk="1" hangingPunct="1">
              <a:defRPr/>
            </a:pPr>
            <a:r>
              <a:rPr kumimoji="1" lang="en-US" altLang="zh-TW" sz="5400" b="1" u="none" kern="0" dirty="0">
                <a:solidFill>
                  <a:schemeClr val="bg1"/>
                </a:solidFill>
                <a:effectLst>
                  <a:outerShdw dist="38100" dir="2700000" algn="tl" rotWithShape="0">
                    <a:srgbClr val="000000"/>
                  </a:outerShdw>
                </a:effectLst>
                <a:latin typeface="Calibri" panose="020F0502020204030204" pitchFamily="34" charset="0"/>
                <a:ea typeface="PMingLiU" pitchFamily="18" charset="-120"/>
              </a:rPr>
              <a:t>Yes</a:t>
            </a:r>
            <a:endParaRPr lang="en-US" sz="1050" b="1" dirty="0">
              <a:solidFill>
                <a:schemeClr val="bg1"/>
              </a:solidFill>
              <a:latin typeface="Calibri" panose="020F0502020204030204" pitchFamily="34" charset="0"/>
            </a:endParaRPr>
          </a:p>
        </p:txBody>
      </p:sp>
      <p:cxnSp>
        <p:nvCxnSpPr>
          <p:cNvPr id="10" name="Straight Connector 9"/>
          <p:cNvCxnSpPr>
            <a:cxnSpLocks noChangeShapeType="1"/>
          </p:cNvCxnSpPr>
          <p:nvPr/>
        </p:nvCxnSpPr>
        <p:spPr bwMode="auto">
          <a:xfrm>
            <a:off x="3105150" y="381000"/>
            <a:ext cx="1085850" cy="677069"/>
          </a:xfrm>
          <a:prstGeom prst="line">
            <a:avLst/>
          </a:prstGeom>
          <a:noFill/>
          <a:ln w="76200" algn="ctr">
            <a:solidFill>
              <a:srgbClr val="FF0000"/>
            </a:solidFill>
            <a:round/>
            <a:headEnd/>
            <a:tailEnd/>
          </a:ln>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2952750" y="1456531"/>
            <a:ext cx="1085850" cy="677069"/>
          </a:xfrm>
          <a:prstGeom prst="line">
            <a:avLst/>
          </a:prstGeom>
          <a:noFill/>
          <a:ln w="76200" algn="ctr">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43456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left)">
                                      <p:cBhvr>
                                        <p:cTn id="10" dur="10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22" presetClass="entr" presetSubtype="8"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wipe(left)">
                                      <p:cBhvr>
                                        <p:cTn id="30" dur="10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wipe(left)">
                                      <p:cBhvr>
                                        <p:cTn id="35" dur="1000"/>
                                        <p:tgtEl>
                                          <p:spTgt spid="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wipe(left)">
                                      <p:cBhvr>
                                        <p:cTn id="40" dur="1000"/>
                                        <p:tgtEl>
                                          <p:spTgt spid="5">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Effect transition="in" filter="wipe(left)">
                                      <p:cBhvr>
                                        <p:cTn id="45" dur="1000"/>
                                        <p:tgtEl>
                                          <p:spTgt spid="5">
                                            <p:txEl>
                                              <p:pRg st="5" end="5"/>
                                            </p:txEl>
                                          </p:spTgt>
                                        </p:tgtEl>
                                      </p:cBhvr>
                                    </p:animEffect>
                                  </p:childTnLst>
                                </p:cTn>
                              </p:par>
                              <p:par>
                                <p:cTn id="46" presetID="22" presetClass="entr" presetSubtype="8" fill="hold" nodeType="withEffect">
                                  <p:stCondLst>
                                    <p:cond delay="0"/>
                                  </p:stCondLst>
                                  <p:childTnLst>
                                    <p:set>
                                      <p:cBhvr>
                                        <p:cTn id="47" dur="1" fill="hold">
                                          <p:stCondLst>
                                            <p:cond delay="0"/>
                                          </p:stCondLst>
                                        </p:cTn>
                                        <p:tgtEl>
                                          <p:spTgt spid="5">
                                            <p:txEl>
                                              <p:pRg st="6" end="6"/>
                                            </p:txEl>
                                          </p:spTgt>
                                        </p:tgtEl>
                                        <p:attrNameLst>
                                          <p:attrName>style.visibility</p:attrName>
                                        </p:attrNameLst>
                                      </p:cBhvr>
                                      <p:to>
                                        <p:strVal val="visible"/>
                                      </p:to>
                                    </p:set>
                                    <p:animEffect transition="in" filter="wipe(left)">
                                      <p:cBhvr>
                                        <p:cTn id="48"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http://2.bp.blogspot.com/_bM4f-bHLwnM/S7h2iPQPFtI/AAAAAAAADeA/4eF0bSqeGCQ/s1600/a+cross.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66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E2B37C26-3062-488C-93D9-03BBA0C4CE29}" type="slidenum">
              <a:rPr lang="en-US" altLang="zh-TW" sz="1400">
                <a:solidFill>
                  <a:srgbClr val="000000"/>
                </a:solidFill>
                <a:ea typeface="DFPLiShuW5-B5-AZ"/>
              </a:rPr>
              <a:pPr>
                <a:spcBef>
                  <a:spcPct val="0"/>
                </a:spcBef>
                <a:buFontTx/>
                <a:buNone/>
              </a:pPr>
              <a:t>4</a:t>
            </a:fld>
            <a:endParaRPr lang="en-US" altLang="zh-TW" sz="1400">
              <a:solidFill>
                <a:srgbClr val="000000"/>
              </a:solidFill>
              <a:ea typeface="DFPLiShuW5-B5-AZ"/>
            </a:endParaRPr>
          </a:p>
        </p:txBody>
      </p:sp>
      <p:sp>
        <p:nvSpPr>
          <p:cNvPr id="5" name="Rectangle 4"/>
          <p:cNvSpPr/>
          <p:nvPr/>
        </p:nvSpPr>
        <p:spPr>
          <a:xfrm>
            <a:off x="76200" y="76200"/>
            <a:ext cx="8934450" cy="6863417"/>
          </a:xfrm>
          <a:prstGeom prst="rect">
            <a:avLst/>
          </a:prstGeom>
        </p:spPr>
        <p:txBody>
          <a:bodyPr>
            <a:spAutoFit/>
          </a:bodyPr>
          <a:lstStyle>
            <a:lvl1pPr marL="571500" indent="-571500" eaLnBrk="0" hangingPunct="0">
              <a:defRPr sz="5400" b="1" u="sng">
                <a:solidFill>
                  <a:schemeClr val="tx1"/>
                </a:solidFill>
                <a:latin typeface="Arial" panose="020B0604020202020204" pitchFamily="34" charset="0"/>
                <a:ea typeface="DFPLiShuW5-B5-AZ"/>
                <a:cs typeface="DFPLiShuW5-B5-AZ"/>
              </a:defRPr>
            </a:lvl1pPr>
            <a:lvl2pPr marL="742950" indent="-285750" eaLnBrk="0" hangingPunct="0">
              <a:defRPr sz="5400" b="1" u="sng">
                <a:solidFill>
                  <a:schemeClr val="tx1"/>
                </a:solidFill>
                <a:latin typeface="Arial" panose="020B0604020202020204" pitchFamily="34" charset="0"/>
                <a:ea typeface="DFPLiShuW5-B5-AZ"/>
                <a:cs typeface="DFPLiShuW5-B5-AZ"/>
              </a:defRPr>
            </a:lvl2pPr>
            <a:lvl3pPr marL="1143000" indent="-228600" eaLnBrk="0" hangingPunct="0">
              <a:defRPr sz="5400" b="1" u="sng">
                <a:solidFill>
                  <a:schemeClr val="tx1"/>
                </a:solidFill>
                <a:latin typeface="Arial" panose="020B0604020202020204" pitchFamily="34" charset="0"/>
                <a:ea typeface="DFPLiShuW5-B5-AZ"/>
                <a:cs typeface="DFPLiShuW5-B5-AZ"/>
              </a:defRPr>
            </a:lvl3pPr>
            <a:lvl4pPr marL="1600200" indent="-228600" eaLnBrk="0" hangingPunct="0">
              <a:defRPr sz="5400" b="1" u="sng">
                <a:solidFill>
                  <a:schemeClr val="tx1"/>
                </a:solidFill>
                <a:latin typeface="Arial" panose="020B0604020202020204" pitchFamily="34" charset="0"/>
                <a:ea typeface="DFPLiShuW5-B5-AZ"/>
                <a:cs typeface="DFPLiShuW5-B5-AZ"/>
              </a:defRPr>
            </a:lvl4pPr>
            <a:lvl5pPr marL="2057400" indent="-228600" eaLnBrk="0" hangingPunct="0">
              <a:defRPr sz="5400" b="1" u="sng">
                <a:solidFill>
                  <a:schemeClr val="tx1"/>
                </a:solidFill>
                <a:latin typeface="Arial" panose="020B0604020202020204" pitchFamily="34" charset="0"/>
                <a:ea typeface="DFPLiShuW5-B5-AZ"/>
                <a:cs typeface="DFPLiShuW5-B5-AZ"/>
              </a:defRPr>
            </a:lvl5pPr>
            <a:lvl6pPr marL="2514600" indent="-228600" eaLnBrk="0" fontAlgn="base" hangingPunct="0">
              <a:spcBef>
                <a:spcPct val="0"/>
              </a:spcBef>
              <a:spcAft>
                <a:spcPct val="0"/>
              </a:spcAft>
              <a:defRPr sz="5400" b="1" u="sng">
                <a:solidFill>
                  <a:schemeClr val="tx1"/>
                </a:solidFill>
                <a:latin typeface="Arial" panose="020B0604020202020204" pitchFamily="34" charset="0"/>
                <a:ea typeface="DFPLiShuW5-B5-AZ"/>
                <a:cs typeface="DFPLiShuW5-B5-AZ"/>
              </a:defRPr>
            </a:lvl6pPr>
            <a:lvl7pPr marL="2971800" indent="-228600" eaLnBrk="0" fontAlgn="base" hangingPunct="0">
              <a:spcBef>
                <a:spcPct val="0"/>
              </a:spcBef>
              <a:spcAft>
                <a:spcPct val="0"/>
              </a:spcAft>
              <a:defRPr sz="5400" b="1" u="sng">
                <a:solidFill>
                  <a:schemeClr val="tx1"/>
                </a:solidFill>
                <a:latin typeface="Arial" panose="020B0604020202020204" pitchFamily="34" charset="0"/>
                <a:ea typeface="DFPLiShuW5-B5-AZ"/>
                <a:cs typeface="DFPLiShuW5-B5-AZ"/>
              </a:defRPr>
            </a:lvl7pPr>
            <a:lvl8pPr marL="3429000" indent="-228600" eaLnBrk="0" fontAlgn="base" hangingPunct="0">
              <a:spcBef>
                <a:spcPct val="0"/>
              </a:spcBef>
              <a:spcAft>
                <a:spcPct val="0"/>
              </a:spcAft>
              <a:defRPr sz="5400" b="1" u="sng">
                <a:solidFill>
                  <a:schemeClr val="tx1"/>
                </a:solidFill>
                <a:latin typeface="Arial" panose="020B0604020202020204" pitchFamily="34" charset="0"/>
                <a:ea typeface="DFPLiShuW5-B5-AZ"/>
                <a:cs typeface="DFPLiShuW5-B5-AZ"/>
              </a:defRPr>
            </a:lvl8pPr>
            <a:lvl9pPr marL="3886200" indent="-228600" eaLnBrk="0" fontAlgn="base" hangingPunct="0">
              <a:spcBef>
                <a:spcPct val="0"/>
              </a:spcBef>
              <a:spcAft>
                <a:spcPct val="0"/>
              </a:spcAft>
              <a:defRPr sz="5400" b="1" u="sng">
                <a:solidFill>
                  <a:schemeClr val="tx1"/>
                </a:solidFill>
                <a:latin typeface="Arial" panose="020B0604020202020204" pitchFamily="34" charset="0"/>
                <a:ea typeface="DFPLiShuW5-B5-AZ"/>
                <a:cs typeface="DFPLiShuW5-B5-AZ"/>
              </a:defRPr>
            </a:lvl9pPr>
          </a:lstStyle>
          <a:p>
            <a:pPr marL="0" indent="0">
              <a:tabLst>
                <a:tab pos="571500" algn="l"/>
              </a:tabLst>
              <a:defRPr/>
            </a:pPr>
            <a:r>
              <a:rPr kumimoji="1" lang="en-US" altLang="zh-CN"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rPr>
              <a:t>1	</a:t>
            </a:r>
            <a:r>
              <a:rPr kumimoji="1" lang="en-US" altLang="zh-TW"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rPr>
              <a:t>Body stolen</a:t>
            </a:r>
            <a:r>
              <a:rPr kumimoji="1" lang="zh-TW" altLang="en-US"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rPr>
              <a:t> </a:t>
            </a:r>
            <a:r>
              <a:rPr kumimoji="1" lang="zh-CN" altLang="en-US"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rPr>
              <a:t>尸体</a:t>
            </a:r>
            <a:r>
              <a:rPr kumimoji="1" lang="zh-TW" altLang="en-US"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rPr>
              <a:t>被偷</a:t>
            </a:r>
            <a:endParaRPr kumimoji="1" lang="en-US" altLang="zh-TW"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endParaRPr>
          </a:p>
          <a:p>
            <a:pPr marL="0" indent="0">
              <a:tabLst>
                <a:tab pos="571500" algn="l"/>
                <a:tab pos="1143000" algn="l"/>
              </a:tabLst>
              <a:defRPr/>
            </a:pPr>
            <a:r>
              <a:rPr kumimoji="1" lang="en-US" altLang="zh-TW"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rPr>
              <a:t>	a	Romans don’t care</a:t>
            </a:r>
          </a:p>
          <a:p>
            <a:pPr marL="0" indent="0">
              <a:tabLst>
                <a:tab pos="571500" algn="l"/>
                <a:tab pos="1143000" algn="l"/>
              </a:tabLst>
              <a:defRPr/>
            </a:pPr>
            <a:r>
              <a:rPr kumimoji="1" lang="en-US" altLang="zh-TW"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rPr>
              <a:t>		</a:t>
            </a:r>
            <a:r>
              <a:rPr kumimoji="1" lang="zh-CN" altLang="en-US"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rPr>
              <a:t>罗马人才不管这事</a:t>
            </a:r>
            <a:endParaRPr kumimoji="1" lang="en-US" altLang="zh-CN"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endParaRPr>
          </a:p>
          <a:p>
            <a:pPr marL="0" indent="0">
              <a:tabLst>
                <a:tab pos="571500" algn="l"/>
                <a:tab pos="1143000" algn="l"/>
              </a:tabLst>
              <a:defRPr/>
            </a:pPr>
            <a:r>
              <a:rPr kumimoji="1" lang="en-US" altLang="zh-CN"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rPr>
              <a:t>		sealed &amp; guarded </a:t>
            </a:r>
            <a:r>
              <a:rPr kumimoji="1" lang="zh-CN" altLang="en-US"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rPr>
              <a:t>封住加守卫</a:t>
            </a:r>
            <a:endParaRPr kumimoji="1" lang="en-US" altLang="zh-CN"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endParaRPr>
          </a:p>
          <a:p>
            <a:pPr marL="0" indent="0">
              <a:tabLst>
                <a:tab pos="571500" algn="l"/>
                <a:tab pos="1143000" algn="l"/>
              </a:tabLst>
              <a:defRPr/>
            </a:pPr>
            <a:r>
              <a:rPr kumimoji="1" lang="en-US" altLang="zh-TW"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rPr>
              <a:t>	</a:t>
            </a:r>
            <a:r>
              <a:rPr kumimoji="1" lang="en-US" altLang="zh-CN"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rPr>
              <a:t>b	Disciples won’t </a:t>
            </a:r>
            <a:r>
              <a:rPr kumimoji="1" lang="zh-CN" altLang="en-US"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rPr>
              <a:t>门徒们不会</a:t>
            </a:r>
            <a:endParaRPr kumimoji="1" lang="en-US" altLang="zh-CN"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endParaRPr>
          </a:p>
          <a:p>
            <a:pPr marL="0" indent="0">
              <a:tabLst>
                <a:tab pos="571500" algn="l"/>
                <a:tab pos="1143000" algn="l"/>
              </a:tabLst>
              <a:defRPr/>
            </a:pPr>
            <a:r>
              <a:rPr kumimoji="1" lang="en-US" altLang="zh-CN"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rPr>
              <a:t>		die for a known lie? </a:t>
            </a:r>
            <a:r>
              <a:rPr kumimoji="1" lang="zh-CN" altLang="en-US"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rPr>
              <a:t>殉道不殉谎</a:t>
            </a:r>
            <a:endParaRPr kumimoji="1" lang="en-US" altLang="zh-CN"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endParaRPr>
          </a:p>
          <a:p>
            <a:pPr marL="0" indent="0">
              <a:tabLst>
                <a:tab pos="571500" algn="l"/>
                <a:tab pos="1143000" algn="l"/>
              </a:tabLst>
              <a:defRPr/>
            </a:pPr>
            <a:r>
              <a:rPr kumimoji="1" lang="en-US" altLang="zh-TW"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rPr>
              <a:t>	</a:t>
            </a:r>
            <a:r>
              <a:rPr kumimoji="1" lang="en-US" altLang="zh-CN"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rPr>
              <a:t>c	The Jews “might” have a motive</a:t>
            </a:r>
          </a:p>
          <a:p>
            <a:pPr marL="0" indent="0">
              <a:tabLst>
                <a:tab pos="571500" algn="l"/>
                <a:tab pos="1143000" algn="l"/>
              </a:tabLst>
              <a:defRPr/>
            </a:pPr>
            <a:r>
              <a:rPr kumimoji="1" lang="en-US" altLang="zh-TW"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rPr>
              <a:t>		</a:t>
            </a:r>
            <a:r>
              <a:rPr kumimoji="1" lang="zh-CN" altLang="en-US"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rPr>
              <a:t>只有犹太人</a:t>
            </a:r>
            <a:r>
              <a:rPr kumimoji="1" lang="en-US" altLang="zh-CN"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rPr>
              <a:t>“</a:t>
            </a:r>
            <a:r>
              <a:rPr kumimoji="1" lang="zh-CN" altLang="en-US"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rPr>
              <a:t>可能</a:t>
            </a:r>
            <a:r>
              <a:rPr kumimoji="1" lang="en-US" altLang="zh-CN"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rPr>
              <a:t>”</a:t>
            </a:r>
            <a:r>
              <a:rPr kumimoji="1" lang="zh-CN" altLang="en-US"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rPr>
              <a:t>有嫌疑</a:t>
            </a:r>
            <a:endParaRPr kumimoji="1" lang="en-US" altLang="zh-CN"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endParaRPr>
          </a:p>
          <a:p>
            <a:pPr marL="0" indent="0">
              <a:tabLst>
                <a:tab pos="571500" algn="l"/>
                <a:tab pos="1143000" algn="l"/>
              </a:tabLst>
              <a:defRPr/>
            </a:pPr>
            <a:r>
              <a:rPr kumimoji="1" lang="en-US" altLang="zh-TW"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rPr>
              <a:t>		Yet the body has never emerged</a:t>
            </a:r>
          </a:p>
          <a:p>
            <a:pPr marL="0" indent="0">
              <a:tabLst>
                <a:tab pos="571500" algn="l"/>
                <a:tab pos="1143000" algn="l"/>
              </a:tabLst>
              <a:defRPr/>
            </a:pPr>
            <a:r>
              <a:rPr kumimoji="1" lang="en-US" altLang="zh-TW"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rPr>
              <a:t>		</a:t>
            </a:r>
            <a:r>
              <a:rPr kumimoji="1" lang="zh-CN" altLang="en-US"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rPr>
              <a:t>尸体始终未曾出现</a:t>
            </a:r>
            <a:endParaRPr kumimoji="1" lang="en-US" altLang="zh-TW"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endParaRPr>
          </a:p>
        </p:txBody>
      </p:sp>
    </p:spTree>
    <p:extLst>
      <p:ext uri="{BB962C8B-B14F-4D97-AF65-F5344CB8AC3E}">
        <p14:creationId xmlns:p14="http://schemas.microsoft.com/office/powerpoint/2010/main" val="334208955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1000"/>
                                        <p:tgtEl>
                                          <p:spTgt spid="5">
                                            <p:txEl>
                                              <p:pRg st="2" end="2"/>
                                            </p:txEl>
                                          </p:spTgt>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left)">
                                      <p:cBhvr>
                                        <p:cTn id="19" dur="1000"/>
                                        <p:tgtEl>
                                          <p:spTgt spid="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wipe(left)">
                                      <p:cBhvr>
                                        <p:cTn id="24" dur="1000"/>
                                        <p:tgtEl>
                                          <p:spTgt spid="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wipe(left)">
                                      <p:cBhvr>
                                        <p:cTn id="29" dur="1000"/>
                                        <p:tgtEl>
                                          <p:spTgt spid="5">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wipe(left)">
                                      <p:cBhvr>
                                        <p:cTn id="34" dur="1000"/>
                                        <p:tgtEl>
                                          <p:spTgt spid="5">
                                            <p:txEl>
                                              <p:pRg st="6" end="6"/>
                                            </p:txEl>
                                          </p:spTgt>
                                        </p:tgtEl>
                                      </p:cBhvr>
                                    </p:animEffect>
                                  </p:childTnLst>
                                </p:cTn>
                              </p:par>
                              <p:par>
                                <p:cTn id="35" presetID="22" presetClass="entr" presetSubtype="8" fill="hold"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wipe(left)">
                                      <p:cBhvr>
                                        <p:cTn id="37" dur="10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wipe(left)">
                                      <p:cBhvr>
                                        <p:cTn id="42" dur="1000"/>
                                        <p:tgtEl>
                                          <p:spTgt spid="5">
                                            <p:txEl>
                                              <p:pRg st="8" end="8"/>
                                            </p:txEl>
                                          </p:spTgt>
                                        </p:tgtEl>
                                      </p:cBhvr>
                                    </p:animEffect>
                                  </p:childTnLst>
                                </p:cTn>
                              </p:par>
                              <p:par>
                                <p:cTn id="43" presetID="22" presetClass="entr" presetSubtype="8" fill="hold" nodeType="withEffect">
                                  <p:stCondLst>
                                    <p:cond delay="0"/>
                                  </p:stCondLst>
                                  <p:childTnLst>
                                    <p:set>
                                      <p:cBhvr>
                                        <p:cTn id="44" dur="1" fill="hold">
                                          <p:stCondLst>
                                            <p:cond delay="0"/>
                                          </p:stCondLst>
                                        </p:cTn>
                                        <p:tgtEl>
                                          <p:spTgt spid="5">
                                            <p:txEl>
                                              <p:pRg st="9" end="9"/>
                                            </p:txEl>
                                          </p:spTgt>
                                        </p:tgtEl>
                                        <p:attrNameLst>
                                          <p:attrName>style.visibility</p:attrName>
                                        </p:attrNameLst>
                                      </p:cBhvr>
                                      <p:to>
                                        <p:strVal val="visible"/>
                                      </p:to>
                                    </p:set>
                                    <p:animEffect transition="in" filter="wipe(left)">
                                      <p:cBhvr>
                                        <p:cTn id="45" dur="1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http://2.bp.blogspot.com/_bM4f-bHLwnM/S7h2iPQPFtI/AAAAAAAADeA/4eF0bSqeGCQ/s1600/a+cross.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66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E2B37C26-3062-488C-93D9-03BBA0C4CE29}" type="slidenum">
              <a:rPr lang="en-US" altLang="zh-TW" sz="1400">
                <a:solidFill>
                  <a:srgbClr val="000000"/>
                </a:solidFill>
                <a:ea typeface="DFPLiShuW5-B5-AZ"/>
              </a:rPr>
              <a:pPr>
                <a:spcBef>
                  <a:spcPct val="0"/>
                </a:spcBef>
                <a:buFontTx/>
                <a:buNone/>
              </a:pPr>
              <a:t>5</a:t>
            </a:fld>
            <a:endParaRPr lang="en-US" altLang="zh-TW" sz="1400">
              <a:solidFill>
                <a:srgbClr val="000000"/>
              </a:solidFill>
              <a:ea typeface="DFPLiShuW5-B5-AZ"/>
            </a:endParaRPr>
          </a:p>
        </p:txBody>
      </p:sp>
      <p:sp>
        <p:nvSpPr>
          <p:cNvPr id="5" name="Rectangle 4"/>
          <p:cNvSpPr/>
          <p:nvPr/>
        </p:nvSpPr>
        <p:spPr>
          <a:xfrm>
            <a:off x="76200" y="76200"/>
            <a:ext cx="8934450" cy="5509200"/>
          </a:xfrm>
          <a:prstGeom prst="rect">
            <a:avLst/>
          </a:prstGeom>
        </p:spPr>
        <p:txBody>
          <a:bodyPr>
            <a:spAutoFit/>
          </a:bodyPr>
          <a:lstStyle>
            <a:lvl1pPr marL="571500" indent="-571500" eaLnBrk="0" hangingPunct="0">
              <a:defRPr sz="5400" b="1" u="sng">
                <a:solidFill>
                  <a:schemeClr val="tx1"/>
                </a:solidFill>
                <a:latin typeface="Arial" panose="020B0604020202020204" pitchFamily="34" charset="0"/>
                <a:ea typeface="DFPLiShuW5-B5-AZ"/>
                <a:cs typeface="DFPLiShuW5-B5-AZ"/>
              </a:defRPr>
            </a:lvl1pPr>
            <a:lvl2pPr marL="742950" indent="-285750" eaLnBrk="0" hangingPunct="0">
              <a:defRPr sz="5400" b="1" u="sng">
                <a:solidFill>
                  <a:schemeClr val="tx1"/>
                </a:solidFill>
                <a:latin typeface="Arial" panose="020B0604020202020204" pitchFamily="34" charset="0"/>
                <a:ea typeface="DFPLiShuW5-B5-AZ"/>
                <a:cs typeface="DFPLiShuW5-B5-AZ"/>
              </a:defRPr>
            </a:lvl2pPr>
            <a:lvl3pPr marL="1143000" indent="-228600" eaLnBrk="0" hangingPunct="0">
              <a:defRPr sz="5400" b="1" u="sng">
                <a:solidFill>
                  <a:schemeClr val="tx1"/>
                </a:solidFill>
                <a:latin typeface="Arial" panose="020B0604020202020204" pitchFamily="34" charset="0"/>
                <a:ea typeface="DFPLiShuW5-B5-AZ"/>
                <a:cs typeface="DFPLiShuW5-B5-AZ"/>
              </a:defRPr>
            </a:lvl3pPr>
            <a:lvl4pPr marL="1600200" indent="-228600" eaLnBrk="0" hangingPunct="0">
              <a:defRPr sz="5400" b="1" u="sng">
                <a:solidFill>
                  <a:schemeClr val="tx1"/>
                </a:solidFill>
                <a:latin typeface="Arial" panose="020B0604020202020204" pitchFamily="34" charset="0"/>
                <a:ea typeface="DFPLiShuW5-B5-AZ"/>
                <a:cs typeface="DFPLiShuW5-B5-AZ"/>
              </a:defRPr>
            </a:lvl4pPr>
            <a:lvl5pPr marL="2057400" indent="-228600" eaLnBrk="0" hangingPunct="0">
              <a:defRPr sz="5400" b="1" u="sng">
                <a:solidFill>
                  <a:schemeClr val="tx1"/>
                </a:solidFill>
                <a:latin typeface="Arial" panose="020B0604020202020204" pitchFamily="34" charset="0"/>
                <a:ea typeface="DFPLiShuW5-B5-AZ"/>
                <a:cs typeface="DFPLiShuW5-B5-AZ"/>
              </a:defRPr>
            </a:lvl5pPr>
            <a:lvl6pPr marL="2514600" indent="-228600" eaLnBrk="0" fontAlgn="base" hangingPunct="0">
              <a:spcBef>
                <a:spcPct val="0"/>
              </a:spcBef>
              <a:spcAft>
                <a:spcPct val="0"/>
              </a:spcAft>
              <a:defRPr sz="5400" b="1" u="sng">
                <a:solidFill>
                  <a:schemeClr val="tx1"/>
                </a:solidFill>
                <a:latin typeface="Arial" panose="020B0604020202020204" pitchFamily="34" charset="0"/>
                <a:ea typeface="DFPLiShuW5-B5-AZ"/>
                <a:cs typeface="DFPLiShuW5-B5-AZ"/>
              </a:defRPr>
            </a:lvl6pPr>
            <a:lvl7pPr marL="2971800" indent="-228600" eaLnBrk="0" fontAlgn="base" hangingPunct="0">
              <a:spcBef>
                <a:spcPct val="0"/>
              </a:spcBef>
              <a:spcAft>
                <a:spcPct val="0"/>
              </a:spcAft>
              <a:defRPr sz="5400" b="1" u="sng">
                <a:solidFill>
                  <a:schemeClr val="tx1"/>
                </a:solidFill>
                <a:latin typeface="Arial" panose="020B0604020202020204" pitchFamily="34" charset="0"/>
                <a:ea typeface="DFPLiShuW5-B5-AZ"/>
                <a:cs typeface="DFPLiShuW5-B5-AZ"/>
              </a:defRPr>
            </a:lvl7pPr>
            <a:lvl8pPr marL="3429000" indent="-228600" eaLnBrk="0" fontAlgn="base" hangingPunct="0">
              <a:spcBef>
                <a:spcPct val="0"/>
              </a:spcBef>
              <a:spcAft>
                <a:spcPct val="0"/>
              </a:spcAft>
              <a:defRPr sz="5400" b="1" u="sng">
                <a:solidFill>
                  <a:schemeClr val="tx1"/>
                </a:solidFill>
                <a:latin typeface="Arial" panose="020B0604020202020204" pitchFamily="34" charset="0"/>
                <a:ea typeface="DFPLiShuW5-B5-AZ"/>
                <a:cs typeface="DFPLiShuW5-B5-AZ"/>
              </a:defRPr>
            </a:lvl8pPr>
            <a:lvl9pPr marL="3886200" indent="-228600" eaLnBrk="0" fontAlgn="base" hangingPunct="0">
              <a:spcBef>
                <a:spcPct val="0"/>
              </a:spcBef>
              <a:spcAft>
                <a:spcPct val="0"/>
              </a:spcAft>
              <a:defRPr sz="5400" b="1" u="sng">
                <a:solidFill>
                  <a:schemeClr val="tx1"/>
                </a:solidFill>
                <a:latin typeface="Arial" panose="020B0604020202020204" pitchFamily="34" charset="0"/>
                <a:ea typeface="DFPLiShuW5-B5-AZ"/>
                <a:cs typeface="DFPLiShuW5-B5-AZ"/>
              </a:defRPr>
            </a:lvl9pPr>
          </a:lstStyle>
          <a:p>
            <a:pPr>
              <a:buFontTx/>
              <a:buAutoNum type="arabicPlain"/>
              <a:defRPr/>
            </a:pPr>
            <a:r>
              <a:rPr kumimoji="1" lang="en-US" altLang="zh-TW"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rPr>
              <a:t>Body stolen</a:t>
            </a:r>
            <a:r>
              <a:rPr kumimoji="1" lang="zh-TW" altLang="en-US"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rPr>
              <a:t> </a:t>
            </a:r>
            <a:r>
              <a:rPr kumimoji="1" lang="zh-CN" altLang="en-US"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rPr>
              <a:t>尸体</a:t>
            </a:r>
            <a:r>
              <a:rPr kumimoji="1" lang="zh-TW" altLang="en-US"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rPr>
              <a:t>被偷</a:t>
            </a:r>
            <a:endParaRPr kumimoji="1" lang="en-US" altLang="zh-TW"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endParaRPr>
          </a:p>
          <a:p>
            <a:pPr>
              <a:buFontTx/>
              <a:buAutoNum type="arabicPlain"/>
              <a:defRPr/>
            </a:pPr>
            <a:r>
              <a:rPr kumimoji="1" lang="en-US" altLang="en-US"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rPr>
              <a:t>Wrong tomb</a:t>
            </a:r>
            <a:r>
              <a:rPr kumimoji="1" lang="zh-TW" altLang="en-US"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rPr>
              <a:t> 找</a:t>
            </a:r>
            <a:r>
              <a:rPr kumimoji="1" lang="zh-CN" altLang="en-US"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rPr>
              <a:t>错坟墓</a:t>
            </a:r>
            <a:endParaRPr kumimoji="1" lang="en-US" altLang="en-US"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endParaRPr>
          </a:p>
          <a:p>
            <a:pPr>
              <a:buFontTx/>
              <a:buAutoNum type="arabicPlain"/>
              <a:defRPr/>
            </a:pPr>
            <a:r>
              <a:rPr kumimoji="1" lang="en-US" altLang="en-US"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rPr>
              <a:t>Jesus swooned</a:t>
            </a:r>
            <a:r>
              <a:rPr kumimoji="1" lang="zh-TW" altLang="en-US"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rPr>
              <a:t> 耶稣只是昏迷</a:t>
            </a:r>
            <a:endParaRPr kumimoji="1" lang="en-US" altLang="en-US"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endParaRPr>
          </a:p>
          <a:p>
            <a:pPr>
              <a:buFontTx/>
              <a:buAutoNum type="arabicPlain"/>
              <a:defRPr/>
            </a:pPr>
            <a:r>
              <a:rPr kumimoji="1" lang="en-US" altLang="en-US"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rPr>
              <a:t>Spiritual resurrection</a:t>
            </a:r>
            <a:r>
              <a:rPr kumimoji="1" lang="zh-TW" altLang="en-US"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rPr>
              <a:t> </a:t>
            </a:r>
            <a:r>
              <a:rPr kumimoji="1" lang="zh-CN" altLang="en-US"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rPr>
              <a:t>灵</a:t>
            </a:r>
            <a:r>
              <a:rPr kumimoji="1" lang="zh-TW" altLang="en-US"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rPr>
              <a:t>的復活</a:t>
            </a:r>
            <a:endParaRPr kumimoji="1" lang="en-US" altLang="zh-TW"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endParaRPr>
          </a:p>
          <a:p>
            <a:pPr>
              <a:buFontTx/>
              <a:buAutoNum type="arabicPlain"/>
              <a:defRPr/>
            </a:pPr>
            <a:r>
              <a:rPr kumimoji="1" lang="en-US" altLang="zh-TW"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rPr>
              <a:t>Hallucination </a:t>
            </a:r>
            <a:r>
              <a:rPr kumimoji="1" lang="zh-TW" altLang="en-US"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rPr>
              <a:t>幻象</a:t>
            </a:r>
            <a:endParaRPr kumimoji="1" lang="en-US" altLang="en-US"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endParaRPr>
          </a:p>
          <a:p>
            <a:pPr>
              <a:buFontTx/>
              <a:buAutoNum type="arabicPlain"/>
              <a:defRPr/>
            </a:pPr>
            <a:r>
              <a:rPr kumimoji="1" lang="en-US" altLang="en-US"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rPr>
              <a:t>A substitute die in Jesus’ place</a:t>
            </a:r>
          </a:p>
          <a:p>
            <a:pPr>
              <a:defRPr/>
            </a:pPr>
            <a:r>
              <a:rPr kumimoji="1" lang="en-US" altLang="zh-TW"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rPr>
              <a:t>	</a:t>
            </a:r>
            <a:r>
              <a:rPr kumimoji="1" lang="zh-TW" altLang="en-US"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rPr>
              <a:t>十架上的根本就不是耶</a:t>
            </a:r>
            <a:r>
              <a:rPr kumimoji="1" lang="zh-CN" altLang="en-US"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rPr>
              <a:t>稣</a:t>
            </a:r>
            <a:endParaRPr kumimoji="1" lang="en-US" altLang="zh-TW"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endParaRPr>
          </a:p>
          <a:p>
            <a:pPr>
              <a:defRPr/>
            </a:pPr>
            <a:r>
              <a:rPr kumimoji="1" lang="en-US" altLang="en-US"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rPr>
              <a:t>7	……	</a:t>
            </a:r>
          </a:p>
        </p:txBody>
      </p:sp>
      <p:sp>
        <p:nvSpPr>
          <p:cNvPr id="6" name="Rectangle 5"/>
          <p:cNvSpPr/>
          <p:nvPr/>
        </p:nvSpPr>
        <p:spPr>
          <a:xfrm>
            <a:off x="4953000" y="2743200"/>
            <a:ext cx="2063385" cy="769441"/>
          </a:xfrm>
          <a:prstGeom prst="rect">
            <a:avLst/>
          </a:prstGeom>
        </p:spPr>
        <p:txBody>
          <a:bodyPr wrap="none">
            <a:spAutoFit/>
          </a:bodyPr>
          <a:lstStyle>
            <a:lvl1pPr eaLnBrk="0" hangingPunct="0">
              <a:defRPr sz="5400" b="1" u="sng">
                <a:solidFill>
                  <a:schemeClr val="tx1"/>
                </a:solidFill>
                <a:latin typeface="Arial" panose="020B0604020202020204" pitchFamily="34" charset="0"/>
                <a:ea typeface="DFPLiShuW5-B5-AZ"/>
                <a:cs typeface="DFPLiShuW5-B5-AZ"/>
              </a:defRPr>
            </a:lvl1pPr>
            <a:lvl2pPr marL="742950" indent="-285750" eaLnBrk="0" hangingPunct="0">
              <a:defRPr sz="5400" b="1" u="sng">
                <a:solidFill>
                  <a:schemeClr val="tx1"/>
                </a:solidFill>
                <a:latin typeface="Arial" panose="020B0604020202020204" pitchFamily="34" charset="0"/>
                <a:ea typeface="DFPLiShuW5-B5-AZ"/>
                <a:cs typeface="DFPLiShuW5-B5-AZ"/>
              </a:defRPr>
            </a:lvl2pPr>
            <a:lvl3pPr marL="1143000" indent="-228600" eaLnBrk="0" hangingPunct="0">
              <a:defRPr sz="5400" b="1" u="sng">
                <a:solidFill>
                  <a:schemeClr val="tx1"/>
                </a:solidFill>
                <a:latin typeface="Arial" panose="020B0604020202020204" pitchFamily="34" charset="0"/>
                <a:ea typeface="DFPLiShuW5-B5-AZ"/>
                <a:cs typeface="DFPLiShuW5-B5-AZ"/>
              </a:defRPr>
            </a:lvl3pPr>
            <a:lvl4pPr marL="1600200" indent="-228600" eaLnBrk="0" hangingPunct="0">
              <a:defRPr sz="5400" b="1" u="sng">
                <a:solidFill>
                  <a:schemeClr val="tx1"/>
                </a:solidFill>
                <a:latin typeface="Arial" panose="020B0604020202020204" pitchFamily="34" charset="0"/>
                <a:ea typeface="DFPLiShuW5-B5-AZ"/>
                <a:cs typeface="DFPLiShuW5-B5-AZ"/>
              </a:defRPr>
            </a:lvl4pPr>
            <a:lvl5pPr marL="2057400" indent="-228600" eaLnBrk="0" hangingPunct="0">
              <a:defRPr sz="5400" b="1" u="sng">
                <a:solidFill>
                  <a:schemeClr val="tx1"/>
                </a:solidFill>
                <a:latin typeface="Arial" panose="020B0604020202020204" pitchFamily="34" charset="0"/>
                <a:ea typeface="DFPLiShuW5-B5-AZ"/>
                <a:cs typeface="DFPLiShuW5-B5-AZ"/>
              </a:defRPr>
            </a:lvl5pPr>
            <a:lvl6pPr marL="2514600" indent="-228600" eaLnBrk="0" fontAlgn="base" hangingPunct="0">
              <a:spcBef>
                <a:spcPct val="0"/>
              </a:spcBef>
              <a:spcAft>
                <a:spcPct val="0"/>
              </a:spcAft>
              <a:defRPr sz="5400" b="1" u="sng">
                <a:solidFill>
                  <a:schemeClr val="tx1"/>
                </a:solidFill>
                <a:latin typeface="Arial" panose="020B0604020202020204" pitchFamily="34" charset="0"/>
                <a:ea typeface="DFPLiShuW5-B5-AZ"/>
                <a:cs typeface="DFPLiShuW5-B5-AZ"/>
              </a:defRPr>
            </a:lvl6pPr>
            <a:lvl7pPr marL="2971800" indent="-228600" eaLnBrk="0" fontAlgn="base" hangingPunct="0">
              <a:spcBef>
                <a:spcPct val="0"/>
              </a:spcBef>
              <a:spcAft>
                <a:spcPct val="0"/>
              </a:spcAft>
              <a:defRPr sz="5400" b="1" u="sng">
                <a:solidFill>
                  <a:schemeClr val="tx1"/>
                </a:solidFill>
                <a:latin typeface="Arial" panose="020B0604020202020204" pitchFamily="34" charset="0"/>
                <a:ea typeface="DFPLiShuW5-B5-AZ"/>
                <a:cs typeface="DFPLiShuW5-B5-AZ"/>
              </a:defRPr>
            </a:lvl7pPr>
            <a:lvl8pPr marL="3429000" indent="-228600" eaLnBrk="0" fontAlgn="base" hangingPunct="0">
              <a:spcBef>
                <a:spcPct val="0"/>
              </a:spcBef>
              <a:spcAft>
                <a:spcPct val="0"/>
              </a:spcAft>
              <a:defRPr sz="5400" b="1" u="sng">
                <a:solidFill>
                  <a:schemeClr val="tx1"/>
                </a:solidFill>
                <a:latin typeface="Arial" panose="020B0604020202020204" pitchFamily="34" charset="0"/>
                <a:ea typeface="DFPLiShuW5-B5-AZ"/>
                <a:cs typeface="DFPLiShuW5-B5-AZ"/>
              </a:defRPr>
            </a:lvl8pPr>
            <a:lvl9pPr marL="3886200" indent="-228600" eaLnBrk="0" fontAlgn="base" hangingPunct="0">
              <a:spcBef>
                <a:spcPct val="0"/>
              </a:spcBef>
              <a:spcAft>
                <a:spcPct val="0"/>
              </a:spcAft>
              <a:defRPr sz="5400" b="1" u="sng">
                <a:solidFill>
                  <a:schemeClr val="tx1"/>
                </a:solidFill>
                <a:latin typeface="Arial" panose="020B0604020202020204" pitchFamily="34" charset="0"/>
                <a:ea typeface="DFPLiShuW5-B5-AZ"/>
                <a:cs typeface="DFPLiShuW5-B5-AZ"/>
              </a:defRPr>
            </a:lvl9pPr>
          </a:lstStyle>
          <a:p>
            <a:pPr eaLnBrk="1" hangingPunct="1">
              <a:defRPr/>
            </a:pPr>
            <a:r>
              <a:rPr kumimoji="1" lang="en-US" altLang="zh-TW"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rPr>
              <a:t>(&gt; 500?)</a:t>
            </a:r>
            <a:endParaRPr kumimoji="1" lang="en-US" altLang="en-US" sz="4400" u="none" dirty="0">
              <a:solidFill>
                <a:schemeClr val="bg1"/>
              </a:solidFill>
              <a:effectLst>
                <a:innerShdw blurRad="12700" dist="50800" dir="3000000">
                  <a:prstClr val="black"/>
                </a:innerShdw>
              </a:effectLst>
              <a:latin typeface="Calibri" panose="020F0502020204030204" pitchFamily="34" charset="0"/>
              <a:ea typeface="DFKai-SB" panose="03000509000000000000" pitchFamily="65" charset="-120"/>
              <a:cs typeface="Calibri" panose="020F0502020204030204" pitchFamily="34" charset="0"/>
            </a:endParaRPr>
          </a:p>
        </p:txBody>
      </p:sp>
    </p:spTree>
    <p:extLst>
      <p:ext uri="{BB962C8B-B14F-4D97-AF65-F5344CB8AC3E}">
        <p14:creationId xmlns:p14="http://schemas.microsoft.com/office/powerpoint/2010/main" val="37178250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1000"/>
                                        <p:tgtEl>
                                          <p:spTgt spid="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1000"/>
                                        <p:tgtEl>
                                          <p:spTgt spid="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10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1000"/>
                                        <p:tgtEl>
                                          <p:spTgt spid="5">
                                            <p:txEl>
                                              <p:pRg st="5" end="5"/>
                                            </p:txEl>
                                          </p:spTgt>
                                        </p:tgtEl>
                                      </p:cBhvr>
                                    </p:animEffect>
                                  </p:childTnLst>
                                </p:cTn>
                              </p:par>
                              <p:par>
                                <p:cTn id="33" presetID="22" presetClass="entr" presetSubtype="8" fill="hold"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wipe(left)">
                                      <p:cBhvr>
                                        <p:cTn id="35" dur="1000"/>
                                        <p:tgtEl>
                                          <p:spTgt spid="5">
                                            <p:txEl>
                                              <p:pRg st="6" end="6"/>
                                            </p:txEl>
                                          </p:spTgt>
                                        </p:tgtEl>
                                      </p:cBhvr>
                                    </p:animEffect>
                                  </p:childTnLst>
                                </p:cTn>
                              </p:par>
                            </p:childTnLst>
                          </p:cTn>
                        </p:par>
                        <p:par>
                          <p:cTn id="36" fill="hold" nodeType="withGroup">
                            <p:stCondLst>
                              <p:cond delay="1000"/>
                            </p:stCondLst>
                            <p:childTnLst>
                              <p:par>
                                <p:cTn id="37" presetID="22" presetClass="entr" presetSubtype="8" fill="hold" nodeType="after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Effect transition="in" filter="wipe(left)">
                                      <p:cBhvr>
                                        <p:cTn id="39"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http://2.bp.blogspot.com/_bM4f-bHLwnM/S7h2iPQPFtI/AAAAAAAADeA/4eF0bSqeGCQ/s1600/a+cross.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66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E6EAF094-96A6-433D-9222-CFCD4434245B}" type="slidenum">
              <a:rPr lang="en-US" altLang="zh-TW" sz="1400">
                <a:solidFill>
                  <a:srgbClr val="000000"/>
                </a:solidFill>
                <a:ea typeface="DFPLiShuW5-B5-AZ"/>
              </a:rPr>
              <a:pPr>
                <a:spcBef>
                  <a:spcPct val="0"/>
                </a:spcBef>
                <a:buFontTx/>
                <a:buNone/>
              </a:pPr>
              <a:t>6</a:t>
            </a:fld>
            <a:endParaRPr lang="en-US" altLang="zh-TW" sz="1400">
              <a:solidFill>
                <a:srgbClr val="000000"/>
              </a:solidFill>
              <a:ea typeface="DFPLiShuW5-B5-AZ"/>
            </a:endParaRPr>
          </a:p>
        </p:txBody>
      </p:sp>
      <p:sp>
        <p:nvSpPr>
          <p:cNvPr id="5" name="Rectangle 4"/>
          <p:cNvSpPr/>
          <p:nvPr/>
        </p:nvSpPr>
        <p:spPr>
          <a:xfrm>
            <a:off x="0" y="304800"/>
            <a:ext cx="8801100" cy="5940088"/>
          </a:xfrm>
          <a:prstGeom prst="rect">
            <a:avLst/>
          </a:prstGeom>
        </p:spPr>
        <p:txBody>
          <a:bodyPr>
            <a:spAutoFit/>
          </a:bodyPr>
          <a:lstStyle>
            <a:lvl1pPr eaLnBrk="0" hangingPunct="0">
              <a:defRPr sz="5400" b="1" u="sng">
                <a:solidFill>
                  <a:schemeClr val="tx1"/>
                </a:solidFill>
                <a:latin typeface="Arial" panose="020B0604020202020204" pitchFamily="34" charset="0"/>
                <a:ea typeface="DFPLiShuW5-B5-AZ"/>
                <a:cs typeface="DFPLiShuW5-B5-AZ"/>
              </a:defRPr>
            </a:lvl1pPr>
            <a:lvl2pPr marL="742950" indent="-285750" eaLnBrk="0" hangingPunct="0">
              <a:defRPr sz="5400" b="1" u="sng">
                <a:solidFill>
                  <a:schemeClr val="tx1"/>
                </a:solidFill>
                <a:latin typeface="Arial" panose="020B0604020202020204" pitchFamily="34" charset="0"/>
                <a:ea typeface="DFPLiShuW5-B5-AZ"/>
                <a:cs typeface="DFPLiShuW5-B5-AZ"/>
              </a:defRPr>
            </a:lvl2pPr>
            <a:lvl3pPr marL="1143000" indent="-228600" eaLnBrk="0" hangingPunct="0">
              <a:defRPr sz="5400" b="1" u="sng">
                <a:solidFill>
                  <a:schemeClr val="tx1"/>
                </a:solidFill>
                <a:latin typeface="Arial" panose="020B0604020202020204" pitchFamily="34" charset="0"/>
                <a:ea typeface="DFPLiShuW5-B5-AZ"/>
                <a:cs typeface="DFPLiShuW5-B5-AZ"/>
              </a:defRPr>
            </a:lvl3pPr>
            <a:lvl4pPr marL="1600200" indent="-228600" eaLnBrk="0" hangingPunct="0">
              <a:defRPr sz="5400" b="1" u="sng">
                <a:solidFill>
                  <a:schemeClr val="tx1"/>
                </a:solidFill>
                <a:latin typeface="Arial" panose="020B0604020202020204" pitchFamily="34" charset="0"/>
                <a:ea typeface="DFPLiShuW5-B5-AZ"/>
                <a:cs typeface="DFPLiShuW5-B5-AZ"/>
              </a:defRPr>
            </a:lvl4pPr>
            <a:lvl5pPr marL="2057400" indent="-228600" eaLnBrk="0" hangingPunct="0">
              <a:defRPr sz="5400" b="1" u="sng">
                <a:solidFill>
                  <a:schemeClr val="tx1"/>
                </a:solidFill>
                <a:latin typeface="Arial" panose="020B0604020202020204" pitchFamily="34" charset="0"/>
                <a:ea typeface="DFPLiShuW5-B5-AZ"/>
                <a:cs typeface="DFPLiShuW5-B5-AZ"/>
              </a:defRPr>
            </a:lvl5pPr>
            <a:lvl6pPr marL="2514600" indent="-228600" eaLnBrk="0" fontAlgn="base" hangingPunct="0">
              <a:spcBef>
                <a:spcPct val="0"/>
              </a:spcBef>
              <a:spcAft>
                <a:spcPct val="0"/>
              </a:spcAft>
              <a:defRPr sz="5400" b="1" u="sng">
                <a:solidFill>
                  <a:schemeClr val="tx1"/>
                </a:solidFill>
                <a:latin typeface="Arial" panose="020B0604020202020204" pitchFamily="34" charset="0"/>
                <a:ea typeface="DFPLiShuW5-B5-AZ"/>
                <a:cs typeface="DFPLiShuW5-B5-AZ"/>
              </a:defRPr>
            </a:lvl6pPr>
            <a:lvl7pPr marL="2971800" indent="-228600" eaLnBrk="0" fontAlgn="base" hangingPunct="0">
              <a:spcBef>
                <a:spcPct val="0"/>
              </a:spcBef>
              <a:spcAft>
                <a:spcPct val="0"/>
              </a:spcAft>
              <a:defRPr sz="5400" b="1" u="sng">
                <a:solidFill>
                  <a:schemeClr val="tx1"/>
                </a:solidFill>
                <a:latin typeface="Arial" panose="020B0604020202020204" pitchFamily="34" charset="0"/>
                <a:ea typeface="DFPLiShuW5-B5-AZ"/>
                <a:cs typeface="DFPLiShuW5-B5-AZ"/>
              </a:defRPr>
            </a:lvl7pPr>
            <a:lvl8pPr marL="3429000" indent="-228600" eaLnBrk="0" fontAlgn="base" hangingPunct="0">
              <a:spcBef>
                <a:spcPct val="0"/>
              </a:spcBef>
              <a:spcAft>
                <a:spcPct val="0"/>
              </a:spcAft>
              <a:defRPr sz="5400" b="1" u="sng">
                <a:solidFill>
                  <a:schemeClr val="tx1"/>
                </a:solidFill>
                <a:latin typeface="Arial" panose="020B0604020202020204" pitchFamily="34" charset="0"/>
                <a:ea typeface="DFPLiShuW5-B5-AZ"/>
                <a:cs typeface="DFPLiShuW5-B5-AZ"/>
              </a:defRPr>
            </a:lvl8pPr>
            <a:lvl9pPr marL="3886200" indent="-228600" eaLnBrk="0" fontAlgn="base" hangingPunct="0">
              <a:spcBef>
                <a:spcPct val="0"/>
              </a:spcBef>
              <a:spcAft>
                <a:spcPct val="0"/>
              </a:spcAft>
              <a:defRPr sz="5400" b="1" u="sng">
                <a:solidFill>
                  <a:schemeClr val="tx1"/>
                </a:solidFill>
                <a:latin typeface="Arial" panose="020B0604020202020204" pitchFamily="34" charset="0"/>
                <a:ea typeface="DFPLiShuW5-B5-AZ"/>
                <a:cs typeface="DFPLiShuW5-B5-AZ"/>
              </a:defRPr>
            </a:lvl9pPr>
          </a:lstStyle>
          <a:p>
            <a:pPr algn="ctr">
              <a:defRPr/>
            </a:pPr>
            <a:r>
              <a:rPr kumimoji="1" lang="en-US" altLang="zh-TW" sz="6000" u="none"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cs typeface="Calibri" panose="020F0502020204030204" pitchFamily="34" charset="0"/>
              </a:rPr>
              <a:t>The truth is…</a:t>
            </a:r>
          </a:p>
          <a:p>
            <a:pPr algn="ctr">
              <a:spcAft>
                <a:spcPts val="0"/>
              </a:spcAft>
              <a:defRPr/>
            </a:pPr>
            <a:r>
              <a:rPr kumimoji="1" lang="en-US" altLang="zh-TW" sz="6000" u="none" dirty="0">
                <a:solidFill>
                  <a:srgbClr val="FFFF00"/>
                </a:solidFill>
                <a:effectLst>
                  <a:outerShdw dist="38100" dir="2700000" algn="tl">
                    <a:schemeClr val="tx1"/>
                  </a:outerShdw>
                </a:effectLst>
                <a:latin typeface="Calibri" panose="020F0502020204030204" pitchFamily="34" charset="0"/>
                <a:ea typeface="DFKai-SB" panose="03000509000000000000" pitchFamily="65" charset="-120"/>
              </a:rPr>
              <a:t>He</a:t>
            </a:r>
            <a:r>
              <a:rPr kumimoji="1" lang="en-US" altLang="en-US" sz="6000" u="none" dirty="0">
                <a:solidFill>
                  <a:srgbClr val="FFFF00"/>
                </a:solidFill>
                <a:effectLst>
                  <a:outerShdw dist="38100" dir="2700000" algn="tl">
                    <a:schemeClr val="tx1"/>
                  </a:outerShdw>
                </a:effectLst>
                <a:latin typeface="Calibri" panose="020F0502020204030204" pitchFamily="34" charset="0"/>
                <a:ea typeface="DFKai-SB" panose="03000509000000000000" pitchFamily="65" charset="-120"/>
              </a:rPr>
              <a:t> is risen indeed!</a:t>
            </a:r>
          </a:p>
          <a:p>
            <a:pPr algn="ctr">
              <a:spcAft>
                <a:spcPts val="1200"/>
              </a:spcAft>
              <a:defRPr/>
            </a:pPr>
            <a:r>
              <a:rPr kumimoji="1" lang="en-US" altLang="en-US" sz="6000" u="none"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And He appeared to many.</a:t>
            </a:r>
          </a:p>
          <a:p>
            <a:pPr algn="ctr">
              <a:defRPr/>
            </a:pPr>
            <a:r>
              <a:rPr kumimoji="1" lang="zh-TW" altLang="en-US" sz="6000" u="none"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cs typeface="Calibri" panose="020F0502020204030204" pitchFamily="34" charset="0"/>
              </a:rPr>
              <a:t>真相是 </a:t>
            </a:r>
            <a:endParaRPr kumimoji="1" lang="en-US" altLang="zh-TW" sz="6000" u="none"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cs typeface="Calibri" panose="020F0502020204030204" pitchFamily="34" charset="0"/>
            </a:endParaRPr>
          </a:p>
          <a:p>
            <a:pPr algn="ctr">
              <a:defRPr/>
            </a:pPr>
            <a:r>
              <a:rPr kumimoji="1" lang="zh-TW" altLang="en-US" sz="6000" u="none" dirty="0">
                <a:solidFill>
                  <a:srgbClr val="FFFF00"/>
                </a:solidFill>
                <a:effectLst>
                  <a:outerShdw dist="38100" dir="2700000" algn="tl">
                    <a:schemeClr val="tx1"/>
                  </a:outerShdw>
                </a:effectLst>
                <a:latin typeface="Calibri" panose="020F0502020204030204" pitchFamily="34" charset="0"/>
                <a:ea typeface="DFKai-SB" panose="03000509000000000000" pitchFamily="65" charset="-120"/>
              </a:rPr>
              <a:t>祂真的</a:t>
            </a:r>
            <a:r>
              <a:rPr kumimoji="1" lang="zh-CN" altLang="en-US" sz="6000" u="none" dirty="0">
                <a:solidFill>
                  <a:srgbClr val="FFFF00"/>
                </a:solidFill>
                <a:effectLst>
                  <a:outerShdw dist="38100" dir="2700000" algn="tl">
                    <a:schemeClr val="tx1"/>
                  </a:outerShdw>
                </a:effectLst>
                <a:latin typeface="Calibri" panose="020F0502020204030204" pitchFamily="34" charset="0"/>
                <a:ea typeface="DFKai-SB" panose="03000509000000000000" pitchFamily="65" charset="-120"/>
              </a:rPr>
              <a:t>复</a:t>
            </a:r>
            <a:r>
              <a:rPr kumimoji="1" lang="zh-TW" altLang="en-US" sz="6000" u="none" dirty="0">
                <a:solidFill>
                  <a:srgbClr val="FFFF00"/>
                </a:solidFill>
                <a:effectLst>
                  <a:outerShdw dist="38100" dir="2700000" algn="tl">
                    <a:schemeClr val="tx1"/>
                  </a:outerShdw>
                </a:effectLst>
                <a:latin typeface="Calibri" panose="020F0502020204030204" pitchFamily="34" charset="0"/>
                <a:ea typeface="DFKai-SB" panose="03000509000000000000" pitchFamily="65" charset="-120"/>
              </a:rPr>
              <a:t>活了</a:t>
            </a:r>
            <a:r>
              <a:rPr kumimoji="1" lang="en-US" altLang="zh-TW" sz="6000" u="none" dirty="0">
                <a:solidFill>
                  <a:srgbClr val="FFFF00"/>
                </a:solidFill>
                <a:effectLst>
                  <a:outerShdw dist="38100" dir="2700000" algn="tl">
                    <a:schemeClr val="tx1"/>
                  </a:outerShdw>
                </a:effectLst>
                <a:latin typeface="Calibri" panose="020F0502020204030204" pitchFamily="34" charset="0"/>
                <a:ea typeface="DFKai-SB" panose="03000509000000000000" pitchFamily="65" charset="-120"/>
              </a:rPr>
              <a:t>!</a:t>
            </a:r>
            <a:endParaRPr kumimoji="1" lang="en-US" altLang="zh-TW" sz="8000" u="none" dirty="0">
              <a:solidFill>
                <a:srgbClr val="FFFF00"/>
              </a:solidFill>
              <a:effectLst>
                <a:outerShdw dist="38100" dir="2700000" algn="tl">
                  <a:schemeClr val="tx1"/>
                </a:outerShdw>
              </a:effectLst>
              <a:latin typeface="Calibri" panose="020F0502020204030204" pitchFamily="34" charset="0"/>
              <a:ea typeface="DFKai-SB" panose="03000509000000000000" pitchFamily="65" charset="-120"/>
            </a:endParaRPr>
          </a:p>
          <a:p>
            <a:pPr algn="ctr">
              <a:defRPr/>
            </a:pPr>
            <a:r>
              <a:rPr kumimoji="1" lang="zh-CN" altLang="en-US" sz="6000" u="none"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并向多人显现</a:t>
            </a:r>
            <a:r>
              <a:rPr kumimoji="1" lang="en-US" altLang="zh-CN" sz="6000" u="none"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a:t>
            </a:r>
            <a:endParaRPr kumimoji="1" lang="en-US" altLang="zh-TW" sz="6000" u="none"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endParaRPr>
          </a:p>
        </p:txBody>
      </p:sp>
    </p:spTree>
    <p:extLst>
      <p:ext uri="{BB962C8B-B14F-4D97-AF65-F5344CB8AC3E}">
        <p14:creationId xmlns:p14="http://schemas.microsoft.com/office/powerpoint/2010/main" val="2490475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wipe(left)">
                                      <p:cBhvr>
                                        <p:cTn id="10" dur="1000"/>
                                        <p:tgtEl>
                                          <p:spTgt spid="5">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left)">
                                      <p:cBhvr>
                                        <p:cTn id="15" dur="1000"/>
                                        <p:tgtEl>
                                          <p:spTgt spid="5">
                                            <p:txEl>
                                              <p:pRg st="1" end="1"/>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wipe(left)">
                                      <p:cBhvr>
                                        <p:cTn id="18" dur="10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wipe(left)">
                                      <p:cBhvr>
                                        <p:cTn id="23" dur="1000"/>
                                        <p:tgtEl>
                                          <p:spTgt spid="5">
                                            <p:txEl>
                                              <p:pRg st="2" end="2"/>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wipe(left)">
                                      <p:cBhvr>
                                        <p:cTn id="26"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http://2.bp.blogspot.com/_bM4f-bHLwnM/S7h2iPQPFtI/AAAAAAAADeA/4eF0bSqeGCQ/s1600/a+cross.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66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32D04DDD-1B19-411D-817E-66CEFB805871}" type="slidenum">
              <a:rPr lang="en-US" altLang="zh-TW" sz="1400">
                <a:solidFill>
                  <a:srgbClr val="000000"/>
                </a:solidFill>
                <a:ea typeface="DFPLiShuW5-B5-AZ"/>
              </a:rPr>
              <a:pPr>
                <a:spcBef>
                  <a:spcPct val="0"/>
                </a:spcBef>
                <a:buFontTx/>
                <a:buNone/>
              </a:pPr>
              <a:t>7</a:t>
            </a:fld>
            <a:endParaRPr lang="en-US" altLang="zh-TW" sz="1400">
              <a:solidFill>
                <a:srgbClr val="000000"/>
              </a:solidFill>
              <a:ea typeface="DFPLiShuW5-B5-AZ"/>
            </a:endParaRPr>
          </a:p>
        </p:txBody>
      </p:sp>
      <p:sp>
        <p:nvSpPr>
          <p:cNvPr id="5" name="Rectangle 4"/>
          <p:cNvSpPr/>
          <p:nvPr/>
        </p:nvSpPr>
        <p:spPr>
          <a:xfrm>
            <a:off x="133350" y="76200"/>
            <a:ext cx="9010650" cy="6812121"/>
          </a:xfrm>
          <a:prstGeom prst="rect">
            <a:avLst/>
          </a:prstGeom>
        </p:spPr>
        <p:txBody>
          <a:bodyPr wrap="square">
            <a:spAutoFit/>
          </a:bodyPr>
          <a:lstStyle>
            <a:lvl1pPr eaLnBrk="0" hangingPunct="0">
              <a:defRPr sz="5400" b="1" u="sng">
                <a:solidFill>
                  <a:schemeClr val="tx1"/>
                </a:solidFill>
                <a:latin typeface="Arial" panose="020B0604020202020204" pitchFamily="34" charset="0"/>
                <a:ea typeface="DFPLiShuW5-B5-AZ"/>
                <a:cs typeface="DFPLiShuW5-B5-AZ"/>
              </a:defRPr>
            </a:lvl1pPr>
            <a:lvl2pPr marL="742950" indent="-285750" eaLnBrk="0" hangingPunct="0">
              <a:defRPr sz="5400" b="1" u="sng">
                <a:solidFill>
                  <a:schemeClr val="tx1"/>
                </a:solidFill>
                <a:latin typeface="Arial" panose="020B0604020202020204" pitchFamily="34" charset="0"/>
                <a:ea typeface="DFPLiShuW5-B5-AZ"/>
                <a:cs typeface="DFPLiShuW5-B5-AZ"/>
              </a:defRPr>
            </a:lvl2pPr>
            <a:lvl3pPr marL="1143000" indent="-228600" eaLnBrk="0" hangingPunct="0">
              <a:defRPr sz="5400" b="1" u="sng">
                <a:solidFill>
                  <a:schemeClr val="tx1"/>
                </a:solidFill>
                <a:latin typeface="Arial" panose="020B0604020202020204" pitchFamily="34" charset="0"/>
                <a:ea typeface="DFPLiShuW5-B5-AZ"/>
                <a:cs typeface="DFPLiShuW5-B5-AZ"/>
              </a:defRPr>
            </a:lvl3pPr>
            <a:lvl4pPr marL="1600200" indent="-228600" eaLnBrk="0" hangingPunct="0">
              <a:defRPr sz="5400" b="1" u="sng">
                <a:solidFill>
                  <a:schemeClr val="tx1"/>
                </a:solidFill>
                <a:latin typeface="Arial" panose="020B0604020202020204" pitchFamily="34" charset="0"/>
                <a:ea typeface="DFPLiShuW5-B5-AZ"/>
                <a:cs typeface="DFPLiShuW5-B5-AZ"/>
              </a:defRPr>
            </a:lvl4pPr>
            <a:lvl5pPr marL="2057400" indent="-228600" eaLnBrk="0" hangingPunct="0">
              <a:defRPr sz="5400" b="1" u="sng">
                <a:solidFill>
                  <a:schemeClr val="tx1"/>
                </a:solidFill>
                <a:latin typeface="Arial" panose="020B0604020202020204" pitchFamily="34" charset="0"/>
                <a:ea typeface="DFPLiShuW5-B5-AZ"/>
                <a:cs typeface="DFPLiShuW5-B5-AZ"/>
              </a:defRPr>
            </a:lvl5pPr>
            <a:lvl6pPr marL="2514600" indent="-228600" eaLnBrk="0" fontAlgn="base" hangingPunct="0">
              <a:spcBef>
                <a:spcPct val="0"/>
              </a:spcBef>
              <a:spcAft>
                <a:spcPct val="0"/>
              </a:spcAft>
              <a:defRPr sz="5400" b="1" u="sng">
                <a:solidFill>
                  <a:schemeClr val="tx1"/>
                </a:solidFill>
                <a:latin typeface="Arial" panose="020B0604020202020204" pitchFamily="34" charset="0"/>
                <a:ea typeface="DFPLiShuW5-B5-AZ"/>
                <a:cs typeface="DFPLiShuW5-B5-AZ"/>
              </a:defRPr>
            </a:lvl6pPr>
            <a:lvl7pPr marL="2971800" indent="-228600" eaLnBrk="0" fontAlgn="base" hangingPunct="0">
              <a:spcBef>
                <a:spcPct val="0"/>
              </a:spcBef>
              <a:spcAft>
                <a:spcPct val="0"/>
              </a:spcAft>
              <a:defRPr sz="5400" b="1" u="sng">
                <a:solidFill>
                  <a:schemeClr val="tx1"/>
                </a:solidFill>
                <a:latin typeface="Arial" panose="020B0604020202020204" pitchFamily="34" charset="0"/>
                <a:ea typeface="DFPLiShuW5-B5-AZ"/>
                <a:cs typeface="DFPLiShuW5-B5-AZ"/>
              </a:defRPr>
            </a:lvl7pPr>
            <a:lvl8pPr marL="3429000" indent="-228600" eaLnBrk="0" fontAlgn="base" hangingPunct="0">
              <a:spcBef>
                <a:spcPct val="0"/>
              </a:spcBef>
              <a:spcAft>
                <a:spcPct val="0"/>
              </a:spcAft>
              <a:defRPr sz="5400" b="1" u="sng">
                <a:solidFill>
                  <a:schemeClr val="tx1"/>
                </a:solidFill>
                <a:latin typeface="Arial" panose="020B0604020202020204" pitchFamily="34" charset="0"/>
                <a:ea typeface="DFPLiShuW5-B5-AZ"/>
                <a:cs typeface="DFPLiShuW5-B5-AZ"/>
              </a:defRPr>
            </a:lvl8pPr>
            <a:lvl9pPr marL="3886200" indent="-228600" eaLnBrk="0" fontAlgn="base" hangingPunct="0">
              <a:spcBef>
                <a:spcPct val="0"/>
              </a:spcBef>
              <a:spcAft>
                <a:spcPct val="0"/>
              </a:spcAft>
              <a:defRPr sz="5400" b="1" u="sng">
                <a:solidFill>
                  <a:schemeClr val="tx1"/>
                </a:solidFill>
                <a:latin typeface="Arial" panose="020B0604020202020204" pitchFamily="34" charset="0"/>
                <a:ea typeface="DFPLiShuW5-B5-AZ"/>
                <a:cs typeface="DFPLiShuW5-B5-AZ"/>
              </a:defRPr>
            </a:lvl9pPr>
          </a:lstStyle>
          <a:p>
            <a:pPr algn="ctr">
              <a:defRPr/>
            </a:pPr>
            <a:r>
              <a:rPr kumimoji="1" lang="en-US" altLang="zh-CN" sz="4000" b="0" u="none"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Is it really THAT important?</a:t>
            </a:r>
          </a:p>
          <a:p>
            <a:pPr algn="ctr">
              <a:spcAft>
                <a:spcPts val="600"/>
              </a:spcAft>
              <a:defRPr/>
            </a:pPr>
            <a:r>
              <a:rPr kumimoji="1" lang="zh-CN" altLang="en-US" sz="4000" b="0" u="none"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复活与否</a:t>
            </a:r>
            <a:r>
              <a:rPr kumimoji="1" lang="en-US" altLang="zh-CN" sz="4000" b="0" u="none"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 </a:t>
            </a:r>
            <a:r>
              <a:rPr kumimoji="1" lang="zh-CN" altLang="en-US" sz="4000" b="0" u="none"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有那么重要吗</a:t>
            </a:r>
            <a:r>
              <a:rPr kumimoji="1" lang="en-US" altLang="zh-CN" sz="4000" b="0" u="none"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a:t>
            </a:r>
          </a:p>
          <a:p>
            <a:pPr algn="ctr">
              <a:spcAft>
                <a:spcPts val="600"/>
              </a:spcAft>
              <a:defRPr/>
            </a:pPr>
            <a:r>
              <a:rPr kumimoji="1" lang="en-US" altLang="zh-TW" sz="4000" i="1" u="none" dirty="0">
                <a:solidFill>
                  <a:srgbClr val="FFFF00"/>
                </a:solidFill>
                <a:effectLst>
                  <a:outerShdw dist="38100" dir="2700000" algn="tl">
                    <a:schemeClr val="tx1"/>
                  </a:outerShdw>
                </a:effectLst>
                <a:latin typeface="Calibri" panose="020F0502020204030204" pitchFamily="34" charset="0"/>
                <a:ea typeface="DFKai-SB" panose="03000509000000000000" pitchFamily="65" charset="-120"/>
              </a:rPr>
              <a:t> </a:t>
            </a:r>
            <a:r>
              <a:rPr kumimoji="1" lang="zh-CN" altLang="en-US" sz="4000" i="1" u="none" dirty="0">
                <a:solidFill>
                  <a:srgbClr val="FFFF00"/>
                </a:solidFill>
                <a:effectLst>
                  <a:outerShdw dist="38100" dir="2700000" algn="tl">
                    <a:schemeClr val="tx1"/>
                  </a:outerShdw>
                </a:effectLst>
                <a:latin typeface="Calibri" panose="020F0502020204030204" pitchFamily="34" charset="0"/>
                <a:ea typeface="DFKai-SB" panose="03000509000000000000" pitchFamily="65" charset="-120"/>
              </a:rPr>
              <a:t>林前 </a:t>
            </a:r>
            <a:r>
              <a:rPr kumimoji="1" lang="en-US" altLang="zh-TW" sz="4000" i="1" u="none" dirty="0">
                <a:solidFill>
                  <a:srgbClr val="FFFF00"/>
                </a:solidFill>
                <a:effectLst>
                  <a:outerShdw dist="38100" dir="2700000" algn="tl">
                    <a:schemeClr val="tx1"/>
                  </a:outerShdw>
                </a:effectLst>
                <a:latin typeface="Calibri" panose="020F0502020204030204" pitchFamily="34" charset="0"/>
                <a:ea typeface="DFKai-SB" panose="03000509000000000000" pitchFamily="65" charset="-120"/>
              </a:rPr>
              <a:t>1 Cor. </a:t>
            </a:r>
            <a:r>
              <a:rPr kumimoji="1" lang="en-US" altLang="zh-CN" sz="4000" i="1" u="none" dirty="0">
                <a:solidFill>
                  <a:srgbClr val="FFFF00"/>
                </a:solidFill>
                <a:effectLst>
                  <a:outerShdw dist="38100" dir="2700000" algn="tl">
                    <a:schemeClr val="tx1"/>
                  </a:outerShdw>
                </a:effectLst>
                <a:latin typeface="Calibri" panose="020F0502020204030204" pitchFamily="34" charset="0"/>
                <a:ea typeface="DFKai-SB" panose="03000509000000000000" pitchFamily="65" charset="-120"/>
              </a:rPr>
              <a:t>15:14-19</a:t>
            </a:r>
          </a:p>
          <a:p>
            <a:pPr>
              <a:lnSpc>
                <a:spcPts val="5000"/>
              </a:lnSpc>
              <a:spcAft>
                <a:spcPts val="600"/>
              </a:spcAft>
              <a:defRPr/>
            </a:pPr>
            <a:r>
              <a:rPr kumimoji="1" lang="en-US" altLang="zh-TW" sz="4000" i="1" u="none" baseline="30000" dirty="0">
                <a:solidFill>
                  <a:srgbClr val="FFFF00"/>
                </a:solidFill>
                <a:effectLst>
                  <a:outerShdw dist="38100" dir="2700000" algn="tl">
                    <a:schemeClr val="tx1"/>
                  </a:outerShdw>
                </a:effectLst>
                <a:latin typeface="Calibri" panose="020F0502020204030204" pitchFamily="34" charset="0"/>
                <a:ea typeface="DFKai-SB" panose="03000509000000000000" pitchFamily="65" charset="-120"/>
              </a:rPr>
              <a:t>14</a:t>
            </a:r>
            <a:r>
              <a:rPr kumimoji="1" lang="en-US" altLang="zh-TW" sz="4000" b="0" i="1" u="none"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 And if Christ has not been raised, our preaching is useless and so is your faith…</a:t>
            </a:r>
          </a:p>
          <a:p>
            <a:pPr>
              <a:lnSpc>
                <a:spcPts val="5000"/>
              </a:lnSpc>
              <a:spcAft>
                <a:spcPts val="1200"/>
              </a:spcAft>
              <a:defRPr/>
            </a:pPr>
            <a:r>
              <a:rPr kumimoji="1" lang="en-US" altLang="zh-TW" sz="4000" i="1" u="none" baseline="30000" dirty="0">
                <a:solidFill>
                  <a:srgbClr val="FFFF00"/>
                </a:solidFill>
                <a:effectLst>
                  <a:outerShdw dist="38100" dir="2700000" algn="tl">
                    <a:schemeClr val="tx1"/>
                  </a:outerShdw>
                </a:effectLst>
                <a:latin typeface="Calibri" panose="020F0502020204030204" pitchFamily="34" charset="0"/>
                <a:ea typeface="DFKai-SB" panose="03000509000000000000" pitchFamily="65" charset="-120"/>
              </a:rPr>
              <a:t>19 </a:t>
            </a:r>
            <a:r>
              <a:rPr kumimoji="1" lang="en-US" altLang="zh-TW" sz="4000" b="0" i="1" u="none"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If</a:t>
            </a:r>
            <a:r>
              <a:rPr kumimoji="1" lang="en-US" altLang="zh-TW" sz="3600" b="0" i="1" u="none"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 </a:t>
            </a:r>
            <a:r>
              <a:rPr kumimoji="1" lang="en-US" altLang="zh-TW" sz="4000" b="0" i="1" u="none"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only</a:t>
            </a:r>
            <a:r>
              <a:rPr kumimoji="1" lang="en-US" altLang="zh-TW" sz="3600" b="0" i="1" u="none"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 </a:t>
            </a:r>
            <a:r>
              <a:rPr kumimoji="1" lang="en-US" altLang="zh-TW" sz="4000" b="0" i="1" u="none"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for</a:t>
            </a:r>
            <a:r>
              <a:rPr kumimoji="1" lang="en-US" altLang="zh-TW" sz="3600" b="0" i="1" u="none"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 </a:t>
            </a:r>
            <a:r>
              <a:rPr kumimoji="1" lang="en-US" altLang="zh-TW" sz="4000" b="0" i="1" u="none"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this</a:t>
            </a:r>
            <a:r>
              <a:rPr kumimoji="1" lang="en-US" altLang="zh-TW" sz="3600" b="0" i="1" u="none"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 </a:t>
            </a:r>
            <a:r>
              <a:rPr kumimoji="1" lang="en-US" altLang="zh-TW" sz="4000" b="0" i="1" u="none"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life we have hope in Christ, we are of all people most to be pitied.</a:t>
            </a:r>
            <a:r>
              <a:rPr kumimoji="1" lang="zh-TW" altLang="en-US" sz="4000" b="0" i="1" u="none"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 </a:t>
            </a:r>
            <a:endParaRPr kumimoji="1" lang="en-US" altLang="zh-TW" sz="4000" b="0" i="1" u="none"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endParaRPr>
          </a:p>
          <a:p>
            <a:pPr>
              <a:lnSpc>
                <a:spcPts val="5000"/>
              </a:lnSpc>
              <a:defRPr/>
            </a:pPr>
            <a:r>
              <a:rPr kumimoji="1" lang="en-US" altLang="zh-CN" sz="4000" i="1" u="none" baseline="30000" dirty="0">
                <a:solidFill>
                  <a:srgbClr val="FFFF00"/>
                </a:solidFill>
                <a:effectLst>
                  <a:outerShdw dist="38100" dir="2700000" algn="tl">
                    <a:schemeClr val="tx1"/>
                  </a:outerShdw>
                </a:effectLst>
                <a:latin typeface="Calibri" panose="020F0502020204030204" pitchFamily="34" charset="0"/>
                <a:ea typeface="DFKai-SB" panose="03000509000000000000" pitchFamily="65" charset="-120"/>
              </a:rPr>
              <a:t>14</a:t>
            </a:r>
            <a:r>
              <a:rPr kumimoji="1" lang="zh-CN" altLang="en-US" sz="4000" b="0" i="1" u="none"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若基督没有復活</a:t>
            </a:r>
            <a:r>
              <a:rPr kumimoji="1" lang="en-US" altLang="zh-CN" sz="4000" b="0" i="1" u="none"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a:t>
            </a:r>
            <a:r>
              <a:rPr kumimoji="1" lang="zh-CN" altLang="en-US" sz="4000" b="0" i="1" u="none"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我们所传的便是枉然</a:t>
            </a:r>
            <a:r>
              <a:rPr kumimoji="1" lang="en-US" altLang="zh-CN" sz="4000" b="0" i="1" u="none"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a:t>
            </a:r>
            <a:r>
              <a:rPr kumimoji="1" lang="zh-CN" altLang="en-US" sz="4000" b="0" i="1" u="none"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你们所信的也是枉然</a:t>
            </a:r>
            <a:r>
              <a:rPr kumimoji="1" lang="en-US" altLang="zh-CN" sz="4000" b="0" i="1" u="none"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a:t>
            </a:r>
            <a:r>
              <a:rPr kumimoji="1" lang="zh-TW" altLang="en-US" sz="4000" b="0" i="1" u="none"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 </a:t>
            </a:r>
            <a:r>
              <a:rPr kumimoji="1" lang="en-US" altLang="zh-CN" sz="4000" i="1" u="none" baseline="30000" dirty="0">
                <a:solidFill>
                  <a:srgbClr val="FFFF00"/>
                </a:solidFill>
                <a:effectLst>
                  <a:outerShdw dist="38100" dir="2700000" algn="tl">
                    <a:schemeClr val="tx1"/>
                  </a:outerShdw>
                </a:effectLst>
                <a:latin typeface="Calibri" panose="020F0502020204030204" pitchFamily="34" charset="0"/>
                <a:ea typeface="DFKai-SB" panose="03000509000000000000" pitchFamily="65" charset="-120"/>
              </a:rPr>
              <a:t>19</a:t>
            </a:r>
            <a:r>
              <a:rPr kumimoji="1" lang="zh-CN" altLang="en-US" sz="4000" b="0" i="1" u="none"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我们若靠基督</a:t>
            </a:r>
            <a:r>
              <a:rPr kumimoji="1" lang="en-US" altLang="zh-CN" sz="4000" b="0" i="1" u="none"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a:t>
            </a:r>
            <a:r>
              <a:rPr kumimoji="1" lang="zh-CN" altLang="en-US" sz="4000" b="0" i="1" u="none"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只在今生有指望</a:t>
            </a:r>
            <a:r>
              <a:rPr kumimoji="1" lang="en-US" altLang="zh-CN" sz="4000" b="0" i="1" u="none"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a:t>
            </a:r>
            <a:r>
              <a:rPr kumimoji="1" lang="zh-CN" altLang="en-US" sz="4000" b="0" i="1" u="none"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就算比眾人更可怜</a:t>
            </a:r>
            <a:r>
              <a:rPr kumimoji="1" lang="en-US" altLang="zh-CN" sz="4000" b="0" i="1" u="none"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a:t>
            </a:r>
          </a:p>
        </p:txBody>
      </p:sp>
    </p:spTree>
    <p:extLst>
      <p:ext uri="{BB962C8B-B14F-4D97-AF65-F5344CB8AC3E}">
        <p14:creationId xmlns:p14="http://schemas.microsoft.com/office/powerpoint/2010/main" val="3853982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left)">
                                      <p:cBhvr>
                                        <p:cTn id="10" dur="10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up)">
                                      <p:cBhvr>
                                        <p:cTn id="15" dur="1000"/>
                                        <p:tgtEl>
                                          <p:spTgt spid="5">
                                            <p:txEl>
                                              <p:pRg st="2" end="2"/>
                                            </p:txEl>
                                          </p:spTgt>
                                        </p:tgtEl>
                                      </p:cBhvr>
                                    </p:animEffect>
                                  </p:childTnLst>
                                </p:cTn>
                              </p:par>
                            </p:childTnLst>
                          </p:cTn>
                        </p:par>
                        <p:par>
                          <p:cTn id="16" fill="hold">
                            <p:stCondLst>
                              <p:cond delay="1000"/>
                            </p:stCondLst>
                            <p:childTnLst>
                              <p:par>
                                <p:cTn id="17" presetID="22" presetClass="entr" presetSubtype="1"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up)">
                                      <p:cBhvr>
                                        <p:cTn id="19" dur="500"/>
                                        <p:tgtEl>
                                          <p:spTgt spid="5">
                                            <p:txEl>
                                              <p:pRg st="3" end="3"/>
                                            </p:txEl>
                                          </p:spTgt>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up)">
                                      <p:cBhvr>
                                        <p:cTn id="23" dur="500"/>
                                        <p:tgtEl>
                                          <p:spTgt spid="5">
                                            <p:txEl>
                                              <p:pRg st="4" end="4"/>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wipe(up)">
                                      <p:cBhvr>
                                        <p:cTn id="2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http://2.bp.blogspot.com/_bM4f-bHLwnM/S7h2iPQPFtI/AAAAAAAADeA/4eF0bSqeGCQ/s1600/a+cross.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66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32D04DDD-1B19-411D-817E-66CEFB805871}" type="slidenum">
              <a:rPr lang="en-US" altLang="zh-TW" sz="1400">
                <a:solidFill>
                  <a:srgbClr val="000000"/>
                </a:solidFill>
                <a:ea typeface="DFPLiShuW5-B5-AZ"/>
              </a:rPr>
              <a:pPr>
                <a:spcBef>
                  <a:spcPct val="0"/>
                </a:spcBef>
                <a:buFontTx/>
                <a:buNone/>
              </a:pPr>
              <a:t>8</a:t>
            </a:fld>
            <a:endParaRPr lang="en-US" altLang="zh-TW" sz="1400">
              <a:solidFill>
                <a:srgbClr val="000000"/>
              </a:solidFill>
              <a:ea typeface="DFPLiShuW5-B5-AZ"/>
            </a:endParaRPr>
          </a:p>
        </p:txBody>
      </p:sp>
      <p:sp>
        <p:nvSpPr>
          <p:cNvPr id="5" name="Rectangle 4"/>
          <p:cNvSpPr/>
          <p:nvPr/>
        </p:nvSpPr>
        <p:spPr>
          <a:xfrm>
            <a:off x="133350" y="152400"/>
            <a:ext cx="8801100" cy="5355312"/>
          </a:xfrm>
          <a:prstGeom prst="rect">
            <a:avLst/>
          </a:prstGeom>
        </p:spPr>
        <p:txBody>
          <a:bodyPr>
            <a:spAutoFit/>
          </a:bodyPr>
          <a:lstStyle>
            <a:lvl1pPr eaLnBrk="0" hangingPunct="0">
              <a:defRPr sz="5400" b="1" u="sng">
                <a:solidFill>
                  <a:schemeClr val="tx1"/>
                </a:solidFill>
                <a:latin typeface="Arial" panose="020B0604020202020204" pitchFamily="34" charset="0"/>
                <a:ea typeface="DFPLiShuW5-B5-AZ"/>
                <a:cs typeface="DFPLiShuW5-B5-AZ"/>
              </a:defRPr>
            </a:lvl1pPr>
            <a:lvl2pPr marL="742950" indent="-285750" eaLnBrk="0" hangingPunct="0">
              <a:defRPr sz="5400" b="1" u="sng">
                <a:solidFill>
                  <a:schemeClr val="tx1"/>
                </a:solidFill>
                <a:latin typeface="Arial" panose="020B0604020202020204" pitchFamily="34" charset="0"/>
                <a:ea typeface="DFPLiShuW5-B5-AZ"/>
                <a:cs typeface="DFPLiShuW5-B5-AZ"/>
              </a:defRPr>
            </a:lvl2pPr>
            <a:lvl3pPr marL="1143000" indent="-228600" eaLnBrk="0" hangingPunct="0">
              <a:defRPr sz="5400" b="1" u="sng">
                <a:solidFill>
                  <a:schemeClr val="tx1"/>
                </a:solidFill>
                <a:latin typeface="Arial" panose="020B0604020202020204" pitchFamily="34" charset="0"/>
                <a:ea typeface="DFPLiShuW5-B5-AZ"/>
                <a:cs typeface="DFPLiShuW5-B5-AZ"/>
              </a:defRPr>
            </a:lvl3pPr>
            <a:lvl4pPr marL="1600200" indent="-228600" eaLnBrk="0" hangingPunct="0">
              <a:defRPr sz="5400" b="1" u="sng">
                <a:solidFill>
                  <a:schemeClr val="tx1"/>
                </a:solidFill>
                <a:latin typeface="Arial" panose="020B0604020202020204" pitchFamily="34" charset="0"/>
                <a:ea typeface="DFPLiShuW5-B5-AZ"/>
                <a:cs typeface="DFPLiShuW5-B5-AZ"/>
              </a:defRPr>
            </a:lvl4pPr>
            <a:lvl5pPr marL="2057400" indent="-228600" eaLnBrk="0" hangingPunct="0">
              <a:defRPr sz="5400" b="1" u="sng">
                <a:solidFill>
                  <a:schemeClr val="tx1"/>
                </a:solidFill>
                <a:latin typeface="Arial" panose="020B0604020202020204" pitchFamily="34" charset="0"/>
                <a:ea typeface="DFPLiShuW5-B5-AZ"/>
                <a:cs typeface="DFPLiShuW5-B5-AZ"/>
              </a:defRPr>
            </a:lvl5pPr>
            <a:lvl6pPr marL="2514600" indent="-228600" eaLnBrk="0" fontAlgn="base" hangingPunct="0">
              <a:spcBef>
                <a:spcPct val="0"/>
              </a:spcBef>
              <a:spcAft>
                <a:spcPct val="0"/>
              </a:spcAft>
              <a:defRPr sz="5400" b="1" u="sng">
                <a:solidFill>
                  <a:schemeClr val="tx1"/>
                </a:solidFill>
                <a:latin typeface="Arial" panose="020B0604020202020204" pitchFamily="34" charset="0"/>
                <a:ea typeface="DFPLiShuW5-B5-AZ"/>
                <a:cs typeface="DFPLiShuW5-B5-AZ"/>
              </a:defRPr>
            </a:lvl6pPr>
            <a:lvl7pPr marL="2971800" indent="-228600" eaLnBrk="0" fontAlgn="base" hangingPunct="0">
              <a:spcBef>
                <a:spcPct val="0"/>
              </a:spcBef>
              <a:spcAft>
                <a:spcPct val="0"/>
              </a:spcAft>
              <a:defRPr sz="5400" b="1" u="sng">
                <a:solidFill>
                  <a:schemeClr val="tx1"/>
                </a:solidFill>
                <a:latin typeface="Arial" panose="020B0604020202020204" pitchFamily="34" charset="0"/>
                <a:ea typeface="DFPLiShuW5-B5-AZ"/>
                <a:cs typeface="DFPLiShuW5-B5-AZ"/>
              </a:defRPr>
            </a:lvl7pPr>
            <a:lvl8pPr marL="3429000" indent="-228600" eaLnBrk="0" fontAlgn="base" hangingPunct="0">
              <a:spcBef>
                <a:spcPct val="0"/>
              </a:spcBef>
              <a:spcAft>
                <a:spcPct val="0"/>
              </a:spcAft>
              <a:defRPr sz="5400" b="1" u="sng">
                <a:solidFill>
                  <a:schemeClr val="tx1"/>
                </a:solidFill>
                <a:latin typeface="Arial" panose="020B0604020202020204" pitchFamily="34" charset="0"/>
                <a:ea typeface="DFPLiShuW5-B5-AZ"/>
                <a:cs typeface="DFPLiShuW5-B5-AZ"/>
              </a:defRPr>
            </a:lvl8pPr>
            <a:lvl9pPr marL="3886200" indent="-228600" eaLnBrk="0" fontAlgn="base" hangingPunct="0">
              <a:spcBef>
                <a:spcPct val="0"/>
              </a:spcBef>
              <a:spcAft>
                <a:spcPct val="0"/>
              </a:spcAft>
              <a:defRPr sz="5400" b="1" u="sng">
                <a:solidFill>
                  <a:schemeClr val="tx1"/>
                </a:solidFill>
                <a:latin typeface="Arial" panose="020B0604020202020204" pitchFamily="34" charset="0"/>
                <a:ea typeface="DFPLiShuW5-B5-AZ"/>
                <a:cs typeface="DFPLiShuW5-B5-AZ"/>
              </a:defRPr>
            </a:lvl9pPr>
          </a:lstStyle>
          <a:p>
            <a:pPr algn="ctr">
              <a:spcAft>
                <a:spcPts val="2400"/>
              </a:spcAft>
              <a:defRPr/>
            </a:pPr>
            <a:r>
              <a:rPr kumimoji="1" lang="en-US" altLang="zh-TW" sz="7200" u="none" dirty="0">
                <a:solidFill>
                  <a:srgbClr val="FFFF00"/>
                </a:solidFill>
                <a:effectLst>
                  <a:outerShdw dist="38100" dir="2700000" algn="tl">
                    <a:schemeClr val="tx1"/>
                  </a:outerShdw>
                </a:effectLst>
                <a:latin typeface="Calibri" panose="020F0502020204030204" pitchFamily="34" charset="0"/>
                <a:ea typeface="DFKai-SB" panose="03000509000000000000" pitchFamily="65" charset="-120"/>
              </a:rPr>
              <a:t>So? </a:t>
            </a:r>
            <a:r>
              <a:rPr kumimoji="1" lang="zh-CN" altLang="en-US" sz="7200" u="none" dirty="0">
                <a:solidFill>
                  <a:srgbClr val="FFFF00"/>
                </a:solidFill>
                <a:effectLst>
                  <a:outerShdw dist="38100" dir="2700000" algn="tl">
                    <a:schemeClr val="tx1"/>
                  </a:outerShdw>
                </a:effectLst>
                <a:latin typeface="Calibri" panose="020F0502020204030204" pitchFamily="34" charset="0"/>
                <a:ea typeface="DFKai-SB" panose="03000509000000000000" pitchFamily="65" charset="-120"/>
              </a:rPr>
              <a:t>与</a:t>
            </a:r>
            <a:r>
              <a:rPr kumimoji="1" lang="zh-TW" altLang="en-US" sz="7200" u="none" dirty="0">
                <a:solidFill>
                  <a:srgbClr val="FFFF00"/>
                </a:solidFill>
                <a:effectLst>
                  <a:outerShdw dist="38100" dir="2700000" algn="tl">
                    <a:schemeClr val="tx1"/>
                  </a:outerShdw>
                </a:effectLst>
                <a:latin typeface="Calibri" panose="020F0502020204030204" pitchFamily="34" charset="0"/>
                <a:ea typeface="DFKai-SB" panose="03000509000000000000" pitchFamily="65" charset="-120"/>
              </a:rPr>
              <a:t>我何干</a:t>
            </a:r>
            <a:r>
              <a:rPr kumimoji="1" lang="en-US" altLang="zh-TW" sz="7200" u="none" dirty="0">
                <a:solidFill>
                  <a:srgbClr val="FFFF00"/>
                </a:solidFill>
                <a:effectLst>
                  <a:outerShdw dist="38100" dir="2700000" algn="tl">
                    <a:schemeClr val="tx1"/>
                  </a:outerShdw>
                </a:effectLst>
                <a:latin typeface="Calibri" panose="020F0502020204030204" pitchFamily="34" charset="0"/>
                <a:ea typeface="DFKai-SB" panose="03000509000000000000" pitchFamily="65" charset="-120"/>
              </a:rPr>
              <a:t>?!</a:t>
            </a:r>
            <a:endParaRPr kumimoji="1" lang="en-US" altLang="zh-TW" sz="6000" b="0" u="none"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endParaRPr>
          </a:p>
          <a:p>
            <a:pPr algn="ctr">
              <a:defRPr/>
            </a:pPr>
            <a:r>
              <a:rPr kumimoji="1" lang="en-US" altLang="zh-TW" sz="6000" b="0" u="none"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Am I risen with Him?!</a:t>
            </a:r>
          </a:p>
          <a:p>
            <a:pPr algn="ctr">
              <a:spcAft>
                <a:spcPts val="1200"/>
              </a:spcAft>
              <a:defRPr/>
            </a:pPr>
            <a:r>
              <a:rPr kumimoji="1" lang="zh-CN" altLang="en-US" sz="6000" b="0" u="none"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我与祂同复活了吗</a:t>
            </a:r>
            <a:r>
              <a:rPr kumimoji="1" lang="en-US" altLang="zh-CN" sz="6000" b="0" u="none"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a:t>
            </a:r>
          </a:p>
          <a:p>
            <a:pPr algn="ctr">
              <a:defRPr/>
            </a:pPr>
            <a:r>
              <a:rPr kumimoji="1" lang="en-US" altLang="en-US" sz="6000" b="0" u="none"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If so, has my life changed?</a:t>
            </a:r>
          </a:p>
          <a:p>
            <a:pPr algn="ctr">
              <a:defRPr/>
            </a:pPr>
            <a:r>
              <a:rPr kumimoji="1" lang="zh-CN" altLang="en-US" sz="6000" b="0" u="none"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我有</a:t>
            </a:r>
            <a:r>
              <a:rPr kumimoji="1" lang="zh-TW" altLang="en-US" sz="6000" b="0"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改</a:t>
            </a:r>
            <a:r>
              <a:rPr kumimoji="1" lang="zh-CN" altLang="en-US" sz="6000" b="0"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变</a:t>
            </a:r>
            <a:r>
              <a:rPr kumimoji="1" lang="zh-TW" altLang="en-US" sz="6000" b="0"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生命</a:t>
            </a:r>
            <a:r>
              <a:rPr kumimoji="1" lang="zh-TW" altLang="en-US" sz="6000" b="0" u="none"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的</a:t>
            </a:r>
            <a:r>
              <a:rPr kumimoji="1" lang="zh-CN" altLang="en-US" sz="6000" b="0" u="none"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经历吗</a:t>
            </a:r>
            <a:r>
              <a:rPr kumimoji="1" lang="en-US" altLang="zh-CN" sz="6000" b="0" u="none"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rPr>
              <a:t>?</a:t>
            </a:r>
            <a:endParaRPr kumimoji="1" lang="en-US" altLang="zh-TW" sz="6000" b="0" u="none" dirty="0">
              <a:solidFill>
                <a:schemeClr val="bg1"/>
              </a:solidFill>
              <a:effectLst>
                <a:outerShdw dist="38100" dir="2700000" algn="tl">
                  <a:schemeClr val="tx1"/>
                </a:outerShdw>
              </a:effectLst>
              <a:latin typeface="Calibri" panose="020F0502020204030204" pitchFamily="34" charset="0"/>
              <a:ea typeface="DFKai-SB" panose="03000509000000000000" pitchFamily="65" charset="-120"/>
            </a:endParaRPr>
          </a:p>
        </p:txBody>
      </p:sp>
    </p:spTree>
    <p:extLst>
      <p:ext uri="{BB962C8B-B14F-4D97-AF65-F5344CB8AC3E}">
        <p14:creationId xmlns:p14="http://schemas.microsoft.com/office/powerpoint/2010/main" val="370946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10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wipe(left)">
                                      <p:cBhvr>
                                        <p:cTn id="20" dur="1000"/>
                                        <p:tgtEl>
                                          <p:spTgt spid="5">
                                            <p:txEl>
                                              <p:pRg st="3" end="3"/>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left)">
                                      <p:cBhvr>
                                        <p:cTn id="23"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2.bp.blogspot.com/_bM4f-bHLwnM/S7h2iPQPFtI/AAAAAAAADeA/4eF0bSqeGCQ/s1600/a+cross.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66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E038DDD2-E4CA-4A27-9645-D8C3872AAB1E}" type="slidenum">
              <a:rPr lang="en-US" altLang="zh-CN" sz="1400">
                <a:solidFill>
                  <a:srgbClr val="000000"/>
                </a:solidFill>
                <a:ea typeface="DFPLiShuW5-B5-AZ"/>
              </a:rPr>
              <a:pPr>
                <a:spcBef>
                  <a:spcPct val="0"/>
                </a:spcBef>
                <a:buFontTx/>
                <a:buNone/>
              </a:pPr>
              <a:t>9</a:t>
            </a:fld>
            <a:endParaRPr lang="en-US" altLang="zh-CN" sz="1400">
              <a:solidFill>
                <a:srgbClr val="000000"/>
              </a:solidFill>
              <a:ea typeface="DFPLiShuW5-B5-AZ"/>
            </a:endParaRPr>
          </a:p>
        </p:txBody>
      </p:sp>
      <p:sp>
        <p:nvSpPr>
          <p:cNvPr id="4" name="Rectangle 3"/>
          <p:cNvSpPr/>
          <p:nvPr/>
        </p:nvSpPr>
        <p:spPr>
          <a:xfrm>
            <a:off x="76200" y="685800"/>
            <a:ext cx="3886200" cy="6093976"/>
          </a:xfrm>
          <a:prstGeom prst="rect">
            <a:avLst/>
          </a:prstGeom>
        </p:spPr>
        <p:txBody>
          <a:bodyPr>
            <a:spAutoFit/>
          </a:bodyPr>
          <a:lstStyle/>
          <a:p>
            <a:pPr marL="122238" eaLnBrk="1" hangingPunct="1">
              <a:lnSpc>
                <a:spcPts val="5200"/>
              </a:lnSpc>
              <a:spcAft>
                <a:spcPts val="0"/>
              </a:spcAft>
              <a:tabLst>
                <a:tab pos="4237038" algn="r"/>
                <a:tab pos="4800600" algn="l"/>
              </a:tabLst>
              <a:defRPr/>
            </a:pPr>
            <a:r>
              <a:rPr lang="en-US" altLang="zh-CN" sz="4400" b="1" i="1" baseline="30000" dirty="0">
                <a:solidFill>
                  <a:srgbClr val="FFFF00"/>
                </a:solidFill>
                <a:effectLst>
                  <a:outerShdw dist="63500" dir="2700000" algn="tl" rotWithShape="0">
                    <a:schemeClr val="tx1"/>
                  </a:outerShdw>
                </a:effectLst>
                <a:latin typeface="Calibri" panose="020F0502020204030204" pitchFamily="34" charset="0"/>
                <a:ea typeface="DFKai-SB" panose="03000509000000000000" pitchFamily="65" charset="-120"/>
                <a:cs typeface="Calibri" pitchFamily="34" charset="0"/>
              </a:rPr>
              <a:t>4</a:t>
            </a:r>
            <a:r>
              <a:rPr lang="zh-CN" altLang="en-US" sz="4400" i="1" dirty="0">
                <a:solidFill>
                  <a:schemeClr val="bg1"/>
                </a:solidFill>
                <a:effectLst>
                  <a:outerShdw dist="63500" dir="2700000" algn="tl" rotWithShape="0">
                    <a:schemeClr val="tx1"/>
                  </a:outerShdw>
                </a:effectLst>
                <a:latin typeface="Calibri" panose="020F0502020204030204" pitchFamily="34" charset="0"/>
                <a:ea typeface="DFKai-SB" panose="03000509000000000000" pitchFamily="65" charset="-120"/>
                <a:cs typeface="Calibri" pitchFamily="34" charset="0"/>
              </a:rPr>
              <a:t>所以</a:t>
            </a:r>
            <a:r>
              <a:rPr lang="en-US" altLang="zh-CN" sz="4400" i="1" dirty="0">
                <a:solidFill>
                  <a:schemeClr val="bg1"/>
                </a:solidFill>
                <a:effectLst>
                  <a:outerShdw dist="63500" dir="2700000" algn="tl" rotWithShape="0">
                    <a:schemeClr val="tx1"/>
                  </a:outerShdw>
                </a:effectLst>
                <a:latin typeface="Calibri" panose="020F0502020204030204" pitchFamily="34" charset="0"/>
                <a:ea typeface="DFKai-SB" panose="03000509000000000000" pitchFamily="65" charset="-120"/>
                <a:cs typeface="Calibri" pitchFamily="34" charset="0"/>
              </a:rPr>
              <a:t>,</a:t>
            </a:r>
            <a:r>
              <a:rPr lang="zh-CN" altLang="en-US" sz="4400" b="1" i="1" dirty="0">
                <a:solidFill>
                  <a:srgbClr val="FFFF00"/>
                </a:solidFill>
                <a:effectLst>
                  <a:outerShdw dist="63500" dir="2700000" algn="tl" rotWithShape="0">
                    <a:schemeClr val="tx1"/>
                  </a:outerShdw>
                </a:effectLst>
                <a:latin typeface="Calibri" panose="020F0502020204030204" pitchFamily="34" charset="0"/>
                <a:ea typeface="DFKai-SB" panose="03000509000000000000" pitchFamily="65" charset="-120"/>
                <a:cs typeface="Calibri" pitchFamily="34" charset="0"/>
              </a:rPr>
              <a:t>我们</a:t>
            </a:r>
            <a:r>
              <a:rPr lang="zh-CN" altLang="en-US" sz="4400" i="1" dirty="0">
                <a:solidFill>
                  <a:schemeClr val="bg1"/>
                </a:solidFill>
                <a:effectLst>
                  <a:outerShdw dist="63500" dir="2700000" algn="tl" rotWithShape="0">
                    <a:schemeClr val="tx1"/>
                  </a:outerShdw>
                </a:effectLst>
                <a:latin typeface="Calibri" panose="020F0502020204030204" pitchFamily="34" charset="0"/>
                <a:ea typeface="DFKai-SB" panose="03000509000000000000" pitchFamily="65" charset="-120"/>
                <a:cs typeface="Calibri" pitchFamily="34" charset="0"/>
              </a:rPr>
              <a:t>藉著洗礼归入死</a:t>
            </a:r>
            <a:r>
              <a:rPr lang="en-US" altLang="zh-CN" sz="4400" i="1" dirty="0">
                <a:solidFill>
                  <a:schemeClr val="bg1"/>
                </a:solidFill>
                <a:effectLst>
                  <a:outerShdw dist="63500" dir="2700000" algn="tl" rotWithShape="0">
                    <a:schemeClr val="tx1"/>
                  </a:outerShdw>
                </a:effectLst>
                <a:latin typeface="Calibri" panose="020F0502020204030204" pitchFamily="34" charset="0"/>
                <a:ea typeface="DFKai-SB" panose="03000509000000000000" pitchFamily="65" charset="-120"/>
                <a:cs typeface="Calibri" pitchFamily="34" charset="0"/>
              </a:rPr>
              <a:t>,</a:t>
            </a:r>
            <a:r>
              <a:rPr lang="zh-CN" altLang="en-US" sz="4400" i="1" dirty="0">
                <a:solidFill>
                  <a:schemeClr val="bg1"/>
                </a:solidFill>
                <a:effectLst>
                  <a:outerShdw dist="63500" dir="2700000" algn="tl" rotWithShape="0">
                    <a:schemeClr val="tx1"/>
                  </a:outerShdw>
                </a:effectLst>
                <a:latin typeface="Calibri" panose="020F0502020204030204" pitchFamily="34" charset="0"/>
                <a:ea typeface="DFKai-SB" panose="03000509000000000000" pitchFamily="65" charset="-120"/>
                <a:cs typeface="Calibri" pitchFamily="34" charset="0"/>
              </a:rPr>
              <a:t>和他</a:t>
            </a:r>
            <a:r>
              <a:rPr lang="zh-CN" altLang="en-US" sz="4400" i="1" dirty="0">
                <a:solidFill>
                  <a:srgbClr val="FFFF00"/>
                </a:solidFill>
                <a:effectLst>
                  <a:outerShdw dist="63500" dir="2700000" algn="tl" rotWithShape="0">
                    <a:schemeClr val="tx1"/>
                  </a:outerShdw>
                </a:effectLst>
                <a:latin typeface="Calibri" panose="020F0502020204030204" pitchFamily="34" charset="0"/>
                <a:ea typeface="DFKai-SB" panose="03000509000000000000" pitchFamily="65" charset="-120"/>
                <a:cs typeface="Calibri" pitchFamily="34" charset="0"/>
              </a:rPr>
              <a:t>一同埋葬</a:t>
            </a:r>
            <a:r>
              <a:rPr lang="en-US" altLang="zh-CN" sz="4400" i="1" dirty="0">
                <a:solidFill>
                  <a:schemeClr val="bg1"/>
                </a:solidFill>
                <a:effectLst>
                  <a:outerShdw dist="63500" dir="2700000" algn="tl" rotWithShape="0">
                    <a:schemeClr val="tx1"/>
                  </a:outerShdw>
                </a:effectLst>
                <a:latin typeface="Calibri" panose="020F0502020204030204" pitchFamily="34" charset="0"/>
                <a:ea typeface="DFKai-SB" panose="03000509000000000000" pitchFamily="65" charset="-120"/>
                <a:cs typeface="Calibri" pitchFamily="34" charset="0"/>
              </a:rPr>
              <a:t>,</a:t>
            </a:r>
            <a:r>
              <a:rPr lang="zh-CN" altLang="en-US" sz="4400" i="1" dirty="0">
                <a:solidFill>
                  <a:schemeClr val="bg1"/>
                </a:solidFill>
                <a:effectLst>
                  <a:outerShdw dist="63500" dir="2700000" algn="tl" rotWithShape="0">
                    <a:schemeClr val="tx1"/>
                  </a:outerShdw>
                </a:effectLst>
                <a:latin typeface="Calibri" panose="020F0502020204030204" pitchFamily="34" charset="0"/>
                <a:ea typeface="DFKai-SB" panose="03000509000000000000" pitchFamily="65" charset="-120"/>
                <a:cs typeface="Calibri" pitchFamily="34" charset="0"/>
              </a:rPr>
              <a:t>原是叫我们一举一动有新生的样式</a:t>
            </a:r>
            <a:r>
              <a:rPr lang="en-US" altLang="zh-CN" sz="4400" i="1" dirty="0">
                <a:solidFill>
                  <a:schemeClr val="bg1"/>
                </a:solidFill>
                <a:effectLst>
                  <a:outerShdw dist="63500" dir="2700000" algn="tl" rotWithShape="0">
                    <a:schemeClr val="tx1"/>
                  </a:outerShdw>
                </a:effectLst>
                <a:latin typeface="Calibri" panose="020F0502020204030204" pitchFamily="34" charset="0"/>
                <a:ea typeface="DFKai-SB" panose="03000509000000000000" pitchFamily="65" charset="-120"/>
                <a:cs typeface="Calibri" pitchFamily="34" charset="0"/>
              </a:rPr>
              <a:t>,</a:t>
            </a:r>
            <a:r>
              <a:rPr lang="zh-CN" altLang="en-US" sz="4400" i="1" dirty="0">
                <a:solidFill>
                  <a:schemeClr val="bg1"/>
                </a:solidFill>
                <a:effectLst>
                  <a:outerShdw dist="63500" dir="2700000" algn="tl" rotWithShape="0">
                    <a:schemeClr val="tx1"/>
                  </a:outerShdw>
                </a:effectLst>
                <a:latin typeface="Calibri" panose="020F0502020204030204" pitchFamily="34" charset="0"/>
                <a:ea typeface="DFKai-SB" panose="03000509000000000000" pitchFamily="65" charset="-120"/>
                <a:cs typeface="Calibri" pitchFamily="34" charset="0"/>
              </a:rPr>
              <a:t>像基督藉著父的荣耀</a:t>
            </a:r>
            <a:r>
              <a:rPr lang="zh-CN" altLang="en-US" sz="4400" i="1" dirty="0">
                <a:solidFill>
                  <a:srgbClr val="FFFF00"/>
                </a:solidFill>
                <a:effectLst>
                  <a:outerShdw dist="63500" dir="2700000" algn="tl" rotWithShape="0">
                    <a:schemeClr val="tx1"/>
                  </a:outerShdw>
                </a:effectLst>
                <a:latin typeface="Calibri" panose="020F0502020204030204" pitchFamily="34" charset="0"/>
                <a:ea typeface="DFKai-SB" panose="03000509000000000000" pitchFamily="65" charset="-120"/>
                <a:cs typeface="Calibri" pitchFamily="34" charset="0"/>
              </a:rPr>
              <a:t>从死里復</a:t>
            </a:r>
            <a:r>
              <a:rPr lang="zh-CN" altLang="en-US" sz="4400" i="1" dirty="0">
                <a:solidFill>
                  <a:schemeClr val="bg1"/>
                </a:solidFill>
                <a:effectLst>
                  <a:outerShdw dist="63500" dir="2700000" algn="tl" rotWithShape="0">
                    <a:schemeClr val="tx1"/>
                  </a:outerShdw>
                </a:effectLst>
                <a:latin typeface="Calibri" panose="020F0502020204030204" pitchFamily="34" charset="0"/>
                <a:ea typeface="DFKai-SB" panose="03000509000000000000" pitchFamily="65" charset="-120"/>
                <a:cs typeface="Calibri" pitchFamily="34" charset="0"/>
              </a:rPr>
              <a:t>活一样</a:t>
            </a:r>
            <a:r>
              <a:rPr lang="en-US" altLang="zh-CN" sz="4400" i="1" dirty="0">
                <a:solidFill>
                  <a:schemeClr val="bg1"/>
                </a:solidFill>
                <a:effectLst>
                  <a:outerShdw dist="63500" dir="2700000" algn="tl" rotWithShape="0">
                    <a:schemeClr val="tx1"/>
                  </a:outerShdw>
                </a:effectLst>
                <a:latin typeface="Calibri" panose="020F0502020204030204" pitchFamily="34" charset="0"/>
                <a:ea typeface="DFKai-SB" panose="03000509000000000000" pitchFamily="65" charset="-120"/>
                <a:cs typeface="Calibri" pitchFamily="34" charset="0"/>
              </a:rPr>
              <a:t>. </a:t>
            </a:r>
            <a:endParaRPr lang="en-US" altLang="zh-TW" sz="4400" i="1" u="none" dirty="0">
              <a:solidFill>
                <a:schemeClr val="bg1"/>
              </a:solidFill>
              <a:effectLst>
                <a:outerShdw dist="63500" dir="2700000" algn="tl" rotWithShape="0">
                  <a:schemeClr val="tx1"/>
                </a:outerShdw>
              </a:effectLst>
              <a:latin typeface="Calibri" panose="020F0502020204030204" pitchFamily="34" charset="0"/>
              <a:ea typeface="DFKai-SB" panose="03000509000000000000" pitchFamily="65" charset="-120"/>
              <a:cs typeface="Calibri" pitchFamily="34" charset="0"/>
            </a:endParaRPr>
          </a:p>
        </p:txBody>
      </p:sp>
      <p:sp>
        <p:nvSpPr>
          <p:cNvPr id="5" name="Rectangle 4"/>
          <p:cNvSpPr/>
          <p:nvPr/>
        </p:nvSpPr>
        <p:spPr>
          <a:xfrm>
            <a:off x="1104900" y="0"/>
            <a:ext cx="6858000" cy="830263"/>
          </a:xfrm>
          <a:prstGeom prst="rect">
            <a:avLst/>
          </a:prstGeom>
        </p:spPr>
        <p:txBody>
          <a:bodyPr>
            <a:spAutoFit/>
          </a:bodyPr>
          <a:lstStyle/>
          <a:p>
            <a:pPr algn="ctr" eaLnBrk="1" hangingPunct="1">
              <a:defRPr/>
            </a:pPr>
            <a:r>
              <a:rPr lang="zh-CN" altLang="en-US" sz="4800" b="1" dirty="0">
                <a:solidFill>
                  <a:srgbClr val="FFFF00"/>
                </a:solidFill>
                <a:effectLst>
                  <a:outerShdw dist="38100" dir="2700000" algn="tl" rotWithShape="0">
                    <a:schemeClr val="tx1"/>
                  </a:outerShdw>
                </a:effectLst>
                <a:latin typeface="Calibri" panose="020F0502020204030204" pitchFamily="34" charset="0"/>
                <a:ea typeface="DFKai-SB" panose="03000509000000000000" pitchFamily="65" charset="-120"/>
                <a:cs typeface="Calibri" pitchFamily="34" charset="0"/>
              </a:rPr>
              <a:t>罗马书 </a:t>
            </a:r>
            <a:r>
              <a:rPr lang="en-US" altLang="zh-TW" sz="4800" u="none" dirty="0">
                <a:solidFill>
                  <a:srgbClr val="FFFF00"/>
                </a:solidFill>
                <a:effectLst>
                  <a:outerShdw dist="38100" dir="2700000" algn="tl" rotWithShape="0">
                    <a:schemeClr val="tx1"/>
                  </a:outerShdw>
                </a:effectLst>
                <a:latin typeface="Calibri" pitchFamily="34" charset="0"/>
                <a:ea typeface="文新字海-中隸" pitchFamily="2" charset="-120"/>
                <a:cs typeface="Calibri" pitchFamily="34" charset="0"/>
              </a:rPr>
              <a:t>Roman 6:4-9</a:t>
            </a:r>
            <a:endParaRPr lang="en-US" sz="4800" dirty="0">
              <a:solidFill>
                <a:srgbClr val="FFFF00"/>
              </a:solidFill>
              <a:effectLst>
                <a:outerShdw dist="38100" dir="2700000" algn="tl" rotWithShape="0">
                  <a:schemeClr val="tx1"/>
                </a:outerShdw>
              </a:effectLst>
              <a:ea typeface="文新字海-中隸" pitchFamily="2" charset="-120"/>
              <a:cs typeface="Calibri" pitchFamily="34" charset="0"/>
            </a:endParaRPr>
          </a:p>
        </p:txBody>
      </p:sp>
      <p:sp>
        <p:nvSpPr>
          <p:cNvPr id="7" name="Rectangle 6"/>
          <p:cNvSpPr/>
          <p:nvPr/>
        </p:nvSpPr>
        <p:spPr>
          <a:xfrm>
            <a:off x="3962400" y="844550"/>
            <a:ext cx="5105400" cy="5632450"/>
          </a:xfrm>
          <a:prstGeom prst="rect">
            <a:avLst/>
          </a:prstGeom>
        </p:spPr>
        <p:txBody>
          <a:bodyPr>
            <a:spAutoFit/>
          </a:bodyPr>
          <a:lstStyle/>
          <a:p>
            <a:pPr marL="122238" eaLnBrk="1" hangingPunct="1">
              <a:spcAft>
                <a:spcPts val="0"/>
              </a:spcAft>
              <a:tabLst>
                <a:tab pos="4237038" algn="r"/>
                <a:tab pos="4800600" algn="l"/>
              </a:tabLst>
              <a:defRPr/>
            </a:pPr>
            <a:r>
              <a:rPr lang="en-US" altLang="zh-TW" sz="4000" i="1" u="none" baseline="30000" dirty="0">
                <a:solidFill>
                  <a:srgbClr val="FFFF00"/>
                </a:solidFill>
                <a:effectLst>
                  <a:outerShdw dist="63500" dir="2700000" algn="tl" rotWithShape="0">
                    <a:schemeClr val="tx1"/>
                  </a:outerShdw>
                </a:effectLst>
                <a:latin typeface="Calibri" pitchFamily="34" charset="0"/>
                <a:ea typeface="文新字海-中隸" pitchFamily="2" charset="-120"/>
                <a:cs typeface="Calibri" pitchFamily="34" charset="0"/>
              </a:rPr>
              <a:t>4</a:t>
            </a:r>
            <a:r>
              <a:rPr lang="en-US" altLang="zh-TW" sz="4000" b="1" i="1" u="none" dirty="0">
                <a:solidFill>
                  <a:srgbClr val="FFFF00"/>
                </a:solidFill>
                <a:effectLst>
                  <a:outerShdw dist="63500" dir="2700000" algn="tl" rotWithShape="0">
                    <a:schemeClr val="tx1"/>
                  </a:outerShdw>
                </a:effectLst>
                <a:latin typeface="Calibri" pitchFamily="34" charset="0"/>
                <a:ea typeface="文新字海-中隸" pitchFamily="2" charset="-120"/>
                <a:cs typeface="Calibri" pitchFamily="34" charset="0"/>
              </a:rPr>
              <a:t>We</a:t>
            </a:r>
            <a:r>
              <a:rPr lang="en-US" altLang="zh-TW" sz="4000" i="1" u="none" dirty="0">
                <a:solidFill>
                  <a:schemeClr val="bg1"/>
                </a:solidFill>
                <a:effectLst>
                  <a:outerShdw dist="63500" dir="2700000" algn="tl" rotWithShape="0">
                    <a:schemeClr val="tx1"/>
                  </a:outerShdw>
                </a:effectLst>
                <a:latin typeface="Calibri" pitchFamily="34" charset="0"/>
                <a:ea typeface="文新字海-中隸" pitchFamily="2" charset="-120"/>
                <a:cs typeface="Calibri" pitchFamily="34" charset="0"/>
              </a:rPr>
              <a:t> were therefore </a:t>
            </a:r>
            <a:r>
              <a:rPr lang="en-US" altLang="zh-TW" sz="4000" i="1" u="none" dirty="0">
                <a:solidFill>
                  <a:srgbClr val="FFFF00"/>
                </a:solidFill>
                <a:effectLst>
                  <a:outerShdw dist="63500" dir="2700000" algn="tl" rotWithShape="0">
                    <a:schemeClr val="tx1"/>
                  </a:outerShdw>
                </a:effectLst>
                <a:latin typeface="Calibri" pitchFamily="34" charset="0"/>
                <a:ea typeface="文新字海-中隸" pitchFamily="2" charset="-120"/>
                <a:cs typeface="Calibri" pitchFamily="34" charset="0"/>
              </a:rPr>
              <a:t>buried with him </a:t>
            </a:r>
            <a:r>
              <a:rPr lang="en-US" altLang="zh-TW" sz="4000" i="1" u="none" dirty="0">
                <a:solidFill>
                  <a:schemeClr val="bg1"/>
                </a:solidFill>
                <a:effectLst>
                  <a:outerShdw dist="63500" dir="2700000" algn="tl" rotWithShape="0">
                    <a:schemeClr val="tx1"/>
                  </a:outerShdw>
                </a:effectLst>
                <a:latin typeface="Calibri" pitchFamily="34" charset="0"/>
                <a:ea typeface="文新字海-中隸" pitchFamily="2" charset="-120"/>
                <a:cs typeface="Calibri" pitchFamily="34" charset="0"/>
              </a:rPr>
              <a:t>through baptism into death in order that, just as Christ was </a:t>
            </a:r>
            <a:r>
              <a:rPr lang="en-US" altLang="zh-TW" sz="4000" i="1" u="none" dirty="0">
                <a:solidFill>
                  <a:srgbClr val="FFFF00"/>
                </a:solidFill>
                <a:effectLst>
                  <a:outerShdw dist="63500" dir="2700000" algn="tl" rotWithShape="0">
                    <a:schemeClr val="tx1"/>
                  </a:outerShdw>
                </a:effectLst>
                <a:latin typeface="Calibri" pitchFamily="34" charset="0"/>
                <a:ea typeface="文新字海-中隸" pitchFamily="2" charset="-120"/>
                <a:cs typeface="Calibri" pitchFamily="34" charset="0"/>
              </a:rPr>
              <a:t>raised from the dead </a:t>
            </a:r>
            <a:r>
              <a:rPr lang="en-US" altLang="zh-TW" sz="4000" i="1" u="none" dirty="0">
                <a:solidFill>
                  <a:schemeClr val="bg1"/>
                </a:solidFill>
                <a:effectLst>
                  <a:outerShdw dist="63500" dir="2700000" algn="tl" rotWithShape="0">
                    <a:schemeClr val="tx1"/>
                  </a:outerShdw>
                </a:effectLst>
                <a:latin typeface="Calibri" pitchFamily="34" charset="0"/>
                <a:ea typeface="文新字海-中隸" pitchFamily="2" charset="-120"/>
                <a:cs typeface="Calibri" pitchFamily="34" charset="0"/>
              </a:rPr>
              <a:t>through the glory of the Father, we too may live a new life. </a:t>
            </a:r>
          </a:p>
        </p:txBody>
      </p:sp>
    </p:spTree>
    <p:extLst>
      <p:ext uri="{BB962C8B-B14F-4D97-AF65-F5344CB8AC3E}">
        <p14:creationId xmlns:p14="http://schemas.microsoft.com/office/powerpoint/2010/main" val="3052851538"/>
      </p:ext>
    </p:extLst>
  </p:cSld>
  <p:clrMapOvr>
    <a:masterClrMapping/>
  </p:clrMapOvr>
  <p:transition spd="slow">
    <p:push dir="u"/>
  </p:transition>
</p:sld>
</file>

<file path=ppt/theme/theme1.xml><?xml version="1.0" encoding="utf-8"?>
<a:theme xmlns:a="http://schemas.openxmlformats.org/drawingml/2006/main" name="New Master">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PMingLiU"/>
        <a:cs typeface=""/>
      </a:majorFont>
      <a:minorFont>
        <a:latin typeface="Arial"/>
        <a:ea typeface="PMingLiU"/>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TW" altLang="en-US" sz="5400" b="1" i="0" u="sng"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DFPLiShuW5-B5-AZ" pitchFamily="66"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TW" altLang="en-US" sz="5400" b="1" i="0" u="sng"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DFPLiShuW5-B5-AZ" pitchFamily="66" charset="-12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20946</TotalTime>
  <Words>1293</Words>
  <Application>Microsoft Office PowerPoint</Application>
  <PresentationFormat>On-screen Show (4:3)</PresentationFormat>
  <Paragraphs>178</Paragraphs>
  <Slides>21</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DFKai-SB</vt:lpstr>
      <vt:lpstr>DFKai-SB</vt:lpstr>
      <vt:lpstr>DFPLiShuW5-B5-AZ</vt:lpstr>
      <vt:lpstr>PMingLiU</vt:lpstr>
      <vt:lpstr>PMingLiU</vt:lpstr>
      <vt:lpstr>文新字海-中隸</vt:lpstr>
      <vt:lpstr>文新字海-特行</vt:lpstr>
      <vt:lpstr>文新字海-簡楷</vt:lpstr>
      <vt:lpstr>Arial</vt:lpstr>
      <vt:lpstr>Calibri</vt:lpstr>
      <vt:lpstr>Times New Roman</vt:lpstr>
      <vt:lpstr>Wingdings</vt:lpstr>
      <vt:lpstr>New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George</dc:creator>
  <cp:lastModifiedBy>George Hsu</cp:lastModifiedBy>
  <cp:revision>141</cp:revision>
  <dcterms:created xsi:type="dcterms:W3CDTF">2012-01-02T14:22:06Z</dcterms:created>
  <dcterms:modified xsi:type="dcterms:W3CDTF">2016-03-27T13:19:55Z</dcterms:modified>
</cp:coreProperties>
</file>