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0" r:id="rId9"/>
    <p:sldId id="265" r:id="rId10"/>
    <p:sldId id="266" r:id="rId11"/>
    <p:sldId id="267" r:id="rId12"/>
    <p:sldId id="262" r:id="rId13"/>
    <p:sldId id="268" r:id="rId14"/>
    <p:sldId id="270" r:id="rId15"/>
    <p:sldId id="271" r:id="rId16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50DD2-CBC0-4F84-9733-43AC8EFFBF72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6470A-58AC-4C65-A75F-BF81F6C07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99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10363200" cy="147002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Demise of Absalom: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for Godly Family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0600"/>
            <a:ext cx="8534400" cy="1752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/10/2016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Samuel 18:1 </a:t>
            </a:r>
            <a:r>
              <a:rPr 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18:16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639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 in Godliness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417638"/>
            <a:ext cx="6616970" cy="521176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did not discipline his children in godliness, though he himself was close to God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spoiled his children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Parents are the best candidates to raise up godly next generation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Deuteronomy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6:6-7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these words that I command you today shall be on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heart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shall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 them diligently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your children, and shall talk of them when you sit in your house, and when you walk by the way, and when you lie down, and when you rise.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Deuteronomy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6:12 then take care lest you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forget the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570" y="1600200"/>
            <a:ext cx="4355830" cy="3962400"/>
          </a:xfrm>
        </p:spPr>
      </p:pic>
    </p:spTree>
    <p:extLst>
      <p:ext uri="{BB962C8B-B14F-4D97-AF65-F5344CB8AC3E}">
        <p14:creationId xmlns:p14="http://schemas.microsoft.com/office/powerpoint/2010/main" val="36642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Heartbroken Father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76799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Samuel 18:33 And the king was deeply moved and went up to the chamber over the gate and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wept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And as he went, he said, "O my son Absalom, my son, my son Absalom! Would I had died instead of you, O Absalom, my son, my son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!“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Filled with guilt and regret: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parents want to be estranged from their children</a:t>
            </a:r>
          </a:p>
          <a:p>
            <a:pPr lvl="1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parents want to see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children’s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Everything is too late: could have disciplined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trained him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8507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103632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The Walk Not Talk The Talk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0600"/>
            <a:ext cx="8534400" cy="1752600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348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 Spiritual Parent/Grandparent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2919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need spiritual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models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have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married and have kids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Timothy 4:12 Let no one despise you for your youth, but set the believers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example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speech, in conduct, in love, in faith, in purity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 by example in: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Worship, prayer, fellowship, purity, relationship, working ethic, love to others, personality…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4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to Leave Behind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 Edwards: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U.S.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Vice-President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U.S.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Senators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college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 public office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holders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lawyers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missionaries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876799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Jukes (Atheist):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murderers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thieves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women 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debauchery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 other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convicts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310 paupers, who, combined spent 2,300 years in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poorhouses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400 physically wrecked by indulgent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“Jukes” descendants cost the state more than $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1,250,000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9215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we learn today?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right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born right (not a culture)</a:t>
            </a:r>
          </a:p>
          <a:p>
            <a:pPr lvl="1"/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personal relationship with God</a:t>
            </a:r>
          </a:p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godliness </a:t>
            </a:r>
          </a:p>
          <a:p>
            <a:pPr lvl="1"/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child before the Lord (Commitment, baptism)</a:t>
            </a:r>
          </a:p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talk the talk</a:t>
            </a:r>
          </a:p>
          <a:p>
            <a:pPr lvl="1"/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example to others (every believer)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5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Impact of Parents’ Faith on Children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 Bruce and Debra Fulghum Bruce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(1996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SBC: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parents attend Sunday school,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of the children attend Sunday school when grown.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only the father attends Sunday school,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of the children attend when grown.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only the mother attends Sunday school,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of the children attend when grown.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neither parent attends Sunday school, only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of the children attend when grown.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19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 faith in the family has the most impact?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Bob Horner; Ron Ralston; David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Sunde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(December 1996)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on the Family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 is the first person in a household to become a Christian, there is a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3.5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probability everyone else in the household will follow.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mother is the first to become a Christian, there is a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probability everyone else in the household will follow.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when the father is first, there is a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probability everyone else in the household will follow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773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103632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Right Not Born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0600"/>
            <a:ext cx="8534400" cy="1752600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8889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 in 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amily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Absalom: 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of David, of a royal family (2 Samuel 3:1-3)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he Inherit faith from David?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Religion: Culture?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radition?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should appreciate our godly parent(s)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Parent’s faith does not guarantee his child’s salvation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relationship with God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0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Driven by 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esire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Absalom was: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Young and handsome (2 Samuel 14:25-26)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 and insidious… live by his wits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Powerful and manipulative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he did were: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Murdered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Amnon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Took over the throne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ried to kill David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Samuel 17:14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…For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had ordained to defeat the good counsel of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Ahithophel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 that the LORD might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 harm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upon Absalom.</a:t>
            </a:r>
          </a:p>
        </p:txBody>
      </p:sp>
    </p:spTree>
    <p:extLst>
      <p:ext uri="{BB962C8B-B14F-4D97-AF65-F5344CB8AC3E}">
        <p14:creationId xmlns:p14="http://schemas.microsoft.com/office/powerpoint/2010/main" val="544222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Got Stuck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1"/>
            <a:ext cx="10972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Absalom defeated: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army was overturned, disarrayed, and crushed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Puzzled and at his wits end “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18:8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forest devoured more people that day than the sword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Caught in the tree? “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18:9 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Absalom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riding on his mule, and the mule went under the thick branches of a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oak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his head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caught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fast in the oak, and he was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suspended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between heaven and earth, while the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was under him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went 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oak -&gt; Great “curse”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Suspended between heaven and earth -&gt; completely helpless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Mule -&gt; kingdom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right not born right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74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103632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Discipline and Training in Godliness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0600"/>
            <a:ext cx="8534400" cy="1752600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1195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Father Like Son… Maybe?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5259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you look like your father? How is your relationship with him like?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Absalom followed his father’s footsteps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killed Uriah, Bathsheba’s husband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Absalom did not inherit David’s good character traits: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did not pursue the kingdom from Saul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Absalom was not close to God at all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Wouldn’t that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wonder?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9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847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The Demise of Absalom:  A Lesson for Godly Family</vt:lpstr>
      <vt:lpstr>The Impact of Parents’ Faith on Children</vt:lpstr>
      <vt:lpstr>Whose faith in the family has the most impact?</vt:lpstr>
      <vt:lpstr>Live Right Not Born Right</vt:lpstr>
      <vt:lpstr>Born in a Godly Family</vt:lpstr>
      <vt:lpstr>Driven by Own Desire</vt:lpstr>
      <vt:lpstr>Got Stuck</vt:lpstr>
      <vt:lpstr>Discipline and Training in Godliness</vt:lpstr>
      <vt:lpstr>Like Father Like Son… Maybe?</vt:lpstr>
      <vt:lpstr>Discipline in Godliness</vt:lpstr>
      <vt:lpstr>A Heartbroken Father</vt:lpstr>
      <vt:lpstr>Walk The Walk Not Talk The Talk</vt:lpstr>
      <vt:lpstr>Be a Spiritual Parent/Grandparent</vt:lpstr>
      <vt:lpstr>Legacy to Leave Behind</vt:lpstr>
      <vt:lpstr>What do we learn today?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Swee Tan</dc:creator>
  <cp:lastModifiedBy>Swee Tan</cp:lastModifiedBy>
  <cp:revision>112</cp:revision>
  <cp:lastPrinted>2016-04-10T04:55:22Z</cp:lastPrinted>
  <dcterms:created xsi:type="dcterms:W3CDTF">2006-08-16T00:00:00Z</dcterms:created>
  <dcterms:modified xsi:type="dcterms:W3CDTF">2016-04-10T05:03:30Z</dcterms:modified>
</cp:coreProperties>
</file>