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4E6ECD-F777-45C0-80EF-E593DF8C999E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C0DB6E-C4CE-43F1-B876-21AA511DF64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信徒最大的指望</a:t>
            </a:r>
            <a:endParaRPr lang="en-US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张正</a:t>
            </a:r>
            <a:r>
              <a:rPr lang="zh-CN" altLang="en-US" dirty="0" smtClean="0"/>
              <a:t>卿</a:t>
            </a:r>
            <a:r>
              <a:rPr lang="zh-CN" altLang="en-US" dirty="0"/>
              <a:t>弟兄</a:t>
            </a:r>
            <a:endParaRPr lang="en-US" altLang="zh-CN" dirty="0" smtClean="0"/>
          </a:p>
          <a:p>
            <a:r>
              <a:rPr lang="zh-CN" altLang="en-US" dirty="0" smtClean="0"/>
              <a:t>二零一六年七月二十四日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02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u="sng" dirty="0"/>
              <a:t>希伯来书， </a:t>
            </a:r>
            <a:r>
              <a:rPr lang="zh-CN" altLang="en-US" sz="3600" b="1" u="sng" dirty="0" smtClean="0"/>
              <a:t>第十一章</a:t>
            </a:r>
            <a:endParaRPr lang="en-US" altLang="zh-CN" sz="3600" b="1" u="sng" dirty="0"/>
          </a:p>
          <a:p>
            <a:pPr marL="0" indent="0">
              <a:buNone/>
            </a:pP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 smtClean="0"/>
              <a:t>1.</a:t>
            </a:r>
            <a:r>
              <a:rPr lang="zh-CN" altLang="en-US" sz="3600" dirty="0" smtClean="0"/>
              <a:t> 信</a:t>
            </a:r>
            <a:r>
              <a:rPr lang="zh-CN" altLang="en-US" sz="3600" dirty="0"/>
              <a:t>就是所望之事的实底，是未见之事的确据。</a:t>
            </a:r>
          </a:p>
          <a:p>
            <a:pPr marL="0" indent="0">
              <a:buNone/>
            </a:pPr>
            <a:r>
              <a:rPr lang="en-US" altLang="zh-CN" sz="3600" dirty="0" smtClean="0"/>
              <a:t>6.</a:t>
            </a:r>
            <a:r>
              <a:rPr lang="zh-CN" altLang="en-US" sz="3600" dirty="0" smtClean="0"/>
              <a:t> 人</a:t>
            </a:r>
            <a:r>
              <a:rPr lang="zh-CN" altLang="en-US" sz="3600" dirty="0"/>
              <a:t>非有信就不能得神的喜悦。因为到神面前来的人，必须信有神，且信他赏赐那寻求他的人。</a:t>
            </a: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93019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4102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zh-CN" altLang="en-US" sz="3600" b="1" u="sng" dirty="0" smtClean="0"/>
              <a:t>希伯来书， </a:t>
            </a:r>
            <a:r>
              <a:rPr lang="zh-CN" altLang="en-US" sz="3600" b="1" u="sng" dirty="0"/>
              <a:t>第六章</a:t>
            </a:r>
            <a:endParaRPr lang="en-US" altLang="zh-CN" sz="3600" b="1" u="sng" dirty="0" smtClean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zh-CN" sz="3600" dirty="0" smtClean="0"/>
              <a:t>16.</a:t>
            </a:r>
            <a:r>
              <a:rPr lang="zh-CN" altLang="en-US" sz="3600" dirty="0" smtClean="0"/>
              <a:t> 人</a:t>
            </a:r>
            <a:r>
              <a:rPr lang="zh-CN" altLang="en-US" sz="3600" dirty="0"/>
              <a:t>都是指着比自己大的起誓。并且以起誓为实据，了结各样的争论</a:t>
            </a:r>
            <a:r>
              <a:rPr lang="zh-CN" altLang="en-US" sz="3600" dirty="0" smtClean="0"/>
              <a:t>。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CN" sz="3600" dirty="0" smtClean="0"/>
              <a:t>17.</a:t>
            </a:r>
            <a:r>
              <a:rPr lang="zh-CN" altLang="en-US" sz="3600" dirty="0" smtClean="0"/>
              <a:t> 照样，神愿意为那承受应许的人，格外显明他的旨意是不更改的，就起誓为证。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CN" sz="3600" dirty="0" smtClean="0"/>
              <a:t>18.</a:t>
            </a:r>
            <a:r>
              <a:rPr lang="zh-CN" altLang="en-US" sz="3600" dirty="0" smtClean="0"/>
              <a:t> 借这两件不更改的事，神决不能说谎，好叫我们这逃往避难所，持定摆在我们前头指望的人，可以大得勉励。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CN" sz="3600" dirty="0" smtClean="0"/>
              <a:t>19.</a:t>
            </a:r>
            <a:r>
              <a:rPr lang="zh-CN" altLang="en-US" sz="3600" dirty="0" smtClean="0"/>
              <a:t> 我们有这指望如同灵魂的锚，又坚固又牢靠，且通入幔内。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CN" sz="3600" dirty="0" smtClean="0"/>
              <a:t>20.</a:t>
            </a:r>
            <a:r>
              <a:rPr lang="zh-CN" altLang="en-US" sz="3600" dirty="0" smtClean="0"/>
              <a:t> 作先锋的耶稣，既照着麦基洗德的等次，成了永远的大祭司，就为我们进入幔内。</a:t>
            </a: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13856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信徒最大的指望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一</a:t>
            </a:r>
            <a:r>
              <a:rPr lang="zh-CN" altLang="en-US" sz="3600" b="1" dirty="0" smtClean="0"/>
              <a:t>、耶</a:t>
            </a:r>
            <a:r>
              <a:rPr lang="zh-CN" altLang="en-US" sz="3600" b="1" dirty="0"/>
              <a:t>稣基督是拯救罪人的大元帅</a:t>
            </a:r>
          </a:p>
          <a:p>
            <a:pPr marL="1211263" indent="-514350">
              <a:buAutoNum type="arabicPeriod"/>
            </a:pPr>
            <a:r>
              <a:rPr lang="zh-CN" altLang="en-US" sz="3600" dirty="0" smtClean="0"/>
              <a:t>因</a:t>
            </a:r>
            <a:r>
              <a:rPr lang="zh-CN" altLang="en-US" sz="3600" dirty="0"/>
              <a:t>着神恩，为人人尝了死味 </a:t>
            </a:r>
            <a:r>
              <a:rPr lang="en-US" altLang="zh-CN" sz="3600" dirty="0"/>
              <a:t>(2:9</a:t>
            </a:r>
            <a:r>
              <a:rPr lang="en-US" altLang="zh-CN" sz="3600" dirty="0" smtClean="0"/>
              <a:t>)</a:t>
            </a:r>
          </a:p>
          <a:p>
            <a:pPr marL="1211263" indent="-514350">
              <a:buFont typeface="Wingdings 2"/>
              <a:buAutoNum type="arabicPeriod"/>
            </a:pPr>
            <a:r>
              <a:rPr lang="zh-CN" altLang="en-US" sz="3600" dirty="0"/>
              <a:t>带信徒进入神的荣耀 </a:t>
            </a:r>
            <a:r>
              <a:rPr lang="en-US" altLang="zh-CN" sz="3600" dirty="0"/>
              <a:t>(2:9-10)</a:t>
            </a:r>
          </a:p>
          <a:p>
            <a:pPr marL="1211263" indent="-514350">
              <a:buAutoNum type="arabicPeriod"/>
            </a:pPr>
            <a:r>
              <a:rPr lang="zh-CN" altLang="en-US" sz="3600" dirty="0"/>
              <a:t>为百姓献上挽回祭 </a:t>
            </a:r>
            <a:r>
              <a:rPr lang="en-US" altLang="zh-CN" sz="3600" dirty="0"/>
              <a:t>(2:14-18</a:t>
            </a:r>
            <a:r>
              <a:rPr lang="en-US" altLang="zh-CN" sz="3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123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信徒最大的指望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 smtClean="0"/>
              <a:t>二、</a:t>
            </a:r>
            <a:r>
              <a:rPr lang="zh-CN" altLang="en-US" sz="3600" b="1" dirty="0"/>
              <a:t>耶稣基督永远</a:t>
            </a:r>
            <a:r>
              <a:rPr lang="zh-CN" altLang="en-US" sz="3600" b="1" dirty="0" smtClean="0"/>
              <a:t>是在神</a:t>
            </a:r>
            <a:r>
              <a:rPr lang="zh-CN" altLang="en-US" sz="3600" b="1" dirty="0"/>
              <a:t>右边的大祭司</a:t>
            </a:r>
          </a:p>
          <a:p>
            <a:pPr marL="1211263" indent="-514350">
              <a:buAutoNum type="arabicPeriod"/>
            </a:pPr>
            <a:r>
              <a:rPr lang="zh-CN" altLang="en-US" sz="3600" dirty="0" smtClean="0"/>
              <a:t>主</a:t>
            </a:r>
            <a:r>
              <a:rPr lang="zh-CN" altLang="en-US" sz="3600" dirty="0"/>
              <a:t>只一次献身，成就永远有效的赎罪祭 </a:t>
            </a:r>
            <a:r>
              <a:rPr lang="en-US" altLang="zh-CN" sz="3600" dirty="0"/>
              <a:t>(7:22-25; </a:t>
            </a:r>
            <a:r>
              <a:rPr lang="en-US" altLang="zh-CN" sz="3600" dirty="0" smtClean="0"/>
              <a:t>9:11-15</a:t>
            </a:r>
            <a:r>
              <a:rPr lang="en-US" altLang="zh-CN" sz="3600" dirty="0"/>
              <a:t>)</a:t>
            </a:r>
          </a:p>
          <a:p>
            <a:pPr marL="1211263" indent="-514350">
              <a:buAutoNum type="arabicPeriod"/>
            </a:pPr>
            <a:r>
              <a:rPr lang="zh-CN" altLang="en-US" sz="3600" dirty="0" smtClean="0"/>
              <a:t>主</a:t>
            </a:r>
            <a:r>
              <a:rPr lang="zh-CN" altLang="en-US" sz="3600" dirty="0"/>
              <a:t>为我们开通地上的安息处及抵天上至圣</a:t>
            </a:r>
            <a:r>
              <a:rPr lang="zh-CN" altLang="en-US" sz="3600" dirty="0" smtClean="0"/>
              <a:t>所的路 </a:t>
            </a:r>
            <a:r>
              <a:rPr lang="en-US" altLang="zh-CN" sz="3600" dirty="0"/>
              <a:t>(6:16-20; 10:19-25)</a:t>
            </a:r>
          </a:p>
          <a:p>
            <a:pPr marL="1211263" indent="-514350">
              <a:buAutoNum type="arabicPeriod"/>
            </a:pPr>
            <a:r>
              <a:rPr lang="zh-CN" altLang="en-US" sz="3600" dirty="0" smtClean="0"/>
              <a:t>主</a:t>
            </a:r>
            <a:r>
              <a:rPr lang="zh-CN" altLang="en-US" sz="3600" dirty="0"/>
              <a:t>成为我们随时帮助的源头</a:t>
            </a:r>
            <a:r>
              <a:rPr lang="en-US" altLang="zh-CN" sz="3600" dirty="0"/>
              <a:t>(4:14-16)</a:t>
            </a:r>
          </a:p>
          <a:p>
            <a:pPr marL="1211263" indent="-514350">
              <a:buAutoNum type="arabicPeriod"/>
            </a:pP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270086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信徒最大的指望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三、耶稣基督是永不被震动国度的君王</a:t>
            </a:r>
          </a:p>
          <a:p>
            <a:pPr marL="1211263" indent="-514350">
              <a:buAutoNum type="arabicPeriod"/>
            </a:pPr>
            <a:r>
              <a:rPr lang="zh-CN" altLang="en-US" sz="3600" dirty="0" smtClean="0"/>
              <a:t>我</a:t>
            </a:r>
            <a:r>
              <a:rPr lang="zh-CN" altLang="en-US" sz="3600" dirty="0"/>
              <a:t>们乃是来到锡安山，永生的城邑 </a:t>
            </a:r>
            <a:r>
              <a:rPr lang="en-US" altLang="zh-CN" sz="3600" dirty="0"/>
              <a:t>(12:22-24)</a:t>
            </a:r>
          </a:p>
          <a:p>
            <a:pPr marL="1211263" indent="-514350">
              <a:buAutoNum type="arabicPeriod"/>
            </a:pPr>
            <a:r>
              <a:rPr lang="zh-CN" altLang="en-US" sz="3600" dirty="0" smtClean="0"/>
              <a:t>当</a:t>
            </a:r>
            <a:r>
              <a:rPr lang="zh-CN" altLang="en-US" sz="3600" dirty="0"/>
              <a:t>存感恩，用虔诚敬畏的心事奉神 </a:t>
            </a:r>
            <a:r>
              <a:rPr lang="en-US" altLang="zh-CN" sz="3600" dirty="0"/>
              <a:t>(12:28-29; 13:14-16)</a:t>
            </a:r>
          </a:p>
          <a:p>
            <a:pPr marL="1211263" indent="-514350">
              <a:buAutoNum type="arabicPeriod"/>
            </a:pPr>
            <a:r>
              <a:rPr lang="zh-CN" altLang="en-US" sz="3600" dirty="0" smtClean="0"/>
              <a:t>当</a:t>
            </a:r>
            <a:r>
              <a:rPr lang="zh-CN" altLang="en-US" sz="3600" dirty="0"/>
              <a:t>出到营外，就祂去 </a:t>
            </a:r>
            <a:r>
              <a:rPr lang="en-US" altLang="zh-CN" sz="3600" dirty="0"/>
              <a:t>(9:27-28; 13:12-13)</a:t>
            </a:r>
          </a:p>
          <a:p>
            <a:pPr marL="1211263" indent="-514350">
              <a:buAutoNum type="arabicPeriod"/>
            </a:pP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61735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513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信徒最大的指望</vt:lpstr>
      <vt:lpstr>PowerPoint Presentation</vt:lpstr>
      <vt:lpstr>PowerPoint Presentation</vt:lpstr>
      <vt:lpstr>信徒最大的指望</vt:lpstr>
      <vt:lpstr>信徒最大的指望</vt:lpstr>
      <vt:lpstr>信徒最大的指望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信徒最大的指望</dc:title>
  <dc:creator>Stella</dc:creator>
  <cp:lastModifiedBy>Stella</cp:lastModifiedBy>
  <cp:revision>5</cp:revision>
  <dcterms:created xsi:type="dcterms:W3CDTF">2016-07-22T01:26:02Z</dcterms:created>
  <dcterms:modified xsi:type="dcterms:W3CDTF">2016-07-22T01:50:31Z</dcterms:modified>
</cp:coreProperties>
</file>