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23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5" r:id="rId3"/>
    <p:sldId id="321" r:id="rId4"/>
    <p:sldId id="347" r:id="rId5"/>
    <p:sldId id="349" r:id="rId6"/>
    <p:sldId id="350" r:id="rId7"/>
    <p:sldId id="351" r:id="rId8"/>
    <p:sldId id="353" r:id="rId9"/>
    <p:sldId id="354" r:id="rId10"/>
    <p:sldId id="279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24561-83FE-634F-BCFD-11ACD8443522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A273-AE92-8845-B417-FA43216F4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844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D8068-3CDB-9144-A289-39A87E8111A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C1F81-4BF8-7D49-AA58-B356C6DEA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40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C63F-6061-F648-B42E-3069720ABEB0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FD4E-B76C-9A47-8C14-1E45E9E29A6E}" type="datetime1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8992-425E-2C46-8DA6-F5D20012DAA8}" type="datetime1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46B-CCA9-2440-B9F2-01437423A41C}" type="datetime1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6950-DB0F-AB4D-9A78-A7E0900CFEEE}" type="datetime1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84F08-9D7B-7644-9FFC-01F6CA8230F0}" type="datetime1">
              <a:rPr lang="en-US" smtClean="0"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7479-9421-1040-BE8C-91729A4D8C3C}" type="datetime1">
              <a:rPr lang="en-US" smtClean="0"/>
              <a:t>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75091-14F7-1C4E-8515-0DE181FE59DD}" type="datetime1">
              <a:rPr lang="en-US" smtClean="0"/>
              <a:t>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583A-263D-1D4F-A1F8-C5DCB47EECD6}" type="datetime1">
              <a:rPr lang="en-US" smtClean="0"/>
              <a:t>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0E1-6885-DE43-9EFA-5E43316A729D}" type="datetime1">
              <a:rPr lang="en-US" smtClean="0"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F2-B982-B340-960D-9E786083808C}" type="datetime1">
              <a:rPr lang="en-US" smtClean="0"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9F46BC-AC76-5149-98F6-B26C65586BD6}" type="datetime1">
              <a:rPr lang="en-US" smtClean="0"/>
              <a:t>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40" r:id="rId1"/>
    <p:sldLayoutId id="2147485241" r:id="rId2"/>
    <p:sldLayoutId id="2147485242" r:id="rId3"/>
    <p:sldLayoutId id="2147485243" r:id="rId4"/>
    <p:sldLayoutId id="2147485244" r:id="rId5"/>
    <p:sldLayoutId id="2147485245" r:id="rId6"/>
    <p:sldLayoutId id="2147485246" r:id="rId7"/>
    <p:sldLayoutId id="2147485247" r:id="rId8"/>
    <p:sldLayoutId id="2147485248" r:id="rId9"/>
    <p:sldLayoutId id="2147485249" r:id="rId10"/>
    <p:sldLayoutId id="214748525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93776" y="4668693"/>
            <a:ext cx="8406384" cy="195282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dirty="0">
                <a:solidFill>
                  <a:schemeClr val="accent4">
                    <a:lumMod val="50000"/>
                  </a:schemeClr>
                </a:solidFill>
                <a:latin typeface="Calibri"/>
                <a:ea typeface="SimSun"/>
                <a:cs typeface="SimSun"/>
              </a:rPr>
              <a:t>提摩太前书 </a:t>
            </a:r>
            <a:r>
              <a:rPr lang="en-US" altLang="ja-JP" sz="1800" b="1" dirty="0" smtClean="0">
                <a:solidFill>
                  <a:schemeClr val="accent4">
                    <a:lumMod val="50000"/>
                  </a:schemeClr>
                </a:solidFill>
                <a:latin typeface="Calibri"/>
                <a:ea typeface="SimSun"/>
                <a:cs typeface="SimSun"/>
              </a:rPr>
              <a:t>3:14-16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Calibri"/>
                <a:ea typeface="MS PGothic"/>
                <a:cs typeface="Times New Roman"/>
              </a:rPr>
              <a:t>Greater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Calibri"/>
                <a:ea typeface="MS PGothic"/>
                <a:cs typeface="Times New Roman"/>
              </a:rPr>
              <a:t>Kansas City Chinese Christian Church</a:t>
            </a:r>
            <a:endParaRPr lang="en-US" sz="1050" dirty="0">
              <a:solidFill>
                <a:schemeClr val="accent4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64135" algn="ctr">
              <a:lnSpc>
                <a:spcPct val="90000"/>
              </a:lnSpc>
              <a:spcBef>
                <a:spcPts val="695"/>
              </a:spcBef>
            </a:pPr>
            <a:r>
              <a:rPr lang="zh-CN" altLang="en-US" sz="2400" b="1" dirty="0">
                <a:solidFill>
                  <a:schemeClr val="accent4">
                    <a:lumMod val="50000"/>
                  </a:schemeClr>
                </a:solidFill>
                <a:latin typeface="Times New Roman"/>
                <a:ea typeface="SimSun"/>
                <a:cs typeface="Times New Roman"/>
              </a:rPr>
              <a:t>堪城华人基督教会</a:t>
            </a:r>
            <a:endParaRPr lang="en-US" sz="1050" dirty="0">
              <a:solidFill>
                <a:schemeClr val="accent4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64135" algn="ctr">
              <a:lnSpc>
                <a:spcPct val="90000"/>
              </a:lnSpc>
              <a:spcBef>
                <a:spcPts val="530"/>
              </a:spcBef>
            </a:pPr>
            <a:r>
              <a:rPr lang="en-US" sz="1800" b="1" dirty="0">
                <a:solidFill>
                  <a:schemeClr val="accent4">
                    <a:lumMod val="50000"/>
                  </a:schemeClr>
                </a:solidFill>
                <a:latin typeface="Calibri"/>
                <a:ea typeface="MS PGothic"/>
                <a:cs typeface="Times New Roman"/>
              </a:rPr>
              <a:t>Shawnee, Kansas</a:t>
            </a:r>
            <a:endParaRPr lang="en-US" sz="1050" dirty="0">
              <a:solidFill>
                <a:schemeClr val="accent4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marL="64135" algn="ctr">
              <a:lnSpc>
                <a:spcPct val="90000"/>
              </a:lnSpc>
              <a:spcBef>
                <a:spcPts val="480"/>
              </a:spcBef>
            </a:pPr>
            <a:r>
              <a:rPr lang="en-US" sz="1600" b="1" dirty="0" smtClean="0">
                <a:solidFill>
                  <a:schemeClr val="accent4">
                    <a:lumMod val="50000"/>
                  </a:schemeClr>
                </a:solidFill>
                <a:latin typeface="Calibri"/>
                <a:ea typeface="MS PGothic"/>
                <a:cs typeface="Times New Roman"/>
              </a:rPr>
              <a:t>January 11, 2015</a:t>
            </a:r>
            <a:endParaRPr lang="en-US" sz="1050" dirty="0">
              <a:solidFill>
                <a:schemeClr val="accent4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93776" y="2584259"/>
            <a:ext cx="8287618" cy="1470025"/>
          </a:xfrm>
        </p:spPr>
        <p:txBody>
          <a:bodyPr/>
          <a:lstStyle/>
          <a:p>
            <a:pPr algn="ctr"/>
            <a:r>
              <a:rPr lang="ja-JP" altLang="en-US" sz="48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神的</a:t>
            </a:r>
            <a:r>
              <a:rPr lang="ja-JP" altLang="en-US" sz="4800" u="sng" dirty="0" smtClean="0">
                <a:solidFill>
                  <a:srgbClr val="073C65"/>
                </a:solidFill>
                <a:effectLst/>
                <a:ea typeface="SimSun"/>
                <a:cs typeface="Times New Roman"/>
              </a:rPr>
              <a:t>家</a:t>
            </a:r>
            <a:r>
              <a:rPr lang="en-US" altLang="ja-JP" sz="4800" u="sng" dirty="0" smtClean="0">
                <a:solidFill>
                  <a:srgbClr val="073C65"/>
                </a:solidFill>
                <a:effectLst/>
                <a:ea typeface="SimSun"/>
                <a:cs typeface="Times New Roman"/>
              </a:rPr>
              <a:t/>
            </a:r>
            <a:br>
              <a:rPr lang="en-US" altLang="ja-JP" sz="4800" u="sng" dirty="0" smtClean="0">
                <a:solidFill>
                  <a:srgbClr val="073C65"/>
                </a:solidFill>
                <a:effectLst/>
                <a:ea typeface="SimSun"/>
                <a:cs typeface="Times New Roman"/>
              </a:rPr>
            </a:br>
            <a:r>
              <a:rPr lang="en-US" altLang="ja-JP" sz="3600" u="sng" dirty="0" smtClean="0">
                <a:solidFill>
                  <a:srgbClr val="073C65"/>
                </a:solidFill>
                <a:effectLst/>
                <a:ea typeface="SimSun"/>
                <a:cs typeface="Times New Roman"/>
              </a:rPr>
              <a:t>The </a:t>
            </a:r>
            <a:r>
              <a:rPr lang="en-US" altLang="ja-JP" sz="3600" u="sng" dirty="0" smtClean="0">
                <a:solidFill>
                  <a:srgbClr val="073C65"/>
                </a:solidFill>
                <a:effectLst/>
                <a:ea typeface="SimSun"/>
                <a:cs typeface="Times New Roman"/>
              </a:rPr>
              <a:t>House </a:t>
            </a:r>
            <a:r>
              <a:rPr lang="en-US" altLang="ja-JP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of </a:t>
            </a:r>
            <a:r>
              <a:rPr lang="en-US" altLang="ja-JP" sz="3600" u="sng" dirty="0" smtClean="0">
                <a:solidFill>
                  <a:srgbClr val="073C65"/>
                </a:solidFill>
                <a:effectLst/>
                <a:ea typeface="SimSun"/>
                <a:cs typeface="Times New Roman"/>
              </a:rPr>
              <a:t>God 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SimSun" pitchFamily="2" charset="-122"/>
              <a:ea typeface="SimSun" pitchFamily="2" charset="-122"/>
              <a:cs typeface="宋体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00400" cy="244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72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4566" y="79468"/>
            <a:ext cx="7173309" cy="1417638"/>
          </a:xfrm>
        </p:spPr>
        <p:txBody>
          <a:bodyPr/>
          <a:lstStyle/>
          <a:p>
            <a:pPr algn="ctr"/>
            <a:r>
              <a:rPr lang="ja-JP" altLang="en-US" sz="32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神的家</a:t>
            </a:r>
            <a:br>
              <a:rPr lang="ja-JP" altLang="en-US" sz="32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</a:br>
            <a:r>
              <a:rPr lang="en-US" altLang="ja-JP" sz="32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The House of God</a:t>
            </a:r>
            <a:endParaRPr lang="en-US" altLang="ja-JP" sz="3200" u="sng" dirty="0">
              <a:solidFill>
                <a:srgbClr val="073C65"/>
              </a:solidFill>
              <a:effectLst/>
              <a:ea typeface="SimSun"/>
              <a:cs typeface="Times New Roman"/>
            </a:endParaRPr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3914" y="1864186"/>
            <a:ext cx="820488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chemeClr val="bg1"/>
              </a:buClr>
            </a:pPr>
            <a:r>
              <a:rPr lang="en-US" sz="2800" b="1" dirty="0" smtClean="0">
                <a:solidFill>
                  <a:srgbClr val="000000"/>
                </a:solidFill>
              </a:rPr>
              <a:t>V. </a:t>
            </a:r>
            <a:r>
              <a:rPr lang="zh-CN" altLang="en-US" sz="2800" b="1" dirty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经文的鼓励与应用</a:t>
            </a:r>
            <a:endParaRPr lang="en-US" sz="2800" b="1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pPr lvl="1">
              <a:buClr>
                <a:schemeClr val="bg1"/>
              </a:buClr>
            </a:pPr>
            <a:endParaRPr lang="en-US" sz="1600" u="sng" dirty="0">
              <a:solidFill>
                <a:srgbClr val="000000"/>
              </a:solidFill>
            </a:endParaRPr>
          </a:p>
          <a:p>
            <a:pPr marL="1257300" lvl="2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zh-CN" altLang="en-US" sz="2400" b="1" dirty="0">
                <a:solidFill>
                  <a:srgbClr val="0070C0"/>
                </a:solidFill>
                <a:ea typeface="SimSun" pitchFamily="2" charset="-122"/>
              </a:rPr>
              <a:t>恢复教会的次序和起初爱</a:t>
            </a:r>
            <a:r>
              <a:rPr lang="zh-CN" altLang="en-US" sz="2400" b="1" dirty="0" smtClean="0">
                <a:solidFill>
                  <a:srgbClr val="0070C0"/>
                </a:solidFill>
                <a:ea typeface="SimSun" pitchFamily="2" charset="-122"/>
              </a:rPr>
              <a:t>心 </a:t>
            </a:r>
            <a:r>
              <a:rPr lang="en-US" altLang="zh-CN" sz="2400" b="1" dirty="0">
                <a:solidFill>
                  <a:srgbClr val="0070C0"/>
                </a:solidFill>
                <a:ea typeface="SimSun" pitchFamily="2" charset="-122"/>
              </a:rPr>
              <a:t>(</a:t>
            </a:r>
            <a:r>
              <a:rPr lang="en-US" altLang="zh-CN" sz="2400" b="1" dirty="0" smtClean="0">
                <a:solidFill>
                  <a:srgbClr val="0070C0"/>
                </a:solidFill>
                <a:ea typeface="SimSun" pitchFamily="2" charset="-122"/>
              </a:rPr>
              <a:t>Recover church order and first love)</a:t>
            </a:r>
            <a:endParaRPr lang="en-US" altLang="zh-CN" sz="2400" b="1" dirty="0">
              <a:solidFill>
                <a:srgbClr val="0070C0"/>
              </a:solidFill>
              <a:ea typeface="SimSun" pitchFamily="2" charset="-122"/>
            </a:endParaRPr>
          </a:p>
          <a:p>
            <a:pPr marL="1257300" lvl="2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zh-CN" altLang="en-US" sz="2400" b="1" dirty="0" smtClean="0">
                <a:solidFill>
                  <a:srgbClr val="0070C0"/>
                </a:solidFill>
                <a:ea typeface="SimSun" pitchFamily="2" charset="-122"/>
              </a:rPr>
              <a:t>显</a:t>
            </a:r>
            <a:r>
              <a:rPr lang="zh-CN" altLang="en-US" sz="2400" b="1" dirty="0">
                <a:solidFill>
                  <a:srgbClr val="0070C0"/>
                </a:solidFill>
                <a:ea typeface="SimSun" pitchFamily="2" charset="-122"/>
              </a:rPr>
              <a:t>明基督在整体教会的实际 </a:t>
            </a:r>
            <a:r>
              <a:rPr lang="en-US" altLang="zh-CN" sz="2400" b="1" dirty="0">
                <a:solidFill>
                  <a:srgbClr val="0070C0"/>
                </a:solidFill>
                <a:ea typeface="SimSun" pitchFamily="2" charset="-122"/>
              </a:rPr>
              <a:t>(Reveal Christ in the reality of the whole church)</a:t>
            </a:r>
          </a:p>
          <a:p>
            <a:pPr marL="1257300" lvl="2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zh-CN" altLang="en-US" sz="2400" b="1" dirty="0" smtClean="0">
                <a:solidFill>
                  <a:srgbClr val="0070C0"/>
                </a:solidFill>
                <a:ea typeface="SimSun" pitchFamily="2" charset="-122"/>
              </a:rPr>
              <a:t>阐</a:t>
            </a:r>
            <a:r>
              <a:rPr lang="zh-CN" altLang="en-US" sz="2400" b="1" dirty="0">
                <a:solidFill>
                  <a:srgbClr val="0070C0"/>
                </a:solidFill>
                <a:ea typeface="SimSun" pitchFamily="2" charset="-122"/>
              </a:rPr>
              <a:t>示这家就是永生神的教会 </a:t>
            </a:r>
            <a:r>
              <a:rPr lang="en-US" altLang="zh-CN" sz="2400" b="1" dirty="0">
                <a:solidFill>
                  <a:srgbClr val="0070C0"/>
                </a:solidFill>
                <a:ea typeface="SimSun" pitchFamily="2" charset="-122"/>
              </a:rPr>
              <a:t>(Demonstrate the house of God is the church of the living God)</a:t>
            </a:r>
          </a:p>
          <a:p>
            <a:pPr marL="1257300" lvl="2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r>
              <a:rPr lang="zh-CN" altLang="en-US" sz="2400" b="1" dirty="0" smtClean="0">
                <a:solidFill>
                  <a:srgbClr val="0070C0"/>
                </a:solidFill>
                <a:ea typeface="SimSun" pitchFamily="2" charset="-122"/>
              </a:rPr>
              <a:t>立</a:t>
            </a:r>
            <a:r>
              <a:rPr lang="zh-CN" altLang="en-US" sz="2400" b="1" dirty="0">
                <a:solidFill>
                  <a:srgbClr val="0070C0"/>
                </a:solidFill>
                <a:ea typeface="SimSun" pitchFamily="2" charset="-122"/>
              </a:rPr>
              <a:t>定神家真理的柱石和根基 </a:t>
            </a:r>
            <a:r>
              <a:rPr lang="en-US" altLang="zh-CN" sz="2400" b="1" dirty="0">
                <a:solidFill>
                  <a:srgbClr val="0070C0"/>
                </a:solidFill>
                <a:ea typeface="SimSun" pitchFamily="2" charset="-122"/>
              </a:rPr>
              <a:t>(Establish the pillar and ground of the truth for the house of God)</a:t>
            </a:r>
          </a:p>
          <a:p>
            <a:pPr marL="1257300" lvl="2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en-US" altLang="zh-CN" sz="2400" b="1" dirty="0">
              <a:ea typeface="SimSun" pitchFamily="2" charset="-122"/>
            </a:endParaRPr>
          </a:p>
          <a:p>
            <a:pPr marL="1257300" lvl="2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en-US" altLang="ja-JP" sz="2400" b="1" dirty="0" smtClean="0">
              <a:latin typeface="SimSun" pitchFamily="2" charset="-122"/>
              <a:ea typeface="SimSun" pitchFamily="2" charset="-122"/>
              <a:cs typeface="宋体"/>
            </a:endParaRPr>
          </a:p>
          <a:p>
            <a:pPr marL="800100" lvl="1" indent="-342900">
              <a:buClr>
                <a:schemeClr val="accent6">
                  <a:lumMod val="75000"/>
                </a:schemeClr>
              </a:buClr>
              <a:buFont typeface="+mj-lt"/>
              <a:buAutoNum type="arabicPeriod"/>
            </a:pPr>
            <a:endParaRPr lang="ja-JP" altLang="en-US" sz="2000" b="1" dirty="0" smtClean="0">
              <a:ea typeface="宋体"/>
              <a:cs typeface="宋体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56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954924" y="79468"/>
            <a:ext cx="7189075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神的家</a:t>
            </a:r>
            <a:b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</a:br>
            <a:r>
              <a:rPr lang="en-US" altLang="ja-JP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The House of </a:t>
            </a:r>
            <a:r>
              <a:rPr lang="en-US" altLang="ja-JP" sz="3600" u="sng" dirty="0" smtClean="0">
                <a:solidFill>
                  <a:srgbClr val="073C65"/>
                </a:solidFill>
                <a:effectLst/>
                <a:ea typeface="SimSun"/>
                <a:cs typeface="Times New Roman"/>
              </a:rPr>
              <a:t>God</a:t>
            </a:r>
            <a:endParaRPr lang="en-US" sz="3200" u="sng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2124352"/>
            <a:ext cx="800888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00B050"/>
                </a:solidFill>
                <a:ea typeface="SimSun" pitchFamily="2" charset="-122"/>
              </a:rPr>
              <a:t>神的家就是永生神的教</a:t>
            </a:r>
            <a:r>
              <a:rPr lang="zh-CN" altLang="en-US" sz="2400" b="1" dirty="0" smtClean="0">
                <a:solidFill>
                  <a:srgbClr val="00B050"/>
                </a:solidFill>
                <a:ea typeface="SimSun" pitchFamily="2" charset="-122"/>
              </a:rPr>
              <a:t>会</a:t>
            </a:r>
            <a:endParaRPr lang="en-US" altLang="zh-CN" sz="2400" b="1" dirty="0" smtClean="0">
              <a:solidFill>
                <a:srgbClr val="00B050"/>
              </a:solidFill>
              <a:ea typeface="SimSun" pitchFamily="2" charset="-122"/>
            </a:endParaRPr>
          </a:p>
          <a:p>
            <a:endParaRPr lang="en-US" altLang="ja-JP" sz="2400" b="1" dirty="0">
              <a:solidFill>
                <a:schemeClr val="accent6">
                  <a:lumMod val="50000"/>
                </a:schemeClr>
              </a:solidFill>
              <a:ea typeface="SimSun" pitchFamily="2" charset="-122"/>
            </a:endParaRPr>
          </a:p>
          <a:p>
            <a:r>
              <a:rPr lang="ja-JP" altLang="en-US" sz="2400" b="1" dirty="0">
                <a:ea typeface="SimSun" pitchFamily="2" charset="-122"/>
              </a:rPr>
              <a:t>提摩太前书 </a:t>
            </a:r>
            <a:r>
              <a:rPr lang="en-US" altLang="ja-JP" sz="2400" b="1" dirty="0" smtClean="0">
                <a:ea typeface="SimSun" pitchFamily="2" charset="-122"/>
              </a:rPr>
              <a:t>3:14-16</a:t>
            </a:r>
          </a:p>
          <a:p>
            <a:r>
              <a:rPr lang="en-US" altLang="zh-CN" sz="2400" b="1" baseline="30000" dirty="0">
                <a:latin typeface="SimSun" pitchFamily="2" charset="-122"/>
                <a:ea typeface="SimSun" pitchFamily="2" charset="-122"/>
              </a:rPr>
              <a:t>14</a:t>
            </a:r>
            <a:r>
              <a:rPr lang="en-US" altLang="zh-CN" sz="24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我指望快到你那里去，所以先将这些事写给你； </a:t>
            </a:r>
            <a:r>
              <a:rPr lang="en-US" altLang="zh-CN" sz="2400" b="1" baseline="30000" dirty="0">
                <a:latin typeface="SimSun" pitchFamily="2" charset="-122"/>
                <a:ea typeface="SimSun" pitchFamily="2" charset="-122"/>
              </a:rPr>
              <a:t>15</a:t>
            </a:r>
            <a:r>
              <a:rPr lang="en-US" altLang="zh-CN" sz="24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倘若我耽延日久，你也可以知道在</a:t>
            </a:r>
            <a:r>
              <a:rPr lang="zh-CN" altLang="en-US" sz="2400" b="1" dirty="0">
                <a:solidFill>
                  <a:schemeClr val="accent3"/>
                </a:solidFill>
                <a:latin typeface="SimSun" pitchFamily="2" charset="-122"/>
                <a:ea typeface="SimSun" pitchFamily="2" charset="-122"/>
              </a:rPr>
              <a:t>神的家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中当怎样行。这家就是永生神的教会，真理的柱石和根基。 </a:t>
            </a:r>
            <a:r>
              <a:rPr lang="en-US" altLang="zh-CN" sz="2400" b="1" baseline="30000" dirty="0">
                <a:latin typeface="SimSun" pitchFamily="2" charset="-122"/>
                <a:ea typeface="SimSun" pitchFamily="2" charset="-122"/>
              </a:rPr>
              <a:t>16</a:t>
            </a:r>
            <a:r>
              <a:rPr lang="en-US" altLang="zh-CN" sz="24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大哉，敬虔的奥秘！无人不以为然，就是：神在肉身显现，被圣灵称义，被天使看见，被传于外邦，被世人信服，被接在荣耀里。</a:t>
            </a:r>
            <a:endParaRPr lang="en-US" altLang="zh-TW" sz="2400" b="1" dirty="0">
              <a:latin typeface="SimSun" pitchFamily="2" charset="-122"/>
              <a:ea typeface="SimSun" pitchFamily="2" charset="-122"/>
              <a:cs typeface="宋体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1"/>
            <a:ext cx="2442802" cy="18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02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44566" y="79468"/>
            <a:ext cx="7299433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神的家</a:t>
            </a:r>
            <a:b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</a:br>
            <a:r>
              <a:rPr lang="en-US" altLang="ja-JP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The House of </a:t>
            </a:r>
            <a:r>
              <a:rPr lang="en-US" altLang="ja-JP" sz="3600" u="sng" dirty="0" smtClean="0">
                <a:solidFill>
                  <a:srgbClr val="073C65"/>
                </a:solidFill>
                <a:effectLst/>
                <a:ea typeface="SimSun"/>
                <a:cs typeface="Times New Roman"/>
              </a:rPr>
              <a:t>God</a:t>
            </a:r>
            <a:endParaRPr lang="en-US" sz="32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9399" y="2333397"/>
            <a:ext cx="741783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以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弗所教会里的</a:t>
            </a:r>
            <a:r>
              <a:rPr lang="zh-CN" altLang="en-US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光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景 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使徒行传 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19; </a:t>
            </a:r>
            <a:r>
              <a:rPr lang="ja-JP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以弗所</a:t>
            </a:r>
            <a:r>
              <a:rPr lang="ja-JP" altLang="en-US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书</a:t>
            </a:r>
            <a:r>
              <a:rPr lang="en-US" altLang="ja-JP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; </a:t>
            </a:r>
            <a:r>
              <a:rPr lang="ja-JP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启示录 </a:t>
            </a:r>
            <a:r>
              <a:rPr lang="en-US" altLang="ja-JP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2: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1-6)</a:t>
            </a:r>
            <a:endParaRPr lang="en-US" altLang="zh-CN" sz="2800" b="1" dirty="0">
              <a:solidFill>
                <a:srgbClr val="00B050"/>
              </a:solidFill>
              <a:latin typeface="SimSun" pitchFamily="2" charset="-122"/>
              <a:ea typeface="SimSun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雅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各梦中所得的启示 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创世记 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28:10-22)</a:t>
            </a:r>
            <a:endParaRPr lang="en-US" altLang="zh-CN" sz="2800" b="1" dirty="0">
              <a:solidFill>
                <a:srgbClr val="00B050"/>
              </a:solidFill>
              <a:latin typeface="SimSun" pitchFamily="2" charset="-122"/>
              <a:ea typeface="SimSun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摩西在神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全家的尽忠 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希伯来书 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3:1-6)</a:t>
            </a:r>
            <a:endParaRPr lang="en-US" altLang="zh-CN" sz="2800" b="1" dirty="0">
              <a:solidFill>
                <a:srgbClr val="00B05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4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.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 我们成为神家里的</a:t>
            </a:r>
            <a:r>
              <a:rPr lang="zh-CN" altLang="en-US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人 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以弗所书 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2:19-22)</a:t>
            </a:r>
            <a:endParaRPr lang="en-US" altLang="zh-CN" sz="2800" b="1" dirty="0">
              <a:solidFill>
                <a:srgbClr val="00B050"/>
              </a:solidFill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30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44567" y="79468"/>
            <a:ext cx="5596758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神的家</a:t>
            </a:r>
            <a:b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</a:br>
            <a:r>
              <a:rPr lang="en-US" altLang="ja-JP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The House of </a:t>
            </a:r>
            <a:r>
              <a:rPr lang="en-US" altLang="ja-JP" sz="3600" u="sng" dirty="0" smtClean="0">
                <a:solidFill>
                  <a:srgbClr val="073C65"/>
                </a:solidFill>
                <a:effectLst/>
                <a:ea typeface="SimSun"/>
                <a:cs typeface="Times New Roman"/>
              </a:rPr>
              <a:t>God</a:t>
            </a:r>
            <a:endParaRPr lang="en-US" sz="32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9399" y="2333397"/>
            <a:ext cx="741783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以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弗所教会里的</a:t>
            </a:r>
            <a:r>
              <a:rPr lang="zh-CN" altLang="en-US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光</a:t>
            </a:r>
            <a:r>
              <a:rPr lang="zh-CN" altLang="en-US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景</a:t>
            </a:r>
            <a:endParaRPr lang="en-US" altLang="zh-CN" sz="2800" b="1" dirty="0" smtClean="0">
              <a:solidFill>
                <a:srgbClr val="00B050"/>
              </a:solidFill>
              <a:latin typeface="SimSun" pitchFamily="2" charset="-122"/>
              <a:ea typeface="SimSun" pitchFamily="2" charset="-122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CN" sz="2800" b="1" dirty="0">
              <a:solidFill>
                <a:srgbClr val="00B050"/>
              </a:solidFill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ja-JP" altLang="en-US" sz="2400" b="1" dirty="0">
                <a:latin typeface="SimSun" pitchFamily="2" charset="-122"/>
                <a:ea typeface="SimSun" pitchFamily="2" charset="-122"/>
              </a:rPr>
              <a:t>从使徒行传的描述</a:t>
            </a:r>
            <a:endParaRPr lang="en-US" altLang="zh-CN" sz="2400" b="1" dirty="0" smtClean="0">
              <a:latin typeface="SimSun" pitchFamily="2" charset="-122"/>
              <a:ea typeface="SimSun" pitchFamily="2" charset="-122"/>
            </a:endParaRPr>
          </a:p>
          <a:p>
            <a:pPr marL="1428750" lvl="2" indent="-514350">
              <a:buFont typeface="Wingdings" pitchFamily="2" charset="2"/>
              <a:buChar char="§"/>
            </a:pPr>
            <a:r>
              <a:rPr lang="zh-CN" altLang="en-US" sz="2200" b="1" dirty="0" smtClean="0">
                <a:latin typeface="SimSun" pitchFamily="2" charset="-122"/>
                <a:ea typeface="SimSun" pitchFamily="2" charset="-122"/>
              </a:rPr>
              <a:t>保罗来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到以弗</a:t>
            </a:r>
            <a:r>
              <a:rPr lang="zh-CN" altLang="en-US" sz="2200" b="1" dirty="0" smtClean="0">
                <a:latin typeface="SimSun" pitchFamily="2" charset="-122"/>
                <a:ea typeface="SimSun" pitchFamily="2" charset="-122"/>
              </a:rPr>
              <a:t>所 </a:t>
            </a:r>
            <a:r>
              <a:rPr lang="en-US" altLang="zh-CN" sz="2200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200" b="1" dirty="0" smtClean="0">
                <a:latin typeface="SimSun" pitchFamily="2" charset="-122"/>
                <a:ea typeface="SimSun" pitchFamily="2" charset="-122"/>
              </a:rPr>
              <a:t>徒 </a:t>
            </a:r>
            <a:r>
              <a:rPr lang="en-US" altLang="zh-CN" sz="2200" b="1" dirty="0" smtClean="0">
                <a:latin typeface="SimSun" pitchFamily="2" charset="-122"/>
                <a:ea typeface="SimSun" pitchFamily="2" charset="-122"/>
              </a:rPr>
              <a:t>19:1)</a:t>
            </a:r>
          </a:p>
          <a:p>
            <a:pPr marL="1428750" lvl="2" indent="-514350">
              <a:buFont typeface="Wingdings" pitchFamily="2" charset="2"/>
              <a:buChar char="§"/>
            </a:pP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神借保罗的手行了些非常的奇事徒 </a:t>
            </a:r>
            <a:r>
              <a:rPr lang="en-US" altLang="zh-CN" sz="2200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ja-JP" altLang="en-US" sz="2200" b="1" dirty="0">
                <a:latin typeface="SimSun" pitchFamily="2" charset="-122"/>
                <a:ea typeface="SimSun" pitchFamily="2" charset="-122"/>
              </a:rPr>
              <a:t>徒</a:t>
            </a:r>
            <a:r>
              <a:rPr lang="en-US" altLang="zh-CN" sz="2200" b="1" dirty="0" smtClean="0">
                <a:latin typeface="SimSun" pitchFamily="2" charset="-122"/>
                <a:ea typeface="SimSun" pitchFamily="2" charset="-122"/>
              </a:rPr>
              <a:t>19:11)</a:t>
            </a:r>
          </a:p>
          <a:p>
            <a:pPr marL="1428750" lvl="2" indent="-514350">
              <a:buFont typeface="Wingdings" pitchFamily="2" charset="2"/>
              <a:buChar char="§"/>
            </a:pPr>
            <a:r>
              <a:rPr lang="zh-CN" altLang="en-US" sz="2200" b="1" dirty="0" smtClean="0">
                <a:latin typeface="SimSun" pitchFamily="2" charset="-122"/>
                <a:ea typeface="SimSun" pitchFamily="2" charset="-122"/>
              </a:rPr>
              <a:t>主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耶稣的名从此就尊大</a:t>
            </a:r>
            <a:r>
              <a:rPr lang="zh-CN" altLang="en-US" sz="2200" b="1" dirty="0" smtClean="0">
                <a:latin typeface="SimSun" pitchFamily="2" charset="-122"/>
                <a:ea typeface="SimSun" pitchFamily="2" charset="-122"/>
              </a:rPr>
              <a:t>了</a:t>
            </a:r>
            <a:r>
              <a:rPr lang="en-US" altLang="zh-CN" sz="2200" b="1" dirty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徒</a:t>
            </a:r>
            <a:r>
              <a:rPr lang="en-US" altLang="zh-CN" sz="2200" b="1" dirty="0">
                <a:latin typeface="SimSun" pitchFamily="2" charset="-122"/>
                <a:ea typeface="SimSun" pitchFamily="2" charset="-122"/>
              </a:rPr>
              <a:t>19:17</a:t>
            </a:r>
            <a:r>
              <a:rPr lang="en-US" altLang="zh-CN" sz="2200" b="1" dirty="0" smtClean="0">
                <a:latin typeface="SimSun" pitchFamily="2" charset="-122"/>
                <a:ea typeface="SimSun" pitchFamily="2" charset="-122"/>
              </a:rPr>
              <a:t>)</a:t>
            </a:r>
          </a:p>
          <a:p>
            <a:pPr marL="1428750" lvl="2" indent="-514350">
              <a:buFont typeface="Wingdings" pitchFamily="2" charset="2"/>
              <a:buChar char="§"/>
            </a:pP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主的道大大兴</a:t>
            </a:r>
            <a:r>
              <a:rPr lang="zh-CN" altLang="en-US" sz="2200" b="1" dirty="0" smtClean="0">
                <a:latin typeface="SimSun" pitchFamily="2" charset="-122"/>
                <a:ea typeface="SimSun" pitchFamily="2" charset="-122"/>
              </a:rPr>
              <a:t>旺 </a:t>
            </a:r>
            <a:r>
              <a:rPr lang="en-US" altLang="zh-CN" sz="2200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200" b="1" dirty="0" smtClean="0">
                <a:latin typeface="SimSun" pitchFamily="2" charset="-122"/>
                <a:ea typeface="SimSun" pitchFamily="2" charset="-122"/>
              </a:rPr>
              <a:t>徒</a:t>
            </a:r>
            <a:r>
              <a:rPr lang="en-US" altLang="zh-CN" sz="2200" b="1" dirty="0">
                <a:latin typeface="SimSun" pitchFamily="2" charset="-122"/>
                <a:ea typeface="SimSun" pitchFamily="2" charset="-122"/>
              </a:rPr>
              <a:t>19:17</a:t>
            </a:r>
            <a:r>
              <a:rPr lang="en-US" altLang="zh-CN" sz="2200" b="1" dirty="0" smtClean="0">
                <a:latin typeface="SimSun" pitchFamily="2" charset="-122"/>
                <a:ea typeface="SimSun" pitchFamily="2" charset="-122"/>
              </a:rPr>
              <a:t>)</a:t>
            </a:r>
          </a:p>
          <a:p>
            <a:pPr marL="1428750" lvl="2" indent="-514350">
              <a:buFont typeface="Wingdings" pitchFamily="2" charset="2"/>
              <a:buChar char="§"/>
            </a:pP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因为这道起的扰乱不</a:t>
            </a:r>
            <a:r>
              <a:rPr lang="zh-CN" altLang="en-US" sz="2200" b="1" dirty="0" smtClean="0">
                <a:latin typeface="SimSun" pitchFamily="2" charset="-122"/>
                <a:ea typeface="SimSun" pitchFamily="2" charset="-122"/>
              </a:rPr>
              <a:t>小</a:t>
            </a:r>
            <a:r>
              <a:rPr lang="en-US" altLang="zh-CN" sz="2200" b="1" dirty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200" b="1" dirty="0">
                <a:latin typeface="SimSun" pitchFamily="2" charset="-122"/>
                <a:ea typeface="SimSun" pitchFamily="2" charset="-122"/>
              </a:rPr>
              <a:t>徒</a:t>
            </a:r>
            <a:r>
              <a:rPr lang="en-US" altLang="zh-CN" sz="2200" b="1" dirty="0" smtClean="0">
                <a:latin typeface="SimSun" pitchFamily="2" charset="-122"/>
                <a:ea typeface="SimSun" pitchFamily="2" charset="-122"/>
              </a:rPr>
              <a:t>19:23)</a:t>
            </a:r>
            <a:endParaRPr lang="en-US" altLang="zh-CN" sz="2200" b="1" dirty="0"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800" b="1" dirty="0"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800" b="1" dirty="0"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800" b="1" dirty="0"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800" b="1" dirty="0" smtClean="0"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800" b="1" dirty="0"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  <p:pic>
        <p:nvPicPr>
          <p:cNvPr id="7" name="Picture 2" descr="http://bibleencyclopedia.com/picturesjpeg/paul's_farewell_to_elders_of_ephesus_church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119" y="0"/>
            <a:ext cx="2110880" cy="2175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65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44566" y="79468"/>
            <a:ext cx="7299433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神的家</a:t>
            </a:r>
            <a:b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</a:br>
            <a:r>
              <a:rPr lang="en-US" altLang="ja-JP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The House of </a:t>
            </a:r>
            <a:r>
              <a:rPr lang="en-US" altLang="ja-JP" sz="3600" u="sng" dirty="0" smtClean="0">
                <a:solidFill>
                  <a:srgbClr val="073C65"/>
                </a:solidFill>
                <a:effectLst/>
                <a:ea typeface="SimSun"/>
                <a:cs typeface="Times New Roman"/>
              </a:rPr>
              <a:t>God</a:t>
            </a:r>
            <a:endParaRPr lang="en-US" sz="32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9399" y="2333397"/>
            <a:ext cx="7417839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以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弗所教会里的</a:t>
            </a:r>
            <a:r>
              <a:rPr lang="zh-CN" altLang="en-US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光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景 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使徒行传 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19; </a:t>
            </a:r>
            <a:r>
              <a:rPr lang="ja-JP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以弗所</a:t>
            </a:r>
            <a:r>
              <a:rPr lang="ja-JP" altLang="en-US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书</a:t>
            </a:r>
            <a:r>
              <a:rPr lang="en-US" altLang="ja-JP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; </a:t>
            </a:r>
            <a:r>
              <a:rPr lang="ja-JP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启示录 </a:t>
            </a:r>
            <a:r>
              <a:rPr lang="en-US" altLang="ja-JP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2: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1-6)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2800" b="1" dirty="0">
              <a:solidFill>
                <a:srgbClr val="00B050"/>
              </a:solidFill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ja-JP" altLang="en-US" sz="24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从以弗所书的描述</a:t>
            </a:r>
            <a:endParaRPr lang="en-US" altLang="zh-CN" sz="2400" b="1" dirty="0" smtClean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1428750" lvl="2" indent="-514350">
              <a:buFont typeface="Wingdings" pitchFamily="2" charset="2"/>
              <a:buChar char="§"/>
            </a:pPr>
            <a:r>
              <a:rPr lang="zh-CN" altLang="en-US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在基督耶稣里有忠心的人 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弗 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1:1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)</a:t>
            </a:r>
          </a:p>
          <a:p>
            <a:pPr marL="1428750" lvl="2" indent="-514350">
              <a:buFont typeface="Wingdings" pitchFamily="2" charset="2"/>
              <a:buChar char="§"/>
            </a:pPr>
            <a:r>
              <a:rPr lang="zh-CN" altLang="en-US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信从主耶稣 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ja-JP" altLang="en-US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弗 </a:t>
            </a:r>
            <a:r>
              <a:rPr lang="en-US" altLang="ja-JP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1:15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)</a:t>
            </a:r>
            <a:endParaRPr lang="en-US" altLang="zh-CN" sz="2200" b="1" dirty="0" smtClean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1428750" lvl="2" indent="-514350">
              <a:buFont typeface="Wingdings" pitchFamily="2" charset="2"/>
              <a:buChar char="§"/>
            </a:pPr>
            <a:r>
              <a:rPr lang="zh-CN" altLang="en-US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福音基督神里的的奥秘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弗 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3:3,4,9)</a:t>
            </a:r>
            <a:endParaRPr lang="en-US" altLang="zh-CN" sz="2200" b="1" dirty="0" smtClean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1428750" lvl="2" indent="-514350">
              <a:buFont typeface="Wingdings" pitchFamily="2" charset="2"/>
              <a:buChar char="§"/>
            </a:pPr>
            <a:r>
              <a:rPr lang="zh-CN" altLang="en-US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行事为人就当与蒙召的恩相</a:t>
            </a:r>
            <a:r>
              <a:rPr lang="zh-CN" altLang="en-US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称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弗 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4:1)</a:t>
            </a:r>
            <a:endParaRPr lang="en-US" altLang="zh-CN" sz="2200" b="1" dirty="0" smtClean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1428750" lvl="2" indent="-514350">
              <a:buFont typeface="Wingdings" pitchFamily="2" charset="2"/>
              <a:buChar char="§"/>
            </a:pPr>
            <a:r>
              <a:rPr lang="zh-CN" altLang="en-US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行事为人就当像光明的子女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弗 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5:8)</a:t>
            </a:r>
            <a:endParaRPr lang="en-US" altLang="zh-CN" sz="22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8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8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8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800" b="1" dirty="0" smtClean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8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50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44566" y="79468"/>
            <a:ext cx="5580993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神的家</a:t>
            </a:r>
            <a:b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</a:br>
            <a:r>
              <a:rPr lang="en-US" altLang="ja-JP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The House of </a:t>
            </a:r>
            <a:r>
              <a:rPr lang="en-US" altLang="ja-JP" sz="3600" u="sng" dirty="0" smtClean="0">
                <a:solidFill>
                  <a:srgbClr val="073C65"/>
                </a:solidFill>
                <a:effectLst/>
                <a:ea typeface="SimSun"/>
                <a:cs typeface="Times New Roman"/>
              </a:rPr>
              <a:t>God</a:t>
            </a:r>
            <a:endParaRPr lang="en-US" sz="32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9399" y="2333397"/>
            <a:ext cx="741783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以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弗所教会里的</a:t>
            </a:r>
            <a:r>
              <a:rPr lang="zh-CN" altLang="en-US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光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景 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使徒行传 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19; </a:t>
            </a:r>
            <a:r>
              <a:rPr lang="ja-JP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以弗所</a:t>
            </a:r>
            <a:r>
              <a:rPr lang="ja-JP" altLang="en-US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书</a:t>
            </a:r>
            <a:r>
              <a:rPr lang="en-US" altLang="ja-JP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; </a:t>
            </a:r>
            <a:r>
              <a:rPr lang="ja-JP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启示录 </a:t>
            </a:r>
            <a:r>
              <a:rPr lang="en-US" altLang="ja-JP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2: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1-6)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2800" b="1" dirty="0">
              <a:solidFill>
                <a:srgbClr val="00B050"/>
              </a:solidFill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ja-JP" altLang="en-US" sz="24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从启示录的描述</a:t>
            </a:r>
            <a:endParaRPr lang="en-US" altLang="zh-CN" sz="2400" b="1" dirty="0" smtClean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1428750" lvl="2" indent="-514350">
              <a:buFont typeface="Wingdings" pitchFamily="2" charset="2"/>
              <a:buChar char="§"/>
            </a:pPr>
            <a:r>
              <a:rPr lang="zh-CN" altLang="en-US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知道你的行为、劳碌、忍</a:t>
            </a:r>
            <a:r>
              <a:rPr lang="zh-CN" altLang="en-US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耐</a:t>
            </a:r>
            <a:r>
              <a:rPr lang="en-US" altLang="zh-CN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启 </a:t>
            </a:r>
            <a:r>
              <a:rPr lang="en-US" altLang="zh-CN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2:2)</a:t>
            </a:r>
          </a:p>
          <a:p>
            <a:pPr marL="1428750" lvl="2" indent="-514350">
              <a:buFont typeface="Wingdings" pitchFamily="2" charset="2"/>
              <a:buChar char="§"/>
            </a:pPr>
            <a:r>
              <a:rPr lang="zh-CN" altLang="en-US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也知</a:t>
            </a:r>
            <a:r>
              <a:rPr lang="zh-CN" altLang="en-US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道你不能容忍恶</a:t>
            </a:r>
            <a:r>
              <a:rPr lang="zh-CN" altLang="en-US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人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启 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2:2)</a:t>
            </a:r>
            <a:endParaRPr lang="en-US" altLang="zh-CN" sz="2200" b="1" dirty="0" smtClean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1428750" lvl="2" indent="-514350">
              <a:buFont typeface="Wingdings" pitchFamily="2" charset="2"/>
              <a:buChar char="§"/>
            </a:pPr>
            <a:r>
              <a:rPr lang="zh-CN" altLang="en-US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试验那自称为使徒却不是使徒的，看出他们是假的来 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ja-JP" altLang="en-US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启 </a:t>
            </a:r>
            <a:r>
              <a:rPr lang="en-US" altLang="ja-JP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2:2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)</a:t>
            </a:r>
            <a:endParaRPr lang="en-US" altLang="zh-CN" sz="2200" b="1" dirty="0" smtClean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1428750" lvl="2" indent="-514350">
              <a:buFont typeface="Wingdings" pitchFamily="2" charset="2"/>
              <a:buChar char="§"/>
            </a:pPr>
            <a:r>
              <a:rPr lang="zh-CN" altLang="en-US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有一件事我要责备</a:t>
            </a:r>
            <a:r>
              <a:rPr lang="zh-CN" altLang="en-US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你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,</a:t>
            </a:r>
            <a:r>
              <a:rPr lang="zh-CN" altLang="en-US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你</a:t>
            </a:r>
            <a:r>
              <a:rPr lang="zh-CN" altLang="en-US" sz="2200" b="1" dirty="0">
                <a:solidFill>
                  <a:schemeClr val="accent3"/>
                </a:solidFill>
                <a:latin typeface="SimSun" pitchFamily="2" charset="-122"/>
                <a:ea typeface="SimSun" pitchFamily="2" charset="-122"/>
              </a:rPr>
              <a:t>把起初的爱心离弃了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2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启 </a:t>
            </a:r>
            <a:r>
              <a:rPr lang="en-US" altLang="zh-CN" sz="22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2:4)</a:t>
            </a:r>
            <a:endParaRPr lang="en-US" altLang="zh-CN" sz="2200" b="1" dirty="0" smtClean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8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8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8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800" b="1" dirty="0" smtClean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8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11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44566" y="79468"/>
            <a:ext cx="5975131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神的家</a:t>
            </a:r>
            <a:b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</a:br>
            <a:r>
              <a:rPr lang="en-US" altLang="ja-JP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The House of </a:t>
            </a:r>
            <a:r>
              <a:rPr lang="en-US" altLang="ja-JP" sz="3600" u="sng" dirty="0" smtClean="0">
                <a:solidFill>
                  <a:srgbClr val="073C65"/>
                </a:solidFill>
                <a:effectLst/>
                <a:ea typeface="SimSun"/>
                <a:cs typeface="Times New Roman"/>
              </a:rPr>
              <a:t>God</a:t>
            </a:r>
            <a:endParaRPr lang="en-US" sz="32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0979" y="1813432"/>
            <a:ext cx="763625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雅各梦中所得伯特利的启示 </a:t>
            </a:r>
            <a:r>
              <a:rPr lang="en-US" altLang="zh-CN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创世记 </a:t>
            </a:r>
            <a:r>
              <a:rPr lang="en-US" altLang="zh-CN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28:10-22)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zh-CN" altLang="en-US" sz="2400" b="1" dirty="0">
                <a:latin typeface="SimSun" pitchFamily="2" charset="-122"/>
                <a:ea typeface="SimSun" pitchFamily="2" charset="-122"/>
              </a:rPr>
              <a:t>伯特利的启示</a:t>
            </a:r>
            <a:endParaRPr lang="en-US" altLang="zh-CN" sz="2400" b="1" dirty="0">
              <a:latin typeface="SimSun" pitchFamily="2" charset="-122"/>
              <a:ea typeface="SimSun" pitchFamily="2" charset="-122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ja-JP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枕</a:t>
            </a:r>
            <a:r>
              <a:rPr lang="ja-JP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石卧</a:t>
            </a:r>
            <a:r>
              <a:rPr lang="ja-JP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睡 </a:t>
            </a:r>
            <a:r>
              <a:rPr lang="en-US" altLang="ja-JP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ja-JP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创 </a:t>
            </a:r>
            <a:r>
              <a:rPr lang="en-US" altLang="ja-JP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28:11)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梦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见一个梯子立在地上，梯子的头顶着天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创 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28:12)</a:t>
            </a:r>
            <a:endParaRPr lang="en-US" altLang="zh-CN" sz="20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marL="1257300" lvl="2" indent="-342900">
              <a:buFont typeface="Wingdings" pitchFamily="2" charset="2"/>
              <a:buChar char="§"/>
            </a:pP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有神的使者在梯子上上去下来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创 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28:12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)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耶和华站在梯子以上说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话 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创 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28:13)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这地方何等可畏！这不是别的，乃是神的殿，也是天的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门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创 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28:17)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雅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各把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所枕的石头立做柱子，浇油在上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面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创 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28:17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)</a:t>
            </a:r>
          </a:p>
          <a:p>
            <a:pPr marL="1257300" lvl="2" indent="-342900">
              <a:buFont typeface="Wingdings" pitchFamily="2" charset="2"/>
              <a:buChar char="§"/>
            </a:pPr>
            <a:r>
              <a:rPr lang="zh-CN" altLang="en-US" sz="20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</a:rPr>
              <a:t>伯特利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的启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示 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- 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所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立为柱子的石头也必做</a:t>
            </a:r>
            <a:r>
              <a:rPr lang="zh-CN" altLang="en-US" sz="20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</a:rPr>
              <a:t>神的殿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。凡你所赐给我的，我必将十分之一献给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你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创 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28:19, 22)</a:t>
            </a:r>
            <a:endParaRPr lang="en-US" altLang="zh-CN" sz="22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lvl="1"/>
            <a:endParaRPr lang="en-US" altLang="zh-CN" sz="22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xQTEhUUExQWFhUXGBwZGBcXGBgbHRkZGB0YHB8cGRkaHCggGh0lHRoaITEiJSkrLi4uGh8zODMsNyotLisBCgoKDg0OGxAQGywkICUsLCwtLCwsLCwsLCwsNCwsLCwsLCwsLCwsLCwsLCwsLCwsLCwsLCwsLCwsLCwsLCwsLP/AABEIAPAA0gMBIgACEQEDEQH/xAAbAAACAwEBAQAAAAAAAAAAAAAEBQIDBgEAB//EADsQAAECBAMGAwcDAgcBAQAAAAECEQADITEEEkEFUWFxgfAikaEGEzKxwdHhQlLxFGIVI3KCkqLSB3P/xAAZAQADAQEBAAAAAAAAAAAAAAABAgMABAX/xAAtEQACAgICAQIEBQUBAAAAAAAAAQIRAyESMUETUQQiYXGBocHR8CMyQpHhsf/aAAwDAQACEQMRAD8A1Skm/DukdzPcVHb9/wAkFPSIZde+6R5x2yhZQpIekVgMIIYxFSYJzvC/BR39YkhdqmJCJN2ILYnGSJS5jn0i0Lir3Z8o8pxT7RrYy+pasAxBUtu/rEETDEvfaGnPrG5jJIizX/HlEsnHTvlzjoVrfXvyiBX8674PIbiiOT+PxHJg+3fzaJBfZji0PAbY3FFaEvXvpHFAX87fWOGWenz7NI9pw71jbJOiOQd7ovQO+9IgzHs9/wAxNBsfLX5D0gSDjJmVFS5f8fKLQO/p8ogsb7QqaHlBFXu78IiEChDffvfFikgRAp+nf45QfsT4uJ3+nB/MdOGqWaIySBF+aMm0OkmUCTvv93iRlEGnP7xPOYtSrv77zSG5C+miCZJa48j949BqQG08vxHo3Ji+mjjXpy770iExMW5uPKOFRhLOqypxQax7LWO5q1ieSMjKREJcU7846w70jqkaxxQ5N20EDaIINYktNLa/KIhBjxWfpBEaRUQBHCoERaVhqxXMR3/EKHiitCwO+90dKgdH0/nWIK6xBcZmRYVDjEs/Z77eKHow77tHgY1hsISX3daxxY774RUATFyeMFgaT7IKBp3fu8SIOkdKYijjfvyhewcUiaC32iJqa33x0JeIgMYDQyIqMcFu+/5ibRWlPFu2gbCVqQ1Y6ibVn75xL3IIu/eve6KFSyDy+X0h7tEmmn0XoW/nrSvLukWIt1ihBO6L0rGsBBbCUu3xDzj0REjun/qPQTWX0/ERKu6xWQXrV++/zHAk1+kAbiTWmmseSVMz6aR0JjoT5vDJgcGilExvFfhv3fWCSunPd9DA6uXf8xNvPX+Yz2LFNHCukVkaxZFakNSFoa/crKjpx86ekRTOe799+sWFFIglG6CFMks6PAmKxCZaVLmKCUi5P0GpOjReoNWMv7e7NXOkyigqARMBWU0ISaEgancOJgxVumHsRe0ftHOWZiUkokuwZJzKTS6gXANaACmsZ7C7TnSX9zMZJ/Yonm6SSpJNaEdNzibsuVOUU/0/uyFMha504qVcv8BANDdW+FWJwakrlJWQSDc3KdxvUsRxi0HF6LyuEfDX6mp2F7dJ8KMQDu94kC72UkWPEUO6Nrg8ciYgLlqCkmzc9RcHgY+IomKSoFNGPhNXYFgCblNuPpG9/wDmC1GVMSSGCgUimru/Fw3SBkxqrOdutro3aCe+6GJKEDJ/gRJXOOc3JnV0L67yX6xxK4sz+UUEVp35QRN+CZVEM3SO1rb0ipSdSWgUNZML8+/5jy1QixG2VXQggA1zU7pWPL22WBYPQMHNb6cI1rph8WPkze++cTLQpwOPzJJFwTbW1YPRiASLObVuN/8AEOhHT7DAtQ/Sf+X5j0eB7r9BHoa2JxQSrj6REN94mR+YgtMaitsmjjyjyj30iCQ0eJ4cIHEPM4o9N8cCtPSIWfn+NOsc+b0rp39o1G5Hip/v33WOvETT7xxQ74wDWdBP2jwPYiJPffdI83fr3yjGPTCP577YQj9rZykSc4AUEkOkuKkgAkgilw3GHYq/1jN+222/6aSg5QoFbM7Gjmh0sLbuNClY0HsFO2AuUChwfhWClikhqKGlGNLgg2tmsYqXMUxmOp2EsakkeJRZk1J4unoVmL2vOnTFFKSgqYZeIduOvej/APwZMqXLcEm5NaEEF23gsekKksTtna5PNHgvYys/CqQSh8z1QouX5hr+rg7xGm/+aylGcpYICAkukEO6mo19z7mG+Eu2pZaVNamYF6UoGrzBtSkQUtUlScTIJApmy9K8QY7ZfMtHnK6pn2d/taPAd0hfsTaKcRKRMS1R4huU1Ry15EQyIJpHG1Q6REpiJRWL0I777tEVtAoFAc+clIc2t2BWApm1E2Y8OQ15QNtZWWYXJqmm7pS9LQmmTiWALij2DHmTwNt0SlNp0g0ieNxTsxfVmo5fv1gdRbUgHeDy7eOgkB1Cpeqa14nkwiudMZTqzV59Ox9Iim2xvBWrHqSlkKoCKjX4S3i0UCzilDuoNKxOWqiQ7+IeE2HQU0bQRKScqVfqGlFW4uXJs/YC+eSTmGZQpYkOFORbR/QHr0x3oXimPv8AFZ2k1YGnhmH11j0Ifff6/n6x2HpicD7Tm7+/WImYBUkBu6wEqZvMZ3bG0VJcZgcwYAGu7nrcOLvFlGyTmar3oKXehrXcaxxz68O7xkE7RzMAau/OopyAZMPMDjCQ3bjhc0guFAWTYyJ+0cB+cCTMakUJSOZ38O7RIYkHlCUPyL1q/mOkd9+UCnEBoimeI1G5BgAjhgb+p5ef3iBXU17pG4m5BgD98YHm4cEgkAlNnDs+6F22MapCRkLKJaoBISLnd5wixG0SuUAZilFIPvF6DKVA+EMKkMGAo9olOai6OvD8PLJHl4KPbrDZJsmbKSy5YcsAAkJcso6AhXOhbWGCsSiehEyWXSUk8jYg7iD8oQYDCqny1ziEiWiqUKBIWs5Wf9wq/ElNGDRsvZ/YmWUgLDZUJBSKAMA5UdbGlr3egyxckr7RbC44m6d/ufODsWfknJ92v3KFVU1ElLam4NXazvSsA4GYuWkpWnMioN2bcd1ACDuMfS/aXaKyn3WGSEoPhKyoJokfE2iOXoPFGeTsGXJlPOXNzKLJShVQ25Jo5uzfWKL4mMdP8icsE5brQD7HbU/p5uTN/lTLKUfCzUrooFn5qj6IMSqPnmM2YuQVZhmlHxeFiUijlSKcHZ611oX7Oe0OXLJSSsH4RXMkB6AbgBajCxDNFFKE1yjs5skJxZvffHU/KAZ+1AKJGZXFxo7x4qJbSAtopVVT+GgZnrazHf8AOIzlrQqu9g/9QpVy7i5e5IsTR6QEU5QoMFE+vDyIp94hKxCgCkfGNAXtx6aOW0NoEmpmfqLglyMwLM2t+FI5ak+2UtEUzlEgJCSx8IzXHOr04RZiFgFgDdx19Bd48o+7Hw73LOd4513b2EDTZ2gqdDS7a8a24Q1WzLSK1Al818pD6sSTboICGKYqDOkjV9bMTcOGYbzFM9M1T5gkNVwphUlk2qKgcILkBTusA5RRgzOwPVuHrF+KSAgczDoinFKvoY9DX+r/ALU/9fvHYPL6B4SNHitpKVLScwDF1dKg7rgGB8TLCkJzAVYVD3LC+o33PyQDEUL0FQoivlv31gxGOBAcmz1UQzPWvEeoiykyDxqrC0YaoyjVnc0CXFXfd6iGpnhKAoJSFO1gHI9YTyp6kljS96tV/WPTsTUPz0H4gubJ8dkis3d7uSXPF+MW4fGlCqVG7T7PC84tIIcGuoqPSLQauNfx3ugUkDYzn7VU1Kb9dTbd+YgnaSwa760EBIQpagA9TdiQwPirag+14a/4agfpzcya20oPIRDJljE6MeGc0VnayqmlbOLWv0ilWOVdyws5DVd3pX8RPEYFBs6TwqD/ALTTyaBZCxKmK94M2UAppRTn4m3pYU0J1pCrMqb/ACKL4abkolXtHPWZJmFh4CkoZz4iGobGwI/u4Qt9oMSqVhvdi5SAovdQH49IOmSJmIJQQzBa+As1eJpwcRmduzzNmM5Z3A1Dgnu+sLi+eSv7/selP+jhcV40vxPomyMIlOHkgUCVA/8AHNUf8XhntfFe6kHKWWqg5qqSBq1OghZglK91KIAyliviVJokcyryEB7VxhnTSkaKypNwksp1Mb8OosYfK+Ks5fhkp/qLMVtBQYEeGUM8wA3X+iXxahIGoItA+1MaVzEIQoZkh3B/WSwArUCg6QXtoolJly0i6wpZdyWIJKjcmkZnZczJMCwHCVuwewNq2LU/iJYYprkl9jq+IbWv5/P3G22scVYlFfhYEaEmpfdZ2a0KMZLEnEkgkBwUkXBB+jN94L9oklGJCgHBUG5GhvyijbRze7UdQxGrsS3kPWLYdca6oTOrcl9jYYba5UkKZNQbPfgd1PlA+J2gagqcG92+2+kZ3Za6saah6enT04wx9y5dx/Hfzg5E7PLqgyVMoogM9LCnIaEveOYmaKWfRuoq16HzEUyJqZYApxJuxpw9YUz55WS1A/6aNxSN7l94AtcRL03Jjp0g/ETQRQ/Ufn4gG7ARUVuHbVxSrNoGqfpyi0SEJTYCrOCdTQhqVERXKATlNjvpbjcuaXh40ugO2VhIbwqcVd9/O7OCC537orVPTVKgVA/R3NCKip5QGrEOrLlSx1IvUb+nnExIy0uo8fvfSmpMV4+4UxglaGDpR6/ePQsXJU5uK2a0ejen9SnJFyZRLgHmRqOPH8wRJTkI8VmdNWq9gNGI1+0VJtdmFXtuNONaDpEUTE6jXvvjD7J1YbNxrqd29T1Pl6iCJU/3iQHdhvBfczfP5wsnS1XQMya2Nj07vF+FUACPI1qHtXfvhX0D0w+RJAqC2nb9/QpS6WcmwAqSbADeYVLL1cfbqIO2VhjNmBKqpFVcQNOtKczCSl5YVj8Gj2TLypffa9Ej4b1qHU2mZuZWIVlS7P11sIhiFXHM+X5MDLxmZrNqeFN9vxHC7k7Z3rSomnMXzJCWsxCnf1hRthYMss2dPwvvLBqjUQXO2oCTdvr33uzm1sWWCd6hbS9Q2rs0Vx425Ct1uxtsPFvKUQazCEudEpFfN/SMpii8xS2uoBNDq5Va9gnzGsQnY4pl5UmqswponMXLdG6RXiXSQP2hnc3yCrjfXzjpxYeMm/cfNlUo8fxf4n0HYyyMIFqclIJDNQuUj/qW8oQYrH+5mFEsZl56UFaj0IArvfjDT2WxBXJmSi5Hiyq/11bgXr6cIQSZg97NWHKwjwpZz7xYNEpZyxBpufos1bJ/D0k4vW/yRbiZBczJiwCRUkjKC3wpe53nsKcTKMuZ8RCVBy9WdwTyBr14RrdnezfvnM51pVJus5ZkuYCPhR+01t5RmMZstUohKiSlJOUtVG9Lap16HlDQjXkrLPDIuNV9W/8A0M2yv3soEguKFQIIPIGt2oRC73jy3r4WV5MLdflDTAKSxBWjLls9a0FKFmpCCWpkTAdXA4tf6/mBiX+PsyvxCSqSfaaGeFSM1BR356gDXd0ffGhmplJAXlcUZjcGxuN8Y3ZeI/Qfi/ST8m4fSNPKmBUkpuRRq2LHSwALdItNe542T3I42YgUSDpVntxNdCGitWVgpkqrq1uHzimQFChY8wQGobAU0p/MDyJ4NaXs1acDYtx0ibiMk62GLmhDqVcsLDwg73+o3wN7gLXmUonLZGjubh6+W6OqkIUorVRmZ3teqSb8T6xa6Uh7JAAd7203W8oXpaD32DKlhKXSQQBQNV3LPQXpbpBPvPE5+GnW+8DvnFKiCC1SBVhv3cq9HtEEyS/hZr34lvV4PfY0VZJaZbl5Q8h9o9FuU7z5x6HoS0SwKQpLHKMwofhqOj3ud4iCcEHXmUwsnMGNr6PUa6PbR4dngAVt2X4ax4YQvfwtXj3aFUybyewswuKCgEsGbw2YtUcSw+Ria8hY5a3cX6ceEHT8GDUi1jxZq9I8jCAMQA7u59fSA2gRnRX/AEAAtU1vre8NdgYPIgqaqz6Cg56l+MVEnLo9gOJtpvMM0shIGiQPRohmbSov8K3JtsF2l4UlndTDo/8AMKsUCJTgHV+LUDkVowpasMZJKyVq+HTl18+sBbRxoJYANb6buPyhYKjs70iqZhFAEgpIIfJPlAptf3qSoWaxb5wv23s9SUmYhJAvkNWZqpINU69tHsJiBJslWWpdK1pLf/nVKj0EN5M1MxAVL+GugDHVwNdd1XsYq5OOwwSk6MHOrMtc/MCg4XPnHscoHM5Zi4sfhccI059kVzFBcuZLyu7KelLBgXHO1o0ey9njDy8qfc5lF1laCvNWzlQZNbcTvizzRVMX0pu9GY9ksDi1zQZaFhCgCoqdKAGppqbMDe2sfQZWycPJTmWgCYwCpiQApZ1JdiS/Nopw+PlZxmdC6pDrX7tT6M7A01DCwvFm0MUSClQIAoUkuOHCJyknsk4uP3KcfiveSlBKnYEgsykkVdxcRn8fL95KClfGHCjvLEPBq5gDKDDyF6D6QBOmaOwJFK2HO1h0EKmJJmZxUpKMQCWsSl3bMxABfWp13cIDwEl1KSoKzEHMkgh+zy6w02lLSoKUQSA4s4dz0akLNkTJ3w0VLYg56sOBfMPkxEWd8bOrDJNqLXl/p2LkyqEB8wNCDqdz7yRu0h9srGqUE0d06CxBHEbzfjCeYppiw2vMhikl9H0NPnDXY5yT2NlVTudiW+f/ABVurSbuJyTik2GbQnTNE1dxeugF+EAowM0Ocutg+tdfO8P5mKDgbwC4IF7DxanTexsWiMzFpClB1ULEkMXLFj+64LjfEOTWkifIXIwhyH9303cN8BzgsgBqbvO2n8w6VMGg8hram+IU3VPLVtIymw89UK8KkpSQRfUV33fpHZRUV1soZW3N0bf58oYqSN3O3r6RxF7DjyrW1S2kHl5E5votRLLCotuH/qPRLMP3o6x6BbBSH/8AT1LKp0719IiuUrQA9IsBiwKs14U3CIHl3g/Pt4gpCSeIvca7oKmKudHgecAb9+UEnLH7E8OkZw2lTzY05XP+2CcZLK2SLa98zFOzkUc3JdzusPRvWO4nEEEkcK/wIhN3I7cEeEAfaaykZU+f27pCWbLIYkEOAz5RTjU96Q5M1OXOoA8Lsd4eEi1h1KN6sNdLbvza0NA6qpA2JWyVEg14t5OeO70inY02YgnLrRizKLtU/Wt7ViOMWybX37uHHV+GsEbLSTlykZiRuLChr5diOlR0c+SfHY5xqcTJllTJYD9K1FxwdNaQow21zNUE5/d5iAFKLAXqphQOOjvGtmzBOQQQBmGVY/aSLjeD6toQYzOxPZ5EtJn4kOkOEJ0NT4lbxqPOJXCKfJf9HjKc1SYUjYuMJUlQSk28SjUlvg3j+7pyLUubJIw+JUGpkmor7sVZKgS6ksBaqHFxYHGTp6fd+7nzpaVgqy5iCkqByihs6QW/uiiVtXEp/wAnEvNlqRmLkZgmrlCmGYhnIIPTV1JSRpYpJ09/9Gs/DAeJYzKAAD+IHUEGr7wYqRKusmpB7+fpAkqfNlJdvfYZdULQl2eunwGtQQATuqqD8bM/yyQXBFCNxYacC0K4s53oR7amBMoAlip+maj05/PjCRGPyyylPxMSVFyOLFq9S0Ee0k3Mtr5Q6urtXeIWmXlSp9WAZzcOW6D1i8YJrZaMnHorQ4Kv9JPEuBcb4eTPCmWutCGIcuQXDcwD5wpo69fBw5M+uvluhjPWBLBJ15fjsQzEfn8RwQMxCFGqUpzB2fK6WCs1g1mdxEsXiMqsyVqXQBCWqwUoElIUKFwHvQRPBD/JQFBiQ4VUFiXTwao8NoFnqJl5j+lLNQPlDF6739Ih5OQsVMqwBLufCAA4yg86F9xYNA6FsoKVX9KLg5Sxspqm7CKMHtITDlWcoqQrM/FrOaavpFxngsEBgpiXAysGICWIZnLE/aDxa0ZB4IOnZiyUQGHbxQmS4qS+nLdEhMTTQkfKJJIZlzI7ePRWAnj6feOQ+hNjmXiAT8Qpd6HfYxZJx0o0zpJqKEaXoO7Rmps0N4pilHRKMt9eLcSfzRKlSf7iTRiS+ug1J+fGG46LpbNdOmNUVHCBDMzkIu7ueAv826vpCaRP92GSpQG56H6Acflq42S6nmKDOachrbn0aEfyoPG2MJ8zKne+6F7gg7zUtpu5axdOnCjte568IoB1ty3gaRFRLckDYtTIYN17u8J9ozmGUG5DM1nG9hf5iD583M7Cj3J4AfKjQpxUwZgTfi5fVj3d98WxrZWUvlsFxiPhGZjQsQADS+Z3jSbAkatRIyhqGwNb2GWvEwkUypiQCo6/ESDe4ahcA7vONPs1AEtIAIcPX+4uPQgeUVctHFn9iraOOElOdThKqN+9mpa1L68iSSNqbQyyJRV8TBxxIFByeMdtVIlzZhlKqlTLTQpILaP4hRjyiOGxS5y807MqWlQKgi9jVtRTiWI5xKeHk1J+DswzjijX837jjEYuZNmYdbEkrPhTrSoSFBiyQvWhItD1IBSEr8JS5SoVyku4tVLU4gm0A+z+IzLKgBlAyggUCaMEnQX6gwArFK95MRZlEpbnUNoNWG4xCSt8Vqjpi+5P6IU7YEzDT1+6UqW9fCohJfTcry1ME4fbpMs+8U6+TZmILigqqoIG5JAqowTtWQJ0uWr9QSUkkWOh8k15xmMniIVQ2q3G7W7O6OzG1KNPtHLnx/Ny8PYVgJpVMUVVzu4uAKX42++4eaBmyD4cxdjcfcANF+HllBCib0AdyT5U9bQPgqzH1vrzrxinlsV9JP3L8NhFLVMSgOrKAA4DkkDh89/R9gNhLUxnFJSlvCHLl7E232fXfA/s8ge9US7EpHl7xVP+IjUTw1jfQfLnEp5GtI5s0mpcUCz5oKgKuHOppYDzesLsSAAaKIZ6F8xDqbUcKBy7PSGE1TGhKVXpurdw1YoxcsKSEFw5SaFqApNxb7xJOqJaEc9E3Mo5WQovRiSEmmoArmrW5uGipKRo5pqTV7E8TeHYwaahSX1JYeLire3Jr9K04UAWF3Zt/T6aRX1DJ0K5UyZVIfrS5g6VIUpirjqXqH6wX7kFiKN39IuSW6a+XnT5Qrl7I1oiJZ/b6/mPR4SVGoUADUOnf1j0avqC0J/dVLfCPiNjWjlI0FqtfrBYJJAWSHc5gKmgHFrDgKRLDYJYZ/ECKKqC1hXW+9vN45MnJeoTSqmAdSU1L7uIbiOLt2VaPFBDAalkuXuyUl7s3OgMaJSggJQKAMKbhQNCTZyQpYqD7t7BmCgnLQBnYnqCIaYhbqHAauzV1iM+0mVg9WenBhQ6luY0PV+2gLG4jKBrXK29+x8oJxK2Bo5qw3nc/doEWkKCiotw6C3n68alfU1WwcUAtubgeG776QDjJoDtfgOGteBtBGIdQYFqVYV1b5ekATRQizbuQHLUX4dXii7d6JbMQczBNSLkalgPU+hjWT5wly1KFgmj8KN8rNYxm8HJUQnK41JD0Dm5/wBRfrB+0iEoSjedSbAOWO54Mnbo55K5mexEwInIP/Lkb+fi84M2NLZa0OC4PmkmwB4jfCnErcqULFVK6UFb6AW38Yd+zs1sXJcg58iWA/clKqji3KoikloeexrgSZKylmCnUB/cKlhuIYtwLwpxCyJmYO7l2vvam9/WNZ7SbKCFEy2BPiS9WUn6UbrGQmFznHUa8QTvBDRzpLlyOnD/AGOLGE6cmoNAWNSA7pmVoeAEZya61KUlyzU/cACHqaOd+h11YbZV/luL1AJuzV41YwoAKS4u99CO2iuKFbFyTdU/uEyMG4CgfAdCkhwCzO+8EFt0U4QvMLs5q/b3BNIlMUVVSTmAsN1bD/USeZ4x3Z8tlHSh6Xo/SKPpiR20qC8BtAoUSkB/eUJrpl0uPETye8PcNtpYUQsBgAQwIJu/xEv9/MZSYQUg6uT4XcOp3fSg1tBUzEMlCnqxSrV6fgHy4wkoJgcISk7+5pMNtZK1HKggB3zfEaO4Z3LB9aCCVLZQASXVVL0Dc9fW9IyuzJikLQpJpR6UAAud4BDdYM9oZpQEpS+R88si6c10U3Go3NC+mrpEZYoJj+dLCUZzMqbBITlHVQc82GlICROCwoiuUkFwzsx8w7FtQYzKsRMXmWS5Acl6B9E6Xfh84a7NOVASfjJCj1IHyA9d8H067JZlFL5UHYeY2YEiliWD93pwi5EwlXR24ijfOFysUkOWoCk9Tu5JArFqMSAAd/2UaVjOJz7Y3lIIADaCPQsVilPRZ8jHoXgw0wlMoOwl5UBg5QAAS5pSjuLNcbzC5aSVvUkgixoCwY/p4a383eKmKVnBYUJALMfibTeCdBQM8B5hVmp4lB6pBAyv/czEPYPrBUmNFk9ly2C1BnJFRuQAKtxgia/DMTT0D+UB4PFXGaqfiHAv9a+mojyZ4BBqyRbgHNT1vCNNs6YrQRPWQXsBQPu86n+IGVODk1yMz1qeFHrYHhA+0ZuZKs2a7mnQBPoPzWBZRcZQS72q/lf+GEMo6GTPCcA/Asxb5c2eBp0wMDoX0vxo275xcoAAB2o4chquR5OTA6R4kpeltddIcrE0fs4lyXFki2mc+lu7wF7SYghSrjKig1zLJ/8AMFbIWEgh6qD9AGvzc8vMg+0MsTE5hQj4uI5bxcfkwv8AmcmJ/wBSzNMyWuC/538PKNN7EYfNOlnUqSXuyUkKI9CYzckli3xA0beXA73tvjU//OVZsUN3xNzSoN5mK5Lo6FVG59oQSFKF0MWuWJqe98Y72h2cEK96iqFuVJDOOI30FeHG/wBAxKQqYpDUWg+n4eMvipJMvIr4g/mK06j5RyxdDNtO0YvaFZXIdK/IfiAZiXCQGLsH5727rDDbuFMtXhcyycwF2Y1SBzrzHGFuBSynawubOHaul3joh1YzkpUXS5RCrGheu6r2juLxBAqlvJrluRtFygScx1c8qN0p8xAU2cFLDMwIpysHbe/1pG7Am0VKAfLWlN9tfImOlaQkjR3qLFmPSJoQPeHMAQQkhxb4QSOvSCJ2ICCyEISwuGNtOdTv0tDWNxu2C4OcEkXZrsLGovasOZq/fYdabrQxQd7saU3kgt+2FsnHFVMoV0rxNH4VicjJmZGZB9O/SorAfdicV7+QaVOokJ3Of4468jvghE80LONOIfXTj1gFchQUvMPhITSjZsxDcPDBEpflvvfpTf2Ioc7jbCUrJ1fjrR9Pv6x5U1QIsyeXBvRx1iuWXvTjW4gtMkBKn+IVHENbhv6QtiNJHRieB76R6Kfcjd35x6No1RHSpoK61cKUvfUpDcglBTHhPDrSP1+M8QxTruI8lQrlYWdMolCqnxKCkX3kk0v84YnYM9gRlChRlLfoSBzPOJ66bHWNaFWHxPu1LOV1UF9S1Pr0EMJRIUK5VOGDh3NXD0y+htxEMTsWaVPkcEgnKUEuzHUUeutzHFYWalQzylKS2U+FRAdtwIKebM/ntMo2ui5KPGoZgXLqAs9AWNKuDxuYuKGINXzByWKag0FTRt7UMCyse6ShYAWklQG5zmoksb2NdIL/AKmYpCVpCUkl3IcENUuQwJLGjk8LwHZOVroGxExBUohmVTXh6N8oAzhRBG879Cw14inKC8VKXnYsndlPE04AEE+UDISAVMSwS1LOam4tmelKDgYNFIt0wnArFSS5IpXi7X4n1hjLWkIIIdRduQFaau57BhDglKzZalnDauNATrDjAyswCiTU6WdLt53bgb0jSWyLXHsAXgEAkgqSNQlRbfR6jpwhh7Iyvd42WQ3izC7E+Eu6QGJobHceYpwxzLBI8JuWDk2od5YCJ7ExHupxUKzAkiWFCmegLl7sVNoTRxSGbtUGN+59ExE954Iqxbob/OBdsygFEp1PPhGbwe3sQX97LTN3uBLV0UkNSv6TBK9ty5ispCpaz8IWXSS379HpUgfSOeWKSLepFgm2MIFslvDmD8nq2oNXHIRlkyimXmORgSVAeEuCQeCj5WaNTPK87rRlSllEkhhTeKG5twrGYxaXJZykkk6O+7z6tD476Gi6BJoVNUoJICbk1t/J7rFScKn9xrwZ9zqtxtrDPMlSWQgAf30HVi5u0dQ1iEUajcRbX6xTky3prt/qColBJoHvcq4cavF0uRLNFJyj+0szb06WenClYuThQdA9KgAHmeDjrS0QmpKQAoVa+h5ceH2gXY/BIvMpKRnBUQkF8zEhtGOtGblFC5efLMdOWoCwCP8Akk8a9XgbETHAQLKZJ0oC54E0/wC0Mtm4GaGS9DUpUDq9RWhb5QGqV2TlOC7Iz8OqYjQFSW10LgvoL04mFn9MRXKz1qOfkPD8o18rCJAqKimvdiPUx1JCklJBdVAQNzAh9Lwscjjo48uRSdxM9gsIUqAKTlIrR6N/B6w4n4MFaRrkLgftIb5n0gqdMB8I1YE0qAbc6AdYtQf8zMzg0pAc7dkJSfZmV7OmgkFCiQWLJp0jsapSZj0UltHePQ/qfQSy9wAEpAAFgOOgiyWjjzigCLnDcqROi9lpADkiPe+D2PTfyitMwcCOkSROALihr59/KFY6B9qbPTOBSaKFlU8OvWsJZyvdeBaUoGhAOVVAARXw1NjS2+G83HgvUCpvSym+oEDTp6FshaXBOuhHEGvOHS9zOV6BV4QLzMQwIUDS1soY0IIbk+6F03DZVJK0hIDM5CsxIclxvoL/AKdDSJT8QZKsruhx4k03MnKC1ARwqaXgmXigWBLbgWYCtCCNKjf9XdpWCMnF0UYTBIzJUkkqZ2OpmBTf9m8uUGLkmUgBISU68FWDgnlUHTnFmHU3iYUFSEgOKlyzVB0r5xZJmJJVnsMod3fOa8CCA73YcIRyYs52wXGLKnSHzHTiqjEjSqj0Md/wgTFUqlQBz7lEkONzhJ11g6chKVk5fCTd7uGf91Ba0ErnMAlJrY0oRy3fnnAUmuiTlqiBwWXJmWvcaBRJPwjTNVhvIF4V4jY8wzGCFLWQ6iCEpQaAJzF9MwsSYdbSSpct5CmmJZSWYuNRUgVD1cWFReFyZ+JDugEuS7TRWwJdDEgPqQ9YylJrR0fDSgk+T2UrkTsOlpyUzEUoFKDf6VatuIHQQFMxMpfwhIIqp7sK/EQzO2pLPFu0sZNWMiksP2pzWDDxKUkAAEOwLxXhdjIyjOQ5rb9poGHk0FOlcvyLZXHwBTMAwWobyCC9SCqoHMDpEMPIdxqbPqAQ54H7CNZNkoYuGdiAblXpoPWAhgfD4EBgGBVU/Z9bQvq2Ljyxj/cZ+YpSarNCQCktWwfz00A4xD3hLPRJcOSSCdL2sYcysFJykqckMplEkBRD3MFHZySAwdTu9KHpXfwcw/NIMs8b0KtmbJJKV5aO6RY2A15aXNYeyMKWrU33E284IErKjxKAIrm+EAczAq8fVeQKmqSA6R4X4gnnpEXJyZGblJ2FmUzEsAXryG7lFRKUAORuFqv/AA/SBcEudNIzBEuWRVnUS4LAkhgLaPHMXgwBMUtSilv1Fkh0hJoKak/7eEFRfklUbpv/AEdn4iSlSQopBJ0Lk6MwN/xFmMmKkgH3alKKmZNNAb/7m6R2fKly5SCEgAVDgOSzsSdWd4LRMzoQo1YZibVqzcN3rBtIW14QrTtGeQD/AEjvX41H1yVj0EKx7Ej6mOQ2vb82H1Jey/0Rwe0QrwuAbh9aseba845iNo5FMoEA2IYjjx5xSnZ7BjV7K3HiPKnA8oDxGANWzb20cc9PwIKasvFKXQynbQSAHIAPM7ywYW1d4CG1lG6QdzO/OlCeHGFMsLZSWIajcta174ODdlISQx+Li3oAX39iHpLYa8BaZoUpmdyFMRUAO44+LL5+XpuMAXQWofQ08/nBBwx/RenxfXh3eK5OzwyjcpUanU+Jz5qI6Qikmb5Y68gkuelWZ6g79XFK8+99fusqgo/qlktV8ykVfgxbf0inASVFViRlFTT9LueAs/8AdDX+kUQMqWeoJuAGNTpZ2uXSNIdqhZTj0DqlqTmOicxoWZndkm5LkAnTfWOrmkygbEBNtTfnQZgOcFzJR/zGfUHVwXYW76xFWFUUsEkkKJADaBm8VBqPWkL9yLkjysW3iIcAhhqdwJegoSW0bjBJxQUxYAsylbzoG3CsJVYMiY4cq+FJD5UhOVJI3k5lsf7X1MNZcgJAWElTN4XIYWYbjbm5tAnGgJJ6GGEnsQmwpfcGHygkzsyfD4SrVnKeH0hOufiCqkqVKYOFAZm6fuN3/iPbQ2LMUslUyblUTlCFEMkixDtRyajQDhE+P1G4QTtsJnGTLP8AmTEuzMopB30D7oHXtiQkgAO9AyPkS1eUQw+wJctBoVKJDcSKvagcP5jWLJGFSCwSeKmbn0G/fyeNxXlt/kOpx/xRDE7TCgXlLalS2tX1Bo+sWKmEsxSBoVuQCdf9LsCN0MFYZ0kZed++MRxWDPuwUpLj6dLGo5GBSWkL6qlsAlSphT8WXgl6GgJBuUlnFQz84tRNmB5kxZVKyg5AEgkl2sBrYfZ4ulyVISFeIpFwXfKajqmoeJysKA+tcw4k2NdzDlSDZvU8WDzMFKzHMEnMCnMQCw8TserchA8/HEABAckjl4W8gRTrFicCsKyuSKnzL143aPf0ahMdqAPzLmB5tszkmcVPPjSGGZTBtEslurU/iAMVOcBiSL11YAC+jD1MMsRhiFo1cCo3jMfr6QLik51MhJ4qNhwBPqekMiapg01alMCXuQOZ3wyw8xRBGXKk0SB/Dk7+gjmHwTM7dWYed4JCw5GbgS/oHtA7BKVACtny3qS/JP2jkOUoDUCW/wBR/wDUejWDm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TEhUUExQWFhUXGBwZGBcXGBgbHRkZGB0YHB8cGRkaHCggGh0lHRoaITEiJSkrLi4uGh8zODMsNyotLisBCgoKDg0OGxAQGywkICUsLCwtLCwsLCwsLCwsNCwsLCwsLCwsLCwsLCwsLCwsLCwsLCwsLCwsLCwsLCwsLCwsLP/AABEIAPAA0gMBIgACEQEDEQH/xAAbAAACAwEBAQAAAAAAAAAAAAAEBQIDBgEAB//EADsQAAECBAMGAwcDAgcBAQAAAAECEQADITEEEkEFUWFxgfAikaEGEzKxwdHhQlLxFGIVI3KCkqLSB3P/xAAZAQADAQEBAAAAAAAAAAAAAAABAgMABAX/xAAtEQACAgICAQIEBQUBAAAAAAAAAQIRAyESMUETUQQiYXGBocHR8CMyQpHhsf/aAAwDAQACEQMRAD8A1Skm/DukdzPcVHb9/wAkFPSIZde+6R5x2yhZQpIekVgMIIYxFSYJzvC/BR39YkhdqmJCJN2ILYnGSJS5jn0i0Lir3Z8o8pxT7RrYy+pasAxBUtu/rEETDEvfaGnPrG5jJIizX/HlEsnHTvlzjoVrfXvyiBX8674PIbiiOT+PxHJg+3fzaJBfZji0PAbY3FFaEvXvpHFAX87fWOGWenz7NI9pw71jbJOiOQd7ovQO+9IgzHs9/wAxNBsfLX5D0gSDjJmVFS5f8fKLQO/p8ogsb7QqaHlBFXu78IiEChDffvfFikgRAp+nf45QfsT4uJ3+nB/MdOGqWaIySBF+aMm0OkmUCTvv93iRlEGnP7xPOYtSrv77zSG5C+miCZJa48j949BqQG08vxHo3Ji+mjjXpy770iExMW5uPKOFRhLOqypxQax7LWO5q1ieSMjKREJcU7846w70jqkaxxQ5N20EDaIINYktNLa/KIhBjxWfpBEaRUQBHCoERaVhqxXMR3/EKHiitCwO+90dKgdH0/nWIK6xBcZmRYVDjEs/Z77eKHow77tHgY1hsISX3daxxY774RUATFyeMFgaT7IKBp3fu8SIOkdKYijjfvyhewcUiaC32iJqa33x0JeIgMYDQyIqMcFu+/5ibRWlPFu2gbCVqQ1Y6ibVn75xL3IIu/eve6KFSyDy+X0h7tEmmn0XoW/nrSvLukWIt1ihBO6L0rGsBBbCUu3xDzj0REjun/qPQTWX0/ERKu6xWQXrV++/zHAk1+kAbiTWmmseSVMz6aR0JjoT5vDJgcGilExvFfhv3fWCSunPd9DA6uXf8xNvPX+Yz2LFNHCukVkaxZFakNSFoa/crKjpx86ekRTOe799+sWFFIglG6CFMks6PAmKxCZaVLmKCUi5P0GpOjReoNWMv7e7NXOkyigqARMBWU0ISaEgancOJgxVumHsRe0ftHOWZiUkokuwZJzKTS6gXANaACmsZ7C7TnSX9zMZJ/Yonm6SSpJNaEdNzibsuVOUU/0/uyFMha504qVcv8BANDdW+FWJwakrlJWQSDc3KdxvUsRxi0HF6LyuEfDX6mp2F7dJ8KMQDu94kC72UkWPEUO6Nrg8ciYgLlqCkmzc9RcHgY+IomKSoFNGPhNXYFgCblNuPpG9/wDmC1GVMSSGCgUimru/Fw3SBkxqrOdutro3aCe+6GJKEDJ/gRJXOOc3JnV0L67yX6xxK4sz+UUEVp35QRN+CZVEM3SO1rb0ipSdSWgUNZML8+/5jy1QixG2VXQggA1zU7pWPL22WBYPQMHNb6cI1rph8WPkze++cTLQpwOPzJJFwTbW1YPRiASLObVuN/8AEOhHT7DAtQ/Sf+X5j0eB7r9BHoa2JxQSrj6REN94mR+YgtMaitsmjjyjyj30iCQ0eJ4cIHEPM4o9N8cCtPSIWfn+NOsc+b0rp39o1G5Hip/v33WOvETT7xxQ74wDWdBP2jwPYiJPffdI83fr3yjGPTCP577YQj9rZykSc4AUEkOkuKkgAkgilw3GHYq/1jN+222/6aSg5QoFbM7Gjmh0sLbuNClY0HsFO2AuUChwfhWClikhqKGlGNLgg2tmsYqXMUxmOp2EsakkeJRZk1J4unoVmL2vOnTFFKSgqYZeIduOvej/APwZMqXLcEm5NaEEF23gsekKksTtna5PNHgvYys/CqQSh8z1QouX5hr+rg7xGm/+aylGcpYICAkukEO6mo19z7mG+Eu2pZaVNamYF6UoGrzBtSkQUtUlScTIJApmy9K8QY7ZfMtHnK6pn2d/taPAd0hfsTaKcRKRMS1R4huU1Ry15EQyIJpHG1Q6REpiJRWL0I777tEVtAoFAc+clIc2t2BWApm1E2Y8OQ15QNtZWWYXJqmm7pS9LQmmTiWALij2DHmTwNt0SlNp0g0ieNxTsxfVmo5fv1gdRbUgHeDy7eOgkB1Cpeqa14nkwiudMZTqzV59Ox9Iim2xvBWrHqSlkKoCKjX4S3i0UCzilDuoNKxOWqiQ7+IeE2HQU0bQRKScqVfqGlFW4uXJs/YC+eSTmGZQpYkOFORbR/QHr0x3oXimPv8AFZ2k1YGnhmH11j0Ifff6/n6x2HpicD7Tm7+/WImYBUkBu6wEqZvMZ3bG0VJcZgcwYAGu7nrcOLvFlGyTmar3oKXehrXcaxxz68O7xkE7RzMAau/OopyAZMPMDjCQ3bjhc0guFAWTYyJ+0cB+cCTMakUJSOZ38O7RIYkHlCUPyL1q/mOkd9+UCnEBoimeI1G5BgAjhgb+p5ef3iBXU17pG4m5BgD98YHm4cEgkAlNnDs+6F22MapCRkLKJaoBISLnd5wixG0SuUAZilFIPvF6DKVA+EMKkMGAo9olOai6OvD8PLJHl4KPbrDZJsmbKSy5YcsAAkJcso6AhXOhbWGCsSiehEyWXSUk8jYg7iD8oQYDCqny1ziEiWiqUKBIWs5Wf9wq/ElNGDRsvZ/YmWUgLDZUJBSKAMA5UdbGlr3egyxckr7RbC44m6d/ufODsWfknJ92v3KFVU1ElLam4NXazvSsA4GYuWkpWnMioN2bcd1ACDuMfS/aXaKyn3WGSEoPhKyoJokfE2iOXoPFGeTsGXJlPOXNzKLJShVQ25Jo5uzfWKL4mMdP8icsE5brQD7HbU/p5uTN/lTLKUfCzUrooFn5qj6IMSqPnmM2YuQVZhmlHxeFiUijlSKcHZ611oX7Oe0OXLJSSsH4RXMkB6AbgBajCxDNFFKE1yjs5skJxZvffHU/KAZ+1AKJGZXFxo7x4qJbSAtopVVT+GgZnrazHf8AOIzlrQqu9g/9QpVy7i5e5IsTR6QEU5QoMFE+vDyIp94hKxCgCkfGNAXtx6aOW0NoEmpmfqLglyMwLM2t+FI5ak+2UtEUzlEgJCSx8IzXHOr04RZiFgFgDdx19Bd48o+7Hw73LOd4513b2EDTZ2gqdDS7a8a24Q1WzLSK1Al818pD6sSTboICGKYqDOkjV9bMTcOGYbzFM9M1T5gkNVwphUlk2qKgcILkBTusA5RRgzOwPVuHrF+KSAgczDoinFKvoY9DX+r/ALU/9fvHYPL6B4SNHitpKVLScwDF1dKg7rgGB8TLCkJzAVYVD3LC+o33PyQDEUL0FQoivlv31gxGOBAcmz1UQzPWvEeoiykyDxqrC0YaoyjVnc0CXFXfd6iGpnhKAoJSFO1gHI9YTyp6kljS96tV/WPTsTUPz0H4gubJ8dkis3d7uSXPF+MW4fGlCqVG7T7PC84tIIcGuoqPSLQauNfx3ugUkDYzn7VU1Kb9dTbd+YgnaSwa760EBIQpagA9TdiQwPirag+14a/4agfpzcya20oPIRDJljE6MeGc0VnayqmlbOLWv0ilWOVdyws5DVd3pX8RPEYFBs6TwqD/ALTTyaBZCxKmK94M2UAppRTn4m3pYU0J1pCrMqb/ACKL4abkolXtHPWZJmFh4CkoZz4iGobGwI/u4Qt9oMSqVhvdi5SAovdQH49IOmSJmIJQQzBa+As1eJpwcRmduzzNmM5Z3A1Dgnu+sLi+eSv7/selP+jhcV40vxPomyMIlOHkgUCVA/8AHNUf8XhntfFe6kHKWWqg5qqSBq1OghZglK91KIAyliviVJokcyryEB7VxhnTSkaKypNwksp1Mb8OosYfK+Ks5fhkp/qLMVtBQYEeGUM8wA3X+iXxahIGoItA+1MaVzEIQoZkh3B/WSwArUCg6QXtoolJly0i6wpZdyWIJKjcmkZnZczJMCwHCVuwewNq2LU/iJYYprkl9jq+IbWv5/P3G22scVYlFfhYEaEmpfdZ2a0KMZLEnEkgkBwUkXBB+jN94L9oklGJCgHBUG5GhvyijbRze7UdQxGrsS3kPWLYdca6oTOrcl9jYYba5UkKZNQbPfgd1PlA+J2gagqcG92+2+kZ3Za6saah6enT04wx9y5dx/Hfzg5E7PLqgyVMoogM9LCnIaEveOYmaKWfRuoq16HzEUyJqZYApxJuxpw9YUz55WS1A/6aNxSN7l94AtcRL03Jjp0g/ETQRQ/Ufn4gG7ARUVuHbVxSrNoGqfpyi0SEJTYCrOCdTQhqVERXKATlNjvpbjcuaXh40ugO2VhIbwqcVd9/O7OCC537orVPTVKgVA/R3NCKip5QGrEOrLlSx1IvUb+nnExIy0uo8fvfSmpMV4+4UxglaGDpR6/ePQsXJU5uK2a0ejen9SnJFyZRLgHmRqOPH8wRJTkI8VmdNWq9gNGI1+0VJtdmFXtuNONaDpEUTE6jXvvjD7J1YbNxrqd29T1Pl6iCJU/3iQHdhvBfczfP5wsnS1XQMya2Nj07vF+FUACPI1qHtXfvhX0D0w+RJAqC2nb9/QpS6WcmwAqSbADeYVLL1cfbqIO2VhjNmBKqpFVcQNOtKczCSl5YVj8Gj2TLypffa9Ej4b1qHU2mZuZWIVlS7P11sIhiFXHM+X5MDLxmZrNqeFN9vxHC7k7Z3rSomnMXzJCWsxCnf1hRthYMss2dPwvvLBqjUQXO2oCTdvr33uzm1sWWCd6hbS9Q2rs0Vx425Ct1uxtsPFvKUQazCEudEpFfN/SMpii8xS2uoBNDq5Va9gnzGsQnY4pl5UmqswponMXLdG6RXiXSQP2hnc3yCrjfXzjpxYeMm/cfNlUo8fxf4n0HYyyMIFqclIJDNQuUj/qW8oQYrH+5mFEsZl56UFaj0IArvfjDT2WxBXJmSi5Hiyq/11bgXr6cIQSZg97NWHKwjwpZz7xYNEpZyxBpufos1bJ/D0k4vW/yRbiZBczJiwCRUkjKC3wpe53nsKcTKMuZ8RCVBy9WdwTyBr14RrdnezfvnM51pVJus5ZkuYCPhR+01t5RmMZstUohKiSlJOUtVG9Lap16HlDQjXkrLPDIuNV9W/8A0M2yv3soEguKFQIIPIGt2oRC73jy3r4WV5MLdflDTAKSxBWjLls9a0FKFmpCCWpkTAdXA4tf6/mBiX+PsyvxCSqSfaaGeFSM1BR356gDXd0ffGhmplJAXlcUZjcGxuN8Y3ZeI/Qfi/ST8m4fSNPKmBUkpuRRq2LHSwALdItNe542T3I42YgUSDpVntxNdCGitWVgpkqrq1uHzimQFChY8wQGobAU0p/MDyJ4NaXs1acDYtx0ibiMk62GLmhDqVcsLDwg73+o3wN7gLXmUonLZGjubh6+W6OqkIUorVRmZ3teqSb8T6xa6Uh7JAAd7203W8oXpaD32DKlhKXSQQBQNV3LPQXpbpBPvPE5+GnW+8DvnFKiCC1SBVhv3cq9HtEEyS/hZr34lvV4PfY0VZJaZbl5Q8h9o9FuU7z5x6HoS0SwKQpLHKMwofhqOj3ud4iCcEHXmUwsnMGNr6PUa6PbR4dngAVt2X4ax4YQvfwtXj3aFUybyewswuKCgEsGbw2YtUcSw+Ria8hY5a3cX6ceEHT8GDUi1jxZq9I8jCAMQA7u59fSA2gRnRX/AEAAtU1vre8NdgYPIgqaqz6Cg56l+MVEnLo9gOJtpvMM0shIGiQPRohmbSov8K3JtsF2l4UlndTDo/8AMKsUCJTgHV+LUDkVowpasMZJKyVq+HTl18+sBbRxoJYANb6buPyhYKjs70iqZhFAEgpIIfJPlAptf3qSoWaxb5wv23s9SUmYhJAvkNWZqpINU69tHsJiBJslWWpdK1pLf/nVKj0EN5M1MxAVL+GugDHVwNdd1XsYq5OOwwSk6MHOrMtc/MCg4XPnHscoHM5Zi4sfhccI059kVzFBcuZLyu7KelLBgXHO1o0ey9njDy8qfc5lF1laCvNWzlQZNbcTvizzRVMX0pu9GY9ksDi1zQZaFhCgCoqdKAGppqbMDe2sfQZWycPJTmWgCYwCpiQApZ1JdiS/Nopw+PlZxmdC6pDrX7tT6M7A01DCwvFm0MUSClQIAoUkuOHCJyknsk4uP3KcfiveSlBKnYEgsykkVdxcRn8fL95KClfGHCjvLEPBq5gDKDDyF6D6QBOmaOwJFK2HO1h0EKmJJmZxUpKMQCWsSl3bMxABfWp13cIDwEl1KSoKzEHMkgh+zy6w02lLSoKUQSA4s4dz0akLNkTJ3w0VLYg56sOBfMPkxEWd8bOrDJNqLXl/p2LkyqEB8wNCDqdz7yRu0h9srGqUE0d06CxBHEbzfjCeYppiw2vMhikl9H0NPnDXY5yT2NlVTudiW+f/ABVurSbuJyTik2GbQnTNE1dxeugF+EAowM0Ocutg+tdfO8P5mKDgbwC4IF7DxanTexsWiMzFpClB1ULEkMXLFj+64LjfEOTWkifIXIwhyH9303cN8BzgsgBqbvO2n8w6VMGg8hram+IU3VPLVtIymw89UK8KkpSQRfUV33fpHZRUV1soZW3N0bf58oYqSN3O3r6RxF7DjyrW1S2kHl5E5votRLLCotuH/qPRLMP3o6x6BbBSH/8AT1LKp0719IiuUrQA9IsBiwKs14U3CIHl3g/Pt4gpCSeIvca7oKmKudHgecAb9+UEnLH7E8OkZw2lTzY05XP+2CcZLK2SLa98zFOzkUc3JdzusPRvWO4nEEEkcK/wIhN3I7cEeEAfaaykZU+f27pCWbLIYkEOAz5RTjU96Q5M1OXOoA8Lsd4eEi1h1KN6sNdLbvza0NA6qpA2JWyVEg14t5OeO70inY02YgnLrRizKLtU/Wt7ViOMWybX37uHHV+GsEbLSTlykZiRuLChr5diOlR0c+SfHY5xqcTJllTJYD9K1FxwdNaQow21zNUE5/d5iAFKLAXqphQOOjvGtmzBOQQQBmGVY/aSLjeD6toQYzOxPZ5EtJn4kOkOEJ0NT4lbxqPOJXCKfJf9HjKc1SYUjYuMJUlQSk28SjUlvg3j+7pyLUubJIw+JUGpkmor7sVZKgS6ksBaqHFxYHGTp6fd+7nzpaVgqy5iCkqByihs6QW/uiiVtXEp/wAnEvNlqRmLkZgmrlCmGYhnIIPTV1JSRpYpJ09/9Gs/DAeJYzKAAD+IHUEGr7wYqRKusmpB7+fpAkqfNlJdvfYZdULQl2eunwGtQQATuqqD8bM/yyQXBFCNxYacC0K4s53oR7amBMoAlip+maj05/PjCRGPyyylPxMSVFyOLFq9S0Ee0k3Mtr5Q6urtXeIWmXlSp9WAZzcOW6D1i8YJrZaMnHorQ4Kv9JPEuBcb4eTPCmWutCGIcuQXDcwD5wpo69fBw5M+uvluhjPWBLBJ15fjsQzEfn8RwQMxCFGqUpzB2fK6WCs1g1mdxEsXiMqsyVqXQBCWqwUoElIUKFwHvQRPBD/JQFBiQ4VUFiXTwao8NoFnqJl5j+lLNQPlDF6739Ih5OQsVMqwBLufCAA4yg86F9xYNA6FsoKVX9KLg5Sxspqm7CKMHtITDlWcoqQrM/FrOaavpFxngsEBgpiXAysGICWIZnLE/aDxa0ZB4IOnZiyUQGHbxQmS4qS+nLdEhMTTQkfKJJIZlzI7ePRWAnj6feOQ+hNjmXiAT8Qpd6HfYxZJx0o0zpJqKEaXoO7Rmps0N4pilHRKMt9eLcSfzRKlSf7iTRiS+ug1J+fGG46LpbNdOmNUVHCBDMzkIu7ueAv826vpCaRP92GSpQG56H6Acflq42S6nmKDOachrbn0aEfyoPG2MJ8zKne+6F7gg7zUtpu5axdOnCjte568IoB1ty3gaRFRLckDYtTIYN17u8J9ozmGUG5DM1nG9hf5iD583M7Cj3J4AfKjQpxUwZgTfi5fVj3d98WxrZWUvlsFxiPhGZjQsQADS+Z3jSbAkatRIyhqGwNb2GWvEwkUypiQCo6/ESDe4ahcA7vONPs1AEtIAIcPX+4uPQgeUVctHFn9iraOOElOdThKqN+9mpa1L68iSSNqbQyyJRV8TBxxIFByeMdtVIlzZhlKqlTLTQpILaP4hRjyiOGxS5y807MqWlQKgi9jVtRTiWI5xKeHk1J+DswzjijX837jjEYuZNmYdbEkrPhTrSoSFBiyQvWhItD1IBSEr8JS5SoVyku4tVLU4gm0A+z+IzLKgBlAyggUCaMEnQX6gwArFK95MRZlEpbnUNoNWG4xCSt8Vqjpi+5P6IU7YEzDT1+6UqW9fCohJfTcry1ME4fbpMs+8U6+TZmILigqqoIG5JAqowTtWQJ0uWr9QSUkkWOh8k15xmMniIVQ2q3G7W7O6OzG1KNPtHLnx/Ny8PYVgJpVMUVVzu4uAKX42++4eaBmyD4cxdjcfcANF+HllBCib0AdyT5U9bQPgqzH1vrzrxinlsV9JP3L8NhFLVMSgOrKAA4DkkDh89/R9gNhLUxnFJSlvCHLl7E232fXfA/s8ge9US7EpHl7xVP+IjUTw1jfQfLnEp5GtI5s0mpcUCz5oKgKuHOppYDzesLsSAAaKIZ6F8xDqbUcKBy7PSGE1TGhKVXpurdw1YoxcsKSEFw5SaFqApNxb7xJOqJaEc9E3Mo5WQovRiSEmmoArmrW5uGipKRo5pqTV7E8TeHYwaahSX1JYeLire3Jr9K04UAWF3Zt/T6aRX1DJ0K5UyZVIfrS5g6VIUpirjqXqH6wX7kFiKN39IuSW6a+XnT5Qrl7I1oiJZ/b6/mPR4SVGoUADUOnf1j0avqC0J/dVLfCPiNjWjlI0FqtfrBYJJAWSHc5gKmgHFrDgKRLDYJYZ/ECKKqC1hXW+9vN45MnJeoTSqmAdSU1L7uIbiOLt2VaPFBDAalkuXuyUl7s3OgMaJSggJQKAMKbhQNCTZyQpYqD7t7BmCgnLQBnYnqCIaYhbqHAauzV1iM+0mVg9WenBhQ6luY0PV+2gLG4jKBrXK29+x8oJxK2Bo5qw3nc/doEWkKCiotw6C3n68alfU1WwcUAtubgeG776QDjJoDtfgOGteBtBGIdQYFqVYV1b5ekATRQizbuQHLUX4dXii7d6JbMQczBNSLkalgPU+hjWT5wly1KFgmj8KN8rNYxm8HJUQnK41JD0Dm5/wBRfrB+0iEoSjedSbAOWO54Mnbo55K5mexEwInIP/Lkb+fi84M2NLZa0OC4PmkmwB4jfCnErcqULFVK6UFb6AW38Yd+zs1sXJcg58iWA/clKqji3KoikloeexrgSZKylmCnUB/cKlhuIYtwLwpxCyJmYO7l2vvam9/WNZ7SbKCFEy2BPiS9WUn6UbrGQmFznHUa8QTvBDRzpLlyOnD/AGOLGE6cmoNAWNSA7pmVoeAEZya61KUlyzU/cACHqaOd+h11YbZV/luL1AJuzV41YwoAKS4u99CO2iuKFbFyTdU/uEyMG4CgfAdCkhwCzO+8EFt0U4QvMLs5q/b3BNIlMUVVSTmAsN1bD/USeZ4x3Z8tlHSh6Xo/SKPpiR20qC8BtAoUSkB/eUJrpl0uPETye8PcNtpYUQsBgAQwIJu/xEv9/MZSYQUg6uT4XcOp3fSg1tBUzEMlCnqxSrV6fgHy4wkoJgcISk7+5pMNtZK1HKggB3zfEaO4Z3LB9aCCVLZQASXVVL0Dc9fW9IyuzJikLQpJpR6UAAud4BDdYM9oZpQEpS+R88si6c10U3Go3NC+mrpEZYoJj+dLCUZzMqbBITlHVQc82GlICROCwoiuUkFwzsx8w7FtQYzKsRMXmWS5Acl6B9E6Xfh84a7NOVASfjJCj1IHyA9d8H067JZlFL5UHYeY2YEiliWD93pwi5EwlXR24ijfOFysUkOWoCk9Tu5JArFqMSAAd/2UaVjOJz7Y3lIIADaCPQsVilPRZ8jHoXgw0wlMoOwl5UBg5QAAS5pSjuLNcbzC5aSVvUkgixoCwY/p4a383eKmKVnBYUJALMfibTeCdBQM8B5hVmp4lB6pBAyv/czEPYPrBUmNFk9ly2C1BnJFRuQAKtxgia/DMTT0D+UB4PFXGaqfiHAv9a+mojyZ4BBqyRbgHNT1vCNNs6YrQRPWQXsBQPu86n+IGVODk1yMz1qeFHrYHhA+0ZuZKs2a7mnQBPoPzWBZRcZQS72q/lf+GEMo6GTPCcA/Asxb5c2eBp0wMDoX0vxo275xcoAAB2o4chquR5OTA6R4kpeltddIcrE0fs4lyXFki2mc+lu7wF7SYghSrjKig1zLJ/8AMFbIWEgh6qD9AGvzc8vMg+0MsTE5hQj4uI5bxcfkwv8AmcmJ/wBSzNMyWuC/538PKNN7EYfNOlnUqSXuyUkKI9CYzckli3xA0beXA73tvjU//OVZsUN3xNzSoN5mK5Lo6FVG59oQSFKF0MWuWJqe98Y72h2cEK96iqFuVJDOOI30FeHG/wBAxKQqYpDUWg+n4eMvipJMvIr4g/mK06j5RyxdDNtO0YvaFZXIdK/IfiAZiXCQGLsH5727rDDbuFMtXhcyycwF2Y1SBzrzHGFuBSynawubOHaul3joh1YzkpUXS5RCrGheu6r2juLxBAqlvJrluRtFygScx1c8qN0p8xAU2cFLDMwIpysHbe/1pG7Am0VKAfLWlN9tfImOlaQkjR3qLFmPSJoQPeHMAQQkhxb4QSOvSCJ2ICCyEISwuGNtOdTv0tDWNxu2C4OcEkXZrsLGovasOZq/fYdabrQxQd7saU3kgt+2FsnHFVMoV0rxNH4VicjJmZGZB9O/SorAfdicV7+QaVOokJ3Of4468jvghE80LONOIfXTj1gFchQUvMPhITSjZsxDcPDBEpflvvfpTf2Ioc7jbCUrJ1fjrR9Pv6x5U1QIsyeXBvRx1iuWXvTjW4gtMkBKn+IVHENbhv6QtiNJHRieB76R6Kfcjd35x6No1RHSpoK61cKUvfUpDcglBTHhPDrSP1+M8QxTruI8lQrlYWdMolCqnxKCkX3kk0v84YnYM9gRlChRlLfoSBzPOJ66bHWNaFWHxPu1LOV1UF9S1Pr0EMJRIUK5VOGDh3NXD0y+htxEMTsWaVPkcEgnKUEuzHUUeutzHFYWalQzylKS2U+FRAdtwIKebM/ntMo2ui5KPGoZgXLqAs9AWNKuDxuYuKGINXzByWKag0FTRt7UMCyse6ShYAWklQG5zmoksb2NdIL/AKmYpCVpCUkl3IcENUuQwJLGjk8LwHZOVroGxExBUohmVTXh6N8oAzhRBG879Cw14inKC8VKXnYsndlPE04AEE+UDISAVMSwS1LOam4tmelKDgYNFIt0wnArFSS5IpXi7X4n1hjLWkIIIdRduQFaau57BhDglKzZalnDauNATrDjAyswCiTU6WdLt53bgb0jSWyLXHsAXgEAkgqSNQlRbfR6jpwhh7Iyvd42WQ3izC7E+Eu6QGJobHceYpwxzLBI8JuWDk2od5YCJ7ExHupxUKzAkiWFCmegLl7sVNoTRxSGbtUGN+59ExE954Iqxbob/OBdsygFEp1PPhGbwe3sQX97LTN3uBLV0UkNSv6TBK9ty5ispCpaz8IWXSS379HpUgfSOeWKSLepFgm2MIFslvDmD8nq2oNXHIRlkyimXmORgSVAeEuCQeCj5WaNTPK87rRlSllEkhhTeKG5twrGYxaXJZykkk6O+7z6tD476Gi6BJoVNUoJICbk1t/J7rFScKn9xrwZ9zqtxtrDPMlSWQgAf30HVi5u0dQ1iEUajcRbX6xTky3prt/qColBJoHvcq4cavF0uRLNFJyj+0szb06WenClYuThQdA9KgAHmeDjrS0QmpKQAoVa+h5ceH2gXY/BIvMpKRnBUQkF8zEhtGOtGblFC5efLMdOWoCwCP8Akk8a9XgbETHAQLKZJ0oC54E0/wC0Mtm4GaGS9DUpUDq9RWhb5QGqV2TlOC7Iz8OqYjQFSW10LgvoL04mFn9MRXKz1qOfkPD8o18rCJAqKimvdiPUx1JCklJBdVAQNzAh9Lwscjjo48uRSdxM9gsIUqAKTlIrR6N/B6w4n4MFaRrkLgftIb5n0gqdMB8I1YE0qAbc6AdYtQf8zMzg0pAc7dkJSfZmV7OmgkFCiQWLJp0jsapSZj0UltHePQ/qfQSy9wAEpAAFgOOgiyWjjzigCLnDcqROi9lpADkiPe+D2PTfyitMwcCOkSROALihr59/KFY6B9qbPTOBSaKFlU8OvWsJZyvdeBaUoGhAOVVAARXw1NjS2+G83HgvUCpvSym+oEDTp6FshaXBOuhHEGvOHS9zOV6BV4QLzMQwIUDS1soY0IIbk+6F03DZVJK0hIDM5CsxIclxvoL/AKdDSJT8QZKsruhx4k03MnKC1ARwqaXgmXigWBLbgWYCtCCNKjf9XdpWCMnF0UYTBIzJUkkqZ2OpmBTf9m8uUGLkmUgBISU68FWDgnlUHTnFmHU3iYUFSEgOKlyzVB0r5xZJmJJVnsMod3fOa8CCA73YcIRyYs52wXGLKnSHzHTiqjEjSqj0Md/wgTFUqlQBz7lEkONzhJ11g6chKVk5fCTd7uGf91Ba0ErnMAlJrY0oRy3fnnAUmuiTlqiBwWXJmWvcaBRJPwjTNVhvIF4V4jY8wzGCFLWQ6iCEpQaAJzF9MwsSYdbSSpct5CmmJZSWYuNRUgVD1cWFReFyZ+JDugEuS7TRWwJdDEgPqQ9YylJrR0fDSgk+T2UrkTsOlpyUzEUoFKDf6VatuIHQQFMxMpfwhIIqp7sK/EQzO2pLPFu0sZNWMiksP2pzWDDxKUkAAEOwLxXhdjIyjOQ5rb9poGHk0FOlcvyLZXHwBTMAwWobyCC9SCqoHMDpEMPIdxqbPqAQ54H7CNZNkoYuGdiAblXpoPWAhgfD4EBgGBVU/Z9bQvq2Ljyxj/cZ+YpSarNCQCktWwfz00A4xD3hLPRJcOSSCdL2sYcysFJykqckMplEkBRD3MFHZySAwdTu9KHpXfwcw/NIMs8b0KtmbJJKV5aO6RY2A15aXNYeyMKWrU33E284IErKjxKAIrm+EAczAq8fVeQKmqSA6R4X4gnnpEXJyZGblJ2FmUzEsAXryG7lFRKUAORuFqv/AA/SBcEudNIzBEuWRVnUS4LAkhgLaPHMXgwBMUtSilv1Fkh0hJoKak/7eEFRfklUbpv/AEdn4iSlSQopBJ0Lk6MwN/xFmMmKkgH3alKKmZNNAb/7m6R2fKly5SCEgAVDgOSzsSdWd4LRMzoQo1YZibVqzcN3rBtIW14QrTtGeQD/AEjvX41H1yVj0EKx7Ej6mOQ2vb82H1Jey/0Rwe0QrwuAbh9aseba845iNo5FMoEA2IYjjx5xSnZ7BjV7K3HiPKnA8oDxGANWzb20cc9PwIKasvFKXQynbQSAHIAPM7ywYW1d4CG1lG6QdzO/OlCeHGFMsLZSWIajcta174ODdlISQx+Li3oAX39iHpLYa8BaZoUpmdyFMRUAO44+LL5+XpuMAXQWofQ08/nBBwx/RenxfXh3eK5OzwyjcpUanU+Jz5qI6Qikmb5Y68gkuelWZ6g79XFK8+99fusqgo/qlktV8ykVfgxbf0inASVFViRlFTT9LueAs/8AdDX+kUQMqWeoJuAGNTpZ2uXSNIdqhZTj0DqlqTmOicxoWZndkm5LkAnTfWOrmkygbEBNtTfnQZgOcFzJR/zGfUHVwXYW76xFWFUUsEkkKJADaBm8VBqPWkL9yLkjysW3iIcAhhqdwJegoSW0bjBJxQUxYAsylbzoG3CsJVYMiY4cq+FJD5UhOVJI3k5lsf7X1MNZcgJAWElTN4XIYWYbjbm5tAnGgJJ6GGEnsQmwpfcGHygkzsyfD4SrVnKeH0hOufiCqkqVKYOFAZm6fuN3/iPbQ2LMUslUyblUTlCFEMkixDtRyajQDhE+P1G4QTtsJnGTLP8AmTEuzMopB30D7oHXtiQkgAO9AyPkS1eUQw+wJctBoVKJDcSKvagcP5jWLJGFSCwSeKmbn0G/fyeNxXlt/kOpx/xRDE7TCgXlLalS2tX1Bo+sWKmEsxSBoVuQCdf9LsCN0MFYZ0kZed++MRxWDPuwUpLj6dLGo5GBSWkL6qlsAlSphT8WXgl6GgJBuUlnFQz84tRNmB5kxZVKyg5AEgkl2sBrYfZ4ulyVISFeIpFwXfKajqmoeJysKA+tcw4k2NdzDlSDZvU8WDzMFKzHMEnMCnMQCw8TserchA8/HEABAckjl4W8gRTrFicCsKyuSKnzL143aPf0ahMdqAPzLmB5tszkmcVPPjSGGZTBtEslurU/iAMVOcBiSL11YAC+jD1MMsRhiFo1cCo3jMfr6QLik51MhJ4qNhwBPqekMiapg01alMCXuQOZ3wyw8xRBGXKk0SB/Dk7+gjmHwTM7dWYed4JCw5GbgS/oHtA7BKVACtny3qS/JP2jkOUoDUCW/wBR/wDUejWDm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://upload.wikimedia.org/wikipedia/commons/1/12/Jacobs_Vision_and_Gods_Promis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422" y="0"/>
            <a:ext cx="1734578" cy="1977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40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44567" y="79468"/>
            <a:ext cx="5596758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神的家</a:t>
            </a:r>
            <a:b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</a:br>
            <a:r>
              <a:rPr lang="en-US" altLang="ja-JP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The House of </a:t>
            </a:r>
            <a:r>
              <a:rPr lang="en-US" altLang="ja-JP" sz="3600" u="sng" dirty="0" smtClean="0">
                <a:solidFill>
                  <a:srgbClr val="073C65"/>
                </a:solidFill>
                <a:effectLst/>
                <a:ea typeface="SimSun"/>
                <a:cs typeface="Times New Roman"/>
              </a:rPr>
              <a:t>God</a:t>
            </a:r>
            <a:endParaRPr lang="en-US" sz="32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0979" y="1813432"/>
            <a:ext cx="7636259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摩西在神全家的尽忠 </a:t>
            </a:r>
            <a:r>
              <a:rPr lang="en-US" altLang="zh-CN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希伯来书 </a:t>
            </a:r>
            <a:r>
              <a:rPr lang="en-US" altLang="zh-CN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3:1-6)</a:t>
            </a:r>
          </a:p>
          <a:p>
            <a:pPr marL="514350" indent="-514350">
              <a:buFont typeface="+mj-lt"/>
              <a:buAutoNum type="arabicPeriod" startAt="3"/>
            </a:pPr>
            <a:endParaRPr lang="en-US" altLang="zh-CN" sz="2800" b="1" dirty="0">
              <a:solidFill>
                <a:srgbClr val="00B050"/>
              </a:solidFill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</a:rPr>
              <a:t>基</a:t>
            </a: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ea typeface="SimSun" pitchFamily="2" charset="-122"/>
              </a:rPr>
              <a:t>督治</a:t>
            </a: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</a:rPr>
              <a:t>理神的</a:t>
            </a: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ea typeface="SimSun" pitchFamily="2" charset="-122"/>
              </a:rPr>
              <a:t>家</a:t>
            </a:r>
            <a:r>
              <a:rPr lang="en-US" altLang="zh-CN" sz="2400" b="1" dirty="0" smtClean="0">
                <a:solidFill>
                  <a:srgbClr val="0070C0"/>
                </a:solidFill>
                <a:latin typeface="SimSun" pitchFamily="2" charset="-122"/>
                <a:ea typeface="SimSun" pitchFamily="2" charset="-122"/>
              </a:rPr>
              <a:t>,</a:t>
            </a:r>
            <a:r>
              <a:rPr lang="zh-CN" altLang="en-US" sz="2400" b="1" dirty="0">
                <a:solidFill>
                  <a:srgbClr val="0070C0"/>
                </a:solidFill>
                <a:latin typeface="SimSun" pitchFamily="2" charset="-122"/>
                <a:ea typeface="SimSun" pitchFamily="2" charset="-122"/>
              </a:rPr>
              <a:t> 我们被建造成为他的</a:t>
            </a:r>
            <a:r>
              <a:rPr lang="zh-CN" altLang="en-US" sz="2400" b="1" dirty="0" smtClean="0">
                <a:solidFill>
                  <a:srgbClr val="0070C0"/>
                </a:solidFill>
                <a:latin typeface="SimSun" pitchFamily="2" charset="-122"/>
                <a:ea typeface="SimSun" pitchFamily="2" charset="-122"/>
              </a:rPr>
              <a:t>家</a:t>
            </a:r>
            <a:endParaRPr lang="en-US" altLang="zh-CN" sz="2400" b="1" dirty="0" smtClean="0">
              <a:solidFill>
                <a:srgbClr val="0070C0"/>
              </a:solidFill>
              <a:latin typeface="SimSun" pitchFamily="2" charset="-122"/>
              <a:ea typeface="SimSun" pitchFamily="2" charset="-122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en-US" altLang="zh-CN" sz="24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  <a:p>
            <a:pPr lvl="2"/>
            <a:r>
              <a:rPr lang="en-US" altLang="zh-CN" sz="2000" b="1" baseline="30000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1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同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蒙天召的圣洁弟兄啊，你们应当思想我们所认为使者、为大祭司的耶稣。 </a:t>
            </a:r>
            <a:r>
              <a:rPr lang="en-US" altLang="zh-CN" sz="2000" b="1" baseline="30000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他为那设立他的尽忠，如同摩西在神的全家尽忠一样。 </a:t>
            </a:r>
            <a:r>
              <a:rPr lang="en-US" altLang="zh-CN" sz="2000" b="1" baseline="30000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3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他比摩西算是更配多得荣耀，好像建造房屋的比房屋更尊荣。</a:t>
            </a:r>
            <a:r>
              <a:rPr lang="en-US" altLang="zh-CN" sz="2000" b="1" baseline="30000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4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因为房屋都必有人建造，但建造万物的就是神。 </a:t>
            </a:r>
            <a:r>
              <a:rPr lang="en-US" altLang="zh-CN" sz="2000" b="1" baseline="30000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5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摩西为仆人，在神的全家诚然尽忠，为要证明将来必传说的事； </a:t>
            </a:r>
            <a:r>
              <a:rPr lang="en-US" altLang="zh-CN" sz="2000" b="1" baseline="30000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6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solidFill>
                  <a:schemeClr val="accent3"/>
                </a:solidFill>
                <a:latin typeface="SimSun" pitchFamily="2" charset="-122"/>
                <a:ea typeface="SimSun" pitchFamily="2" charset="-122"/>
              </a:rPr>
              <a:t>但基督为儿子，治理神的家。我们若将可夸的盼望和胆量坚持到底，便是他的家了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。</a:t>
            </a:r>
            <a:endParaRPr lang="en-US" altLang="zh-CN" sz="22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545" y="0"/>
            <a:ext cx="1986454" cy="1813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3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44566" y="79468"/>
            <a:ext cx="7299433" cy="1417638"/>
          </a:xfrm>
        </p:spPr>
        <p:txBody>
          <a:bodyPr/>
          <a:lstStyle/>
          <a:p>
            <a:pPr algn="ctr"/>
            <a: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神的家</a:t>
            </a:r>
            <a:br>
              <a:rPr lang="ja-JP" altLang="en-US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</a:br>
            <a:r>
              <a:rPr lang="en-US" altLang="ja-JP" sz="3600" u="sng" dirty="0">
                <a:solidFill>
                  <a:srgbClr val="073C65"/>
                </a:solidFill>
                <a:effectLst/>
                <a:ea typeface="SimSun"/>
                <a:cs typeface="Times New Roman"/>
              </a:rPr>
              <a:t>The House of </a:t>
            </a:r>
            <a:r>
              <a:rPr lang="en-US" altLang="ja-JP" sz="3600" u="sng" dirty="0" smtClean="0">
                <a:solidFill>
                  <a:srgbClr val="073C65"/>
                </a:solidFill>
                <a:effectLst/>
                <a:ea typeface="SimSun"/>
                <a:cs typeface="Times New Roman"/>
              </a:rPr>
              <a:t>God</a:t>
            </a:r>
            <a:endParaRPr lang="en-US" sz="3200" dirty="0">
              <a:solidFill>
                <a:srgbClr val="073C65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0979" y="1813432"/>
            <a:ext cx="763625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我们成为神家里的人 </a:t>
            </a:r>
            <a:r>
              <a:rPr lang="en-US" altLang="zh-CN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以弗所书 </a:t>
            </a:r>
            <a:r>
              <a:rPr lang="en-US" altLang="zh-CN" sz="2800" b="1" dirty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2:19-22</a:t>
            </a:r>
            <a:r>
              <a:rPr lang="en-US" altLang="zh-CN" sz="2800" b="1" dirty="0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)</a:t>
            </a:r>
          </a:p>
          <a:p>
            <a:pPr marL="514350" indent="-514350">
              <a:buFont typeface="+mj-lt"/>
              <a:buAutoNum type="arabicPeriod" startAt="4"/>
            </a:pPr>
            <a:endParaRPr lang="en-US" altLang="zh-CN" sz="2800" b="1" dirty="0">
              <a:solidFill>
                <a:srgbClr val="00B050"/>
              </a:solidFill>
              <a:latin typeface="SimSun" pitchFamily="2" charset="-122"/>
              <a:ea typeface="SimSun" pitchFamily="2" charset="-122"/>
            </a:endParaRPr>
          </a:p>
          <a:p>
            <a:pPr lvl="2"/>
            <a:r>
              <a:rPr lang="en-US" altLang="zh-CN" sz="2000" b="1" baseline="30000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19</a:t>
            </a:r>
            <a:r>
              <a:rPr lang="en-US" altLang="zh-CN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这样，你们不再做外人和客旅，是与圣徒同国，</a:t>
            </a:r>
            <a:r>
              <a:rPr lang="zh-CN" altLang="en-US" sz="2000" b="1" dirty="0">
                <a:solidFill>
                  <a:schemeClr val="accent3"/>
                </a:solidFill>
                <a:latin typeface="SimSun" pitchFamily="2" charset="-122"/>
                <a:ea typeface="SimSun" pitchFamily="2" charset="-122"/>
              </a:rPr>
              <a:t>是神家里的人了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。 </a:t>
            </a:r>
            <a:r>
              <a:rPr lang="en-US" altLang="zh-CN" sz="2000" b="1" baseline="30000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20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并且被建造在使徒和先知的根基上，有基督耶稣自己为房角石， </a:t>
            </a:r>
            <a:r>
              <a:rPr lang="en-US" altLang="zh-CN" sz="2000" b="1" baseline="30000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21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各房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靠他联络得合式，渐渐成为主的圣殿， </a:t>
            </a:r>
            <a:r>
              <a:rPr lang="en-US" altLang="zh-CN" sz="2000" b="1" baseline="30000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22</a:t>
            </a:r>
            <a:r>
              <a:rPr lang="en-US" altLang="zh-CN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2000" b="1" dirty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你们也靠他同被建造，成为</a:t>
            </a:r>
            <a:r>
              <a:rPr lang="zh-CN" altLang="en-US" sz="2000" b="1" dirty="0">
                <a:solidFill>
                  <a:schemeClr val="accent3"/>
                </a:solidFill>
                <a:latin typeface="SimSun" pitchFamily="2" charset="-122"/>
                <a:ea typeface="SimSun" pitchFamily="2" charset="-122"/>
              </a:rPr>
              <a:t>神借着圣灵居住的所在</a:t>
            </a:r>
            <a:r>
              <a:rPr lang="zh-CN" altLang="en-US" sz="2000" b="1" dirty="0" smtClean="0">
                <a:solidFill>
                  <a:prstClr val="black"/>
                </a:solidFill>
                <a:latin typeface="SimSun" pitchFamily="2" charset="-122"/>
                <a:ea typeface="SimSun" pitchFamily="2" charset="-122"/>
              </a:rPr>
              <a:t>。</a:t>
            </a:r>
            <a:endParaRPr lang="en-US" altLang="zh-CN" sz="2200" b="1" dirty="0">
              <a:solidFill>
                <a:prstClr val="black"/>
              </a:solidFill>
              <a:latin typeface="SimSun" pitchFamily="2" charset="-122"/>
              <a:ea typeface="SimSun" pitchFamily="2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12" y="0"/>
            <a:ext cx="2146397" cy="16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53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TM02455519[[fn=Winter]]</Template>
  <TotalTime>29131</TotalTime>
  <Words>1207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Slipstream</vt:lpstr>
      <vt:lpstr>神的家 The House of God </vt:lpstr>
      <vt:lpstr>神的家 The House of God</vt:lpstr>
      <vt:lpstr>神的家 The House of God</vt:lpstr>
      <vt:lpstr>神的家 The House of God</vt:lpstr>
      <vt:lpstr>神的家 The House of God</vt:lpstr>
      <vt:lpstr>神的家 The House of God</vt:lpstr>
      <vt:lpstr>神的家 The House of God</vt:lpstr>
      <vt:lpstr>神的家 The House of God</vt:lpstr>
      <vt:lpstr>神的家 The House of God</vt:lpstr>
      <vt:lpstr>神的家 The House of God</vt:lpstr>
    </vt:vector>
  </TitlesOfParts>
  <Company>MCS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Kao</dc:creator>
  <cp:lastModifiedBy>Park University</cp:lastModifiedBy>
  <cp:revision>571</cp:revision>
  <cp:lastPrinted>2012-06-17T02:45:59Z</cp:lastPrinted>
  <dcterms:created xsi:type="dcterms:W3CDTF">2011-04-16T20:21:22Z</dcterms:created>
  <dcterms:modified xsi:type="dcterms:W3CDTF">2015-01-11T02:26:15Z</dcterms:modified>
</cp:coreProperties>
</file>