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2" r:id="rId4"/>
    <p:sldId id="263" r:id="rId5"/>
    <p:sldId id="268" r:id="rId6"/>
    <p:sldId id="260" r:id="rId7"/>
    <p:sldId id="267" r:id="rId8"/>
    <p:sldId id="266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71F51-BE6E-164B-9EFF-8786BAC380AF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25001-2DF1-D042-99EC-73EA0B711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9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8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2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6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2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10/8/15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2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92E0-37D3-A14C-827D-0786ED41B778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92E0-37D3-A14C-827D-0786ED41B778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84F7-A98C-444A-BC11-5F3668E89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7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lifewithoutlimbs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487" y="1939203"/>
            <a:ext cx="1287283" cy="2608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/>
          </a:p>
        </p:txBody>
      </p:sp>
      <p:sp>
        <p:nvSpPr>
          <p:cNvPr id="8" name="Rectangle 7"/>
          <p:cNvSpPr/>
          <p:nvPr/>
        </p:nvSpPr>
        <p:spPr>
          <a:xfrm>
            <a:off x="0" y="428922"/>
            <a:ext cx="9144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"/>
                <a:cs typeface="Times"/>
              </a:rPr>
              <a:t>Text: </a:t>
            </a:r>
            <a:r>
              <a:rPr lang="en-US" sz="3000" dirty="0">
                <a:solidFill>
                  <a:srgbClr val="FF0000"/>
                </a:solidFill>
                <a:latin typeface="Times"/>
                <a:cs typeface="Times"/>
              </a:rPr>
              <a:t>In the year that King </a:t>
            </a:r>
            <a:r>
              <a:rPr lang="en-US" sz="3000" dirty="0" err="1">
                <a:solidFill>
                  <a:srgbClr val="FF0000"/>
                </a:solidFill>
                <a:latin typeface="Times"/>
                <a:cs typeface="Times"/>
              </a:rPr>
              <a:t>Uzziah</a:t>
            </a:r>
            <a:r>
              <a:rPr lang="en-US" sz="3000" dirty="0">
                <a:solidFill>
                  <a:srgbClr val="FF0000"/>
                </a:solidFill>
                <a:latin typeface="Times"/>
                <a:cs typeface="Times"/>
              </a:rPr>
              <a:t> died, I saw the Lord, high and exalted, seated on a throne; and the train of his robe filled the temple.</a:t>
            </a:r>
            <a:r>
              <a:rPr lang="en-US" sz="3000" b="1" dirty="0">
                <a:solidFill>
                  <a:srgbClr val="FF0000"/>
                </a:solidFill>
                <a:latin typeface="Times"/>
                <a:cs typeface="Times"/>
              </a:rPr>
              <a:t> </a:t>
            </a:r>
            <a:r>
              <a:rPr lang="en-US" sz="3000" dirty="0">
                <a:solidFill>
                  <a:srgbClr val="FF0000"/>
                </a:solidFill>
                <a:latin typeface="Times"/>
                <a:cs typeface="Times"/>
              </a:rPr>
              <a:t>Above him were seraphim, each with six wings: With two wings they covered their faces, with two they </a:t>
            </a:r>
            <a:r>
              <a:rPr lang="en-US" sz="3000" dirty="0" smtClean="0">
                <a:solidFill>
                  <a:srgbClr val="FF0000"/>
                </a:solidFill>
                <a:latin typeface="Times"/>
                <a:cs typeface="Times"/>
              </a:rPr>
              <a:t>covered </a:t>
            </a:r>
            <a:r>
              <a:rPr lang="en-US" sz="3000" dirty="0">
                <a:solidFill>
                  <a:srgbClr val="FF0000"/>
                </a:solidFill>
                <a:latin typeface="Times"/>
                <a:cs typeface="Times"/>
              </a:rPr>
              <a:t>their feet, and with two they were flying. And they were calling to one another: “Holy, holy, holy is the Lord Almighty; the whole earth is full of his glory.” (Isaiah 6:1-3) Each of the four living creatures had six wings and was covered with eyes all around, even under its wings. Day and night they never stop saying: “‘Holy, holy, holy is the Lord God Almighty,’ who was, and is, and is to come.” (Revelations 4:8)</a:t>
            </a:r>
            <a:r>
              <a:rPr lang="en-US" sz="3000" dirty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endParaRPr lang="en-US" sz="30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7646" y="-151270"/>
            <a:ext cx="110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00FF"/>
                </a:solidFill>
                <a:latin typeface="Times"/>
                <a:cs typeface="Times"/>
              </a:rPr>
              <a:t>(1)</a:t>
            </a:r>
            <a:endParaRPr lang="en-US" sz="36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4419" y="6013107"/>
            <a:ext cx="9516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"/>
                <a:cs typeface="Times"/>
              </a:rPr>
              <a:t>Title</a:t>
            </a:r>
            <a:r>
              <a:rPr lang="en-US" sz="3600" b="1" dirty="0" err="1" smtClean="0">
                <a:solidFill>
                  <a:srgbClr val="0000FF"/>
                </a:solidFill>
                <a:latin typeface="Times"/>
                <a:cs typeface="Times"/>
              </a:rPr>
              <a:t>:</a:t>
            </a:r>
            <a:r>
              <a:rPr lang="en-US" sz="3600" dirty="0" err="1" smtClean="0">
                <a:solidFill>
                  <a:srgbClr val="0000FF"/>
                </a:solidFill>
                <a:latin typeface="Times"/>
                <a:cs typeface="Times"/>
              </a:rPr>
              <a:t>“</a:t>
            </a:r>
            <a:r>
              <a:rPr lang="en-US" sz="3600" dirty="0" err="1" smtClean="0">
                <a:solidFill>
                  <a:srgbClr val="0000FF"/>
                </a:solidFill>
                <a:latin typeface="Times"/>
                <a:cs typeface="Times"/>
              </a:rPr>
              <a:t>Lift</a:t>
            </a:r>
            <a:r>
              <a:rPr lang="en-US" sz="360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"/>
                <a:cs typeface="Times"/>
              </a:rPr>
              <a:t>up your eyes and </a:t>
            </a:r>
            <a:r>
              <a:rPr lang="en-US" sz="3600" dirty="0" err="1" smtClean="0">
                <a:solidFill>
                  <a:srgbClr val="0000FF"/>
                </a:solidFill>
                <a:latin typeface="Times"/>
                <a:cs typeface="Times"/>
              </a:rPr>
              <a:t>see.”Lord’s</a:t>
            </a:r>
            <a:r>
              <a:rPr lang="en-US" sz="3600" dirty="0" smtClean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"/>
                <a:cs typeface="Times"/>
              </a:rPr>
              <a:t>Prayer</a:t>
            </a:r>
            <a:r>
              <a:rPr lang="en-US" sz="3600" dirty="0" smtClean="0">
                <a:solidFill>
                  <a:srgbClr val="0000FF"/>
                </a:solidFill>
                <a:latin typeface="Times"/>
                <a:cs typeface="Times"/>
              </a:rPr>
              <a:t>-2</a:t>
            </a:r>
            <a:endParaRPr lang="en-US" sz="36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574" y="-801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"/>
                <a:cs typeface="Times"/>
              </a:rPr>
              <a:t>Pastor Gary Hart			</a:t>
            </a:r>
            <a:r>
              <a:rPr lang="en-US" sz="3600" b="1" dirty="0" smtClean="0">
                <a:latin typeface="Times"/>
                <a:cs typeface="Times"/>
              </a:rPr>
              <a:t>October 11, </a:t>
            </a:r>
            <a:r>
              <a:rPr lang="en-US" sz="3600" b="1" dirty="0" smtClean="0">
                <a:latin typeface="Times"/>
                <a:cs typeface="Times"/>
              </a:rPr>
              <a:t>2015</a:t>
            </a:r>
            <a:endParaRPr lang="en-US" sz="36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6198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4792" y="-9121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"/>
                <a:cs typeface="Times"/>
              </a:rPr>
              <a:t>2</a:t>
            </a:r>
            <a:r>
              <a:rPr lang="en-US" sz="3600" b="1" baseline="30000" dirty="0" smtClean="0">
                <a:latin typeface="Times"/>
                <a:cs typeface="Times"/>
              </a:rPr>
              <a:t>nd</a:t>
            </a:r>
            <a:r>
              <a:rPr lang="en-US" sz="3600" b="1" dirty="0" smtClean="0">
                <a:latin typeface="Times"/>
                <a:cs typeface="Times"/>
              </a:rPr>
              <a:t> </a:t>
            </a:r>
            <a:r>
              <a:rPr lang="en-US" sz="3600" b="1" dirty="0">
                <a:latin typeface="Times"/>
                <a:cs typeface="Times"/>
              </a:rPr>
              <a:t>message in a series on the Lord’s Prayer. </a:t>
            </a:r>
            <a:endParaRPr lang="en-US" sz="36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2238" y="6201138"/>
            <a:ext cx="110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00FF"/>
                </a:solidFill>
                <a:latin typeface="Times"/>
                <a:cs typeface="Times"/>
              </a:rPr>
              <a:t>(2)</a:t>
            </a:r>
            <a:endParaRPr lang="en-US" sz="36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17" y="40415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/>
                <a:cs typeface="Times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imes"/>
                <a:cs typeface="Times"/>
              </a:rPr>
              <a:t>. </a:t>
            </a:r>
            <a:r>
              <a:rPr lang="en-US" sz="3600" b="1" dirty="0" smtClean="0">
                <a:solidFill>
                  <a:srgbClr val="FF0000"/>
                </a:solidFill>
                <a:latin typeface="Times"/>
                <a:cs typeface="Times"/>
              </a:rPr>
              <a:t>Teaching disciples’ </a:t>
            </a:r>
            <a:r>
              <a:rPr lang="en-US" sz="3600" b="1" dirty="0" smtClean="0">
                <a:solidFill>
                  <a:srgbClr val="FF0000"/>
                </a:solidFill>
                <a:latin typeface="Times"/>
                <a:cs typeface="Times"/>
              </a:rPr>
              <a:t>prayer </a:t>
            </a:r>
            <a:r>
              <a:rPr lang="en-US" sz="3600" b="1" dirty="0">
                <a:solidFill>
                  <a:srgbClr val="FF0000"/>
                </a:solidFill>
                <a:latin typeface="Times"/>
                <a:cs typeface="Times"/>
              </a:rPr>
              <a:t>&amp;</a:t>
            </a:r>
            <a:r>
              <a:rPr lang="en-US" sz="3600" b="1" dirty="0" smtClean="0">
                <a:solidFill>
                  <a:srgbClr val="FF0000"/>
                </a:solidFill>
                <a:latin typeface="Times"/>
                <a:cs typeface="Times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"/>
                <a:cs typeface="Times"/>
              </a:rPr>
              <a:t>model prayer.</a:t>
            </a:r>
            <a:endParaRPr lang="en-US" sz="36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02" y="93492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"/>
                <a:cs typeface="Times"/>
              </a:rPr>
              <a:t>b</a:t>
            </a:r>
            <a:r>
              <a:rPr lang="en-US" sz="3600" b="1" dirty="0" smtClean="0">
                <a:solidFill>
                  <a:srgbClr val="FF0000"/>
                </a:solidFill>
                <a:latin typeface="Times"/>
                <a:cs typeface="Times"/>
              </a:rPr>
              <a:t>. GOD is First, not me first (relationship).</a:t>
            </a:r>
            <a:endParaRPr lang="en-US" sz="36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893" y="15467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"/>
                <a:cs typeface="Times"/>
              </a:rPr>
              <a:t>1). </a:t>
            </a:r>
            <a:r>
              <a:rPr lang="en-US" sz="3600" b="1" dirty="0" smtClean="0">
                <a:solidFill>
                  <a:srgbClr val="0000FF"/>
                </a:solidFill>
                <a:latin typeface="Times"/>
                <a:cs typeface="Times"/>
              </a:rPr>
              <a:t>Yahweh (Jehovah) God.</a:t>
            </a:r>
            <a:endParaRPr lang="en-US" sz="36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178" y="215864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"/>
                <a:cs typeface="Times"/>
              </a:rPr>
              <a:t>2). </a:t>
            </a:r>
            <a:r>
              <a:rPr lang="en-US" sz="3600" b="1" dirty="0" smtClean="0">
                <a:solidFill>
                  <a:srgbClr val="0000FF"/>
                </a:solidFill>
                <a:latin typeface="Times"/>
                <a:cs typeface="Times"/>
              </a:rPr>
              <a:t>Almighty God.</a:t>
            </a:r>
            <a:endParaRPr lang="en-US" sz="36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463" y="277050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Times"/>
                <a:cs typeface="Times"/>
              </a:rPr>
              <a:t>). </a:t>
            </a:r>
            <a:r>
              <a:rPr lang="en-US" sz="3600" b="1" dirty="0" smtClean="0">
                <a:solidFill>
                  <a:srgbClr val="0000FF"/>
                </a:solidFill>
                <a:latin typeface="Times"/>
                <a:cs typeface="Times"/>
              </a:rPr>
              <a:t>Heavenly Father.</a:t>
            </a:r>
            <a:endParaRPr lang="en-US" sz="36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748" y="338236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"/>
                <a:cs typeface="Times"/>
              </a:rPr>
              <a:t>4). Abba Father.</a:t>
            </a:r>
            <a:endParaRPr lang="en-US" sz="36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387" y="3924550"/>
            <a:ext cx="914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"/>
                <a:cs typeface="Times"/>
              </a:rPr>
              <a:t>c. God is Holy. </a:t>
            </a:r>
            <a:r>
              <a:rPr lang="en-US" sz="3600" dirty="0" smtClean="0">
                <a:solidFill>
                  <a:srgbClr val="FF0000"/>
                </a:solidFill>
                <a:latin typeface="Times"/>
                <a:cs typeface="Times"/>
              </a:rPr>
              <a:t>(Isaiah 6:1-3; Revelations 4:8)</a:t>
            </a:r>
          </a:p>
          <a:p>
            <a:r>
              <a:rPr lang="en-US" sz="3600" dirty="0">
                <a:solidFill>
                  <a:srgbClr val="0000FF"/>
                </a:solidFill>
                <a:latin typeface="Times"/>
                <a:cs typeface="Times"/>
              </a:rPr>
              <a:t>“Our Father, who are in heaven, hallowed be thy </a:t>
            </a:r>
            <a:r>
              <a:rPr lang="en-US" sz="3600" dirty="0" smtClean="0">
                <a:solidFill>
                  <a:srgbClr val="0000FF"/>
                </a:solidFill>
                <a:latin typeface="Times"/>
                <a:cs typeface="Times"/>
              </a:rPr>
              <a:t>name.” (Matthew 6:9)</a:t>
            </a:r>
            <a:endParaRPr lang="en-US" sz="36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72" y="548235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"/>
                <a:cs typeface="Times"/>
              </a:rPr>
              <a:t>d. How awesome!</a:t>
            </a:r>
            <a:endParaRPr lang="en-US" sz="36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934" y="60131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"/>
                <a:cs typeface="Times"/>
              </a:rPr>
              <a:t>e. What is your focus?</a:t>
            </a:r>
            <a:endParaRPr lang="en-US" sz="36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8265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1305" y="-105170"/>
            <a:ext cx="9826603" cy="701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170"/>
            <a:ext cx="9144000" cy="4001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" y="6343780"/>
            <a:ext cx="110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Times"/>
                <a:cs typeface="Times"/>
              </a:rPr>
              <a:t>(3)</a:t>
            </a:r>
            <a:endParaRPr lang="en-US" sz="3600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64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4792" y="4392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"/>
                <a:cs typeface="Times"/>
              </a:rPr>
              <a:t>1.	No way or Yahweh? </a:t>
            </a:r>
            <a:endParaRPr lang="en-US" sz="36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2238" y="6201138"/>
            <a:ext cx="110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00FF"/>
                </a:solidFill>
                <a:latin typeface="Times"/>
                <a:cs typeface="Times"/>
              </a:rPr>
              <a:t>(4)</a:t>
            </a:r>
            <a:endParaRPr lang="en-US" sz="36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432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/>
                <a:cs typeface="Times"/>
              </a:rPr>
              <a:t>a.	Paul’s weakness. </a:t>
            </a:r>
            <a:endParaRPr lang="en-US" sz="36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26" y="132977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/>
                <a:cs typeface="Times"/>
              </a:rPr>
              <a:t>b.	God’s power. </a:t>
            </a:r>
            <a:endParaRPr lang="en-US" sz="36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14783"/>
            <a:ext cx="91881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"/>
                <a:cs typeface="Times"/>
              </a:rPr>
              <a:t>But </a:t>
            </a:r>
            <a:r>
              <a:rPr lang="en-US" sz="3200" dirty="0">
                <a:solidFill>
                  <a:srgbClr val="0000FF"/>
                </a:solidFill>
                <a:latin typeface="Times"/>
                <a:cs typeface="Times"/>
              </a:rPr>
              <a:t>God said to Paul, “My grace is sufficient for you, for my power is made perfect in weakness. Therefore I will boast all the more gladly about my weaknesses, so that Christ’s power may rest on me. This is why, for Christ’s sake, I delight in weaknesses, in insults, in hardships, in persecutions, in difficulties. For when I am weak, then I am strong” </a:t>
            </a:r>
            <a:r>
              <a:rPr lang="en-US" sz="3200" dirty="0" smtClean="0">
                <a:solidFill>
                  <a:srgbClr val="0000FF"/>
                </a:solidFill>
                <a:latin typeface="Times"/>
                <a:cs typeface="Times"/>
              </a:rPr>
              <a:t>(1 Corinthians 12</a:t>
            </a:r>
            <a:r>
              <a:rPr lang="en-US" sz="3200" dirty="0">
                <a:solidFill>
                  <a:srgbClr val="0000FF"/>
                </a:solidFill>
                <a:latin typeface="Times"/>
                <a:cs typeface="Times"/>
              </a:rPr>
              <a:t>:9-10). </a:t>
            </a:r>
          </a:p>
        </p:txBody>
      </p:sp>
    </p:spTree>
    <p:extLst>
      <p:ext uri="{BB962C8B-B14F-4D97-AF65-F5344CB8AC3E}">
        <p14:creationId xmlns:p14="http://schemas.microsoft.com/office/powerpoint/2010/main" val="356734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846" y="0"/>
            <a:ext cx="457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-89146"/>
            <a:ext cx="4835207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    Imagine </a:t>
            </a:r>
            <a:r>
              <a:rPr lang="en-US" sz="2400" dirty="0">
                <a:latin typeface="Times"/>
                <a:cs typeface="Times"/>
              </a:rPr>
              <a:t>getting through your busy day without hands or legs. Picture your life without the ability to walk, care for your basic needs, or even embrace those you love. Meet </a:t>
            </a:r>
            <a:r>
              <a:rPr lang="en-US" sz="2400" dirty="0" smtClean="0">
                <a:latin typeface="Times"/>
                <a:cs typeface="Times"/>
              </a:rPr>
              <a:t>Nick </a:t>
            </a:r>
            <a:r>
              <a:rPr lang="en-US" sz="2400" dirty="0" err="1">
                <a:latin typeface="Times"/>
                <a:cs typeface="Times"/>
              </a:rPr>
              <a:t>Vujicic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sz="2400" dirty="0" smtClean="0">
                <a:latin typeface="Times"/>
                <a:cs typeface="Times"/>
              </a:rPr>
              <a:t>(VOO</a:t>
            </a:r>
            <a:r>
              <a:rPr lang="en-US" sz="2400" dirty="0">
                <a:latin typeface="Times"/>
                <a:cs typeface="Times"/>
              </a:rPr>
              <a:t>-</a:t>
            </a:r>
            <a:r>
              <a:rPr lang="en-US" sz="2400" dirty="0" err="1">
                <a:latin typeface="Times"/>
                <a:cs typeface="Times"/>
              </a:rPr>
              <a:t>yee</a:t>
            </a:r>
            <a:r>
              <a:rPr lang="en-US" sz="2400" dirty="0">
                <a:latin typeface="Times"/>
                <a:cs typeface="Times"/>
              </a:rPr>
              <a:t>-</a:t>
            </a:r>
            <a:r>
              <a:rPr lang="en-US" sz="2400" dirty="0" err="1">
                <a:latin typeface="Times"/>
                <a:cs typeface="Times"/>
              </a:rPr>
              <a:t>cheech</a:t>
            </a:r>
            <a:r>
              <a:rPr lang="en-US" sz="2400" dirty="0">
                <a:latin typeface="Times"/>
                <a:cs typeface="Times"/>
              </a:rPr>
              <a:t>). Without any medical explanation or warning, Nick was born in 1982 in </a:t>
            </a:r>
            <a:r>
              <a:rPr lang="en-US" sz="2400" dirty="0" smtClean="0">
                <a:latin typeface="Times"/>
                <a:cs typeface="Times"/>
              </a:rPr>
              <a:t>Australia</a:t>
            </a:r>
            <a:r>
              <a:rPr lang="en-US" sz="2400" dirty="0">
                <a:latin typeface="Times"/>
                <a:cs typeface="Times"/>
              </a:rPr>
              <a:t>, without arms and legs. </a:t>
            </a:r>
            <a:endParaRPr lang="en-US" sz="2400" dirty="0" smtClean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	The </a:t>
            </a:r>
            <a:r>
              <a:rPr lang="en-US" sz="2400" dirty="0">
                <a:latin typeface="Times"/>
                <a:cs typeface="Times"/>
              </a:rPr>
              <a:t>early days were difficult. Throughout his childhood, Nick not only dealt with the typical </a:t>
            </a:r>
            <a:r>
              <a:rPr lang="en-US" sz="2400" dirty="0" smtClean="0">
                <a:latin typeface="Times"/>
                <a:cs typeface="Times"/>
              </a:rPr>
              <a:t>challenges </a:t>
            </a:r>
            <a:r>
              <a:rPr lang="en-US" sz="2400" dirty="0">
                <a:latin typeface="Times"/>
                <a:cs typeface="Times"/>
              </a:rPr>
              <a:t>of school and adolescence</a:t>
            </a:r>
            <a:r>
              <a:rPr lang="en-US" sz="2400" dirty="0" smtClean="0">
                <a:latin typeface="Times"/>
                <a:cs typeface="Times"/>
              </a:rPr>
              <a:t>, but </a:t>
            </a:r>
            <a:r>
              <a:rPr lang="en-US" sz="2400" dirty="0">
                <a:latin typeface="Times"/>
                <a:cs typeface="Times"/>
              </a:rPr>
              <a:t>he also struggled with </a:t>
            </a:r>
            <a:r>
              <a:rPr lang="en-US" sz="2400" dirty="0" smtClean="0">
                <a:latin typeface="Times"/>
                <a:cs typeface="Times"/>
              </a:rPr>
              <a:t>depression </a:t>
            </a:r>
            <a:r>
              <a:rPr lang="en-US" sz="2400" dirty="0">
                <a:latin typeface="Times"/>
                <a:cs typeface="Times"/>
              </a:rPr>
              <a:t>and loneliness. </a:t>
            </a:r>
            <a:r>
              <a:rPr lang="en-US" sz="2400" dirty="0" smtClean="0">
                <a:latin typeface="Times"/>
                <a:cs typeface="Times"/>
              </a:rPr>
              <a:t>He’s </a:t>
            </a:r>
            <a:r>
              <a:rPr lang="en-US" sz="2400" dirty="0">
                <a:latin typeface="Times"/>
                <a:cs typeface="Times"/>
              </a:rPr>
              <a:t>an author, musician, </a:t>
            </a:r>
            <a:r>
              <a:rPr lang="en-US" sz="2400" dirty="0" err="1">
                <a:latin typeface="Times"/>
                <a:cs typeface="Times"/>
              </a:rPr>
              <a:t>actor</a:t>
            </a:r>
            <a:r>
              <a:rPr lang="en-US" sz="2400" dirty="0" err="1" smtClean="0">
                <a:latin typeface="Times"/>
                <a:cs typeface="Times"/>
              </a:rPr>
              <a:t>,and</a:t>
            </a:r>
            <a:r>
              <a:rPr lang="en-US" sz="2400" dirty="0" smtClean="0">
                <a:latin typeface="Times"/>
                <a:cs typeface="Times"/>
              </a:rPr>
              <a:t> </a:t>
            </a:r>
            <a:r>
              <a:rPr lang="en-US" sz="2400" dirty="0">
                <a:latin typeface="Times"/>
                <a:cs typeface="Times"/>
              </a:rPr>
              <a:t>his hobbies include fishing, painting and </a:t>
            </a:r>
            <a:r>
              <a:rPr lang="en-US" sz="2400" dirty="0" smtClean="0">
                <a:latin typeface="Times"/>
                <a:cs typeface="Times"/>
              </a:rPr>
              <a:t>swimming. (</a:t>
            </a:r>
            <a:r>
              <a:rPr lang="en-US" sz="2400" dirty="0" smtClean="0">
                <a:latin typeface="Times"/>
                <a:cs typeface="Times"/>
                <a:hlinkClick r:id="rId3"/>
              </a:rPr>
              <a:t>www.lifewithoutlimbs.org</a:t>
            </a:r>
            <a:r>
              <a:rPr lang="en-US" sz="2400" dirty="0" smtClean="0">
                <a:latin typeface="Times"/>
                <a:cs typeface="Times"/>
              </a:rPr>
              <a:t>)</a:t>
            </a:r>
          </a:p>
          <a:p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5041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4792" y="4392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"/>
                <a:cs typeface="Times"/>
              </a:rPr>
              <a:t>2.	Bad or Good? </a:t>
            </a:r>
            <a:endParaRPr lang="en-US" sz="36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8595" y="6211669"/>
            <a:ext cx="110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00FF"/>
                </a:solidFill>
                <a:latin typeface="Times"/>
                <a:cs typeface="Times"/>
              </a:rPr>
              <a:t>(5)</a:t>
            </a:r>
            <a:endParaRPr lang="en-US" sz="36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4721" y="7014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/>
                <a:cs typeface="Times"/>
              </a:rPr>
              <a:t>a.	Joseph’s bad situation. </a:t>
            </a:r>
            <a:endParaRPr lang="en-US" sz="3600" b="1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0224" y="1337102"/>
            <a:ext cx="968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/>
                <a:cs typeface="Times"/>
              </a:rPr>
              <a:t>b.	God’s goodness. </a:t>
            </a:r>
            <a:endParaRPr lang="en-US" sz="3600" b="1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54721" y="23601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"/>
                <a:cs typeface="Times"/>
              </a:rPr>
              <a:t>Joseph acknowledged, “You intended to harm me, but God intended it for good to accomplish what is now being done, the saving of many lives.” (Genesis 50:20)</a:t>
            </a:r>
          </a:p>
        </p:txBody>
      </p:sp>
    </p:spTree>
    <p:extLst>
      <p:ext uri="{BB962C8B-B14F-4D97-AF65-F5344CB8AC3E}">
        <p14:creationId xmlns:p14="http://schemas.microsoft.com/office/powerpoint/2010/main" val="279174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4792" y="-641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"/>
                <a:cs typeface="Times"/>
              </a:rPr>
              <a:t>3.	Sinful or Merciful? </a:t>
            </a:r>
            <a:endParaRPr lang="en-US" sz="3600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8595" y="6211669"/>
            <a:ext cx="110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00FF"/>
                </a:solidFill>
                <a:latin typeface="Times"/>
                <a:cs typeface="Times"/>
              </a:rPr>
              <a:t>(6)</a:t>
            </a:r>
            <a:endParaRPr lang="en-US" sz="3600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4721" y="45820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/>
                <a:cs typeface="Times"/>
              </a:rPr>
              <a:t>a.	</a:t>
            </a:r>
            <a:r>
              <a:rPr lang="en-US" sz="3600" b="1" dirty="0" smtClean="0">
                <a:solidFill>
                  <a:srgbClr val="FF0000"/>
                </a:solidFill>
                <a:latin typeface="Times"/>
                <a:cs typeface="Times"/>
              </a:rPr>
              <a:t>Son’s sinfulness. </a:t>
            </a:r>
            <a:endParaRPr lang="en-US" sz="3600" b="1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0224" y="985751"/>
            <a:ext cx="968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/>
                <a:cs typeface="Times"/>
              </a:rPr>
              <a:t>b.	</a:t>
            </a:r>
            <a:r>
              <a:rPr lang="en-US" sz="3600" b="1" dirty="0" smtClean="0">
                <a:solidFill>
                  <a:srgbClr val="FF0000"/>
                </a:solidFill>
                <a:latin typeface="Times"/>
                <a:cs typeface="Times"/>
              </a:rPr>
              <a:t>Father’s love and mercy. </a:t>
            </a:r>
            <a:endParaRPr lang="en-US" sz="3600" b="1" dirty="0" smtClean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54722" y="1441258"/>
            <a:ext cx="919872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"/>
                <a:cs typeface="Times"/>
              </a:rPr>
              <a:t>“But while he was still a long way off, his father saw him and was filled with compassion for him; he ran to his son, threw his arms around him and kissed him.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"/>
                <a:cs typeface="Times"/>
              </a:rPr>
              <a:t>“</a:t>
            </a:r>
            <a:r>
              <a:rPr lang="en-US" sz="3200" dirty="0">
                <a:solidFill>
                  <a:srgbClr val="0000FF"/>
                </a:solidFill>
                <a:latin typeface="Times"/>
                <a:cs typeface="Times"/>
              </a:rPr>
              <a:t>The son said to him, ‘Father, I have sinned against heaven and against you. I am no longer worthy to be called your son.</a:t>
            </a:r>
            <a:r>
              <a:rPr lang="en-US" sz="3200" dirty="0" smtClean="0">
                <a:solidFill>
                  <a:srgbClr val="0000FF"/>
                </a:solidFill>
                <a:latin typeface="Times"/>
                <a:cs typeface="Times"/>
              </a:rPr>
              <a:t>’ “</a:t>
            </a:r>
            <a:r>
              <a:rPr lang="en-US" sz="3200" dirty="0">
                <a:solidFill>
                  <a:srgbClr val="0000FF"/>
                </a:solidFill>
                <a:latin typeface="Times"/>
                <a:cs typeface="Times"/>
              </a:rPr>
              <a:t>But the father said to his servants, ‘Quick! Bring the best robe and put it on him. Put a ring on his finger and sandals on his feet</a:t>
            </a:r>
            <a:r>
              <a:rPr lang="en-US" sz="3200" dirty="0" smtClean="0">
                <a:solidFill>
                  <a:srgbClr val="0000FF"/>
                </a:solidFill>
                <a:latin typeface="Times"/>
                <a:cs typeface="Times"/>
              </a:rPr>
              <a:t>.</a:t>
            </a:r>
            <a:r>
              <a:rPr lang="en-US" sz="3200" b="1" dirty="0">
                <a:solidFill>
                  <a:srgbClr val="0000FF"/>
                </a:solidFill>
                <a:latin typeface="Times"/>
                <a:cs typeface="Times"/>
              </a:rPr>
              <a:t> </a:t>
            </a:r>
            <a:r>
              <a:rPr lang="en-US" sz="3200" dirty="0">
                <a:solidFill>
                  <a:srgbClr val="0000FF"/>
                </a:solidFill>
                <a:latin typeface="Times"/>
                <a:cs typeface="Times"/>
              </a:rPr>
              <a:t>Bring the fattened calf and kill it. Let’s have a feast and celebrate. </a:t>
            </a:r>
            <a:r>
              <a:rPr lang="en-US" sz="3200" dirty="0" smtClean="0">
                <a:solidFill>
                  <a:srgbClr val="0000FF"/>
                </a:solidFill>
                <a:latin typeface="Times"/>
                <a:cs typeface="Times"/>
              </a:rPr>
              <a:t>For </a:t>
            </a:r>
            <a:r>
              <a:rPr lang="en-US" sz="3200" dirty="0">
                <a:solidFill>
                  <a:srgbClr val="0000FF"/>
                </a:solidFill>
                <a:latin typeface="Times"/>
                <a:cs typeface="Times"/>
              </a:rPr>
              <a:t>this son of mine was dead and is alive again; he was lost and is found.</a:t>
            </a:r>
            <a:r>
              <a:rPr lang="en-US" sz="3200" dirty="0" smtClean="0">
                <a:solidFill>
                  <a:srgbClr val="0000FF"/>
                </a:solidFill>
                <a:latin typeface="Times"/>
                <a:cs typeface="Times"/>
              </a:rPr>
              <a:t>’</a:t>
            </a:r>
            <a:endParaRPr lang="en-US" sz="3200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6920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9595_1508033186187414_124670855342421184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9435" y="6128722"/>
            <a:ext cx="110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Times"/>
                <a:cs typeface="Times"/>
              </a:rPr>
              <a:t>(7)</a:t>
            </a:r>
            <a:endParaRPr lang="en-US" sz="3600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0266"/>
            <a:ext cx="228600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Prayer changes our </a:t>
            </a:r>
            <a:endParaRPr lang="en-US" sz="3600" b="1" dirty="0" smtClean="0">
              <a:solidFill>
                <a:srgbClr val="0000FF"/>
              </a:solidFill>
              <a:latin typeface="Times"/>
              <a:cs typeface="Times"/>
            </a:endParaRP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"/>
                <a:cs typeface="Times"/>
              </a:rPr>
              <a:t>focus</a:t>
            </a:r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: </a:t>
            </a:r>
            <a:endParaRPr lang="en-US" sz="3600" b="1" dirty="0" smtClean="0">
              <a:solidFill>
                <a:srgbClr val="0000FF"/>
              </a:solidFill>
              <a:latin typeface="Times"/>
              <a:cs typeface="Times"/>
            </a:endParaRP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"/>
                <a:cs typeface="Times"/>
              </a:rPr>
              <a:t>our 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"/>
                <a:cs typeface="Times"/>
              </a:rPr>
              <a:t>big </a:t>
            </a:r>
            <a:r>
              <a:rPr lang="en-US" sz="3600" b="1" dirty="0">
                <a:solidFill>
                  <a:srgbClr val="0000FF"/>
                </a:solidFill>
                <a:latin typeface="Times"/>
                <a:cs typeface="Times"/>
              </a:rPr>
              <a:t>problems or </a:t>
            </a:r>
            <a:endParaRPr lang="en-US" sz="3600" b="1" dirty="0" smtClean="0">
              <a:solidFill>
                <a:srgbClr val="0000FF"/>
              </a:solidFill>
              <a:latin typeface="Times"/>
              <a:cs typeface="Times"/>
            </a:endParaRP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"/>
                <a:cs typeface="Times"/>
              </a:rPr>
              <a:t>our 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"/>
                <a:cs typeface="Times"/>
              </a:rPr>
              <a:t>Big 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"/>
                <a:cs typeface="Times"/>
              </a:rPr>
              <a:t>GOD. </a:t>
            </a:r>
            <a:endParaRPr lang="en-US" sz="3600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2008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1dx2dXgdjXXcnE439_073642.jpg_310x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4874" cy="6858000"/>
          </a:xfrm>
          <a:prstGeom prst="rect">
            <a:avLst/>
          </a:prstGeom>
        </p:spPr>
      </p:pic>
      <p:pic>
        <p:nvPicPr>
          <p:cNvPr id="6" name="Picture 5" descr="the-lords-prayer-439998-1-s-307x5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3" y="-8909"/>
            <a:ext cx="38989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53229" y="6166984"/>
            <a:ext cx="110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00FF"/>
                </a:solidFill>
                <a:latin typeface="Times"/>
                <a:cs typeface="Times"/>
              </a:rPr>
              <a:t>(</a:t>
            </a:r>
            <a:r>
              <a:rPr lang="en-US" altLang="zh-CN" sz="3600" dirty="0">
                <a:solidFill>
                  <a:srgbClr val="0000FF"/>
                </a:solidFill>
                <a:latin typeface="Times"/>
                <a:cs typeface="Times"/>
              </a:rPr>
              <a:t>8</a:t>
            </a:r>
            <a:r>
              <a:rPr lang="en-US" altLang="zh-CN" sz="3600" dirty="0" smtClean="0">
                <a:solidFill>
                  <a:srgbClr val="0000FF"/>
                </a:solidFill>
                <a:latin typeface="Times"/>
                <a:cs typeface="Times"/>
              </a:rPr>
              <a:t>)</a:t>
            </a:r>
            <a:endParaRPr lang="en-US" sz="3600" dirty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2754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10893</TotalTime>
  <Words>514</Words>
  <Application>Microsoft Macintosh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Kansas City Baptist Temple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Hart</dc:creator>
  <cp:lastModifiedBy>Gary Hart</cp:lastModifiedBy>
  <cp:revision>70</cp:revision>
  <cp:lastPrinted>2015-09-13T02:01:03Z</cp:lastPrinted>
  <dcterms:created xsi:type="dcterms:W3CDTF">2015-09-06T13:13:13Z</dcterms:created>
  <dcterms:modified xsi:type="dcterms:W3CDTF">2015-10-09T21:47:13Z</dcterms:modified>
</cp:coreProperties>
</file>