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BD54-BC09-4BFF-BD59-F474EAA3BD8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BB9B0-DE8F-4DBA-A2EF-7F70F639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6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BB9B0-DE8F-4DBA-A2EF-7F70F639E0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52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BB9B0-DE8F-4DBA-A2EF-7F70F639E0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5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5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0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5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0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0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8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4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7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520E9-2216-4196-9F4C-CE7BB3675C6A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9709C-4437-4DAF-B6E7-002460F9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762000"/>
          </a:xfrm>
        </p:spPr>
        <p:txBody>
          <a:bodyPr/>
          <a:lstStyle/>
          <a:p>
            <a:r>
              <a:rPr lang="zh-CN" altLang="en-US" dirty="0" smtClean="0"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聖靈在新約中的顯明</a:t>
            </a:r>
            <a:endParaRPr lang="en-US" dirty="0"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</a:t>
            </a:r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四福音中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 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聖靈的工作以耶穌為中心</a:t>
            </a:r>
            <a:endParaRPr lang="en-US" altLang="zh-CN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受聖靈感孕而生    路</a:t>
            </a:r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加福音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1:35</a:t>
            </a:r>
            <a:endParaRPr lang="en-US" altLang="zh-CN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受聖靈的洗禮      約</a:t>
            </a:r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翰福音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1:32-33</a:t>
            </a:r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被聖靈引導受試探  路</a:t>
            </a:r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加福音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4:1-13</a:t>
            </a:r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被聖靈所膏傳福音  路</a:t>
            </a:r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加福音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4:16-21</a:t>
            </a:r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893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762000"/>
          </a:xfrm>
        </p:spPr>
        <p:txBody>
          <a:bodyPr/>
          <a:lstStyle/>
          <a:p>
            <a:r>
              <a:rPr lang="zh-CN" altLang="en-US" dirty="0" smtClean="0"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聖靈在新約中的顯明</a:t>
            </a:r>
            <a:endParaRPr lang="en-US" dirty="0"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763000" cy="54864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altLang="zh-CN" sz="53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</a:t>
            </a:r>
            <a:r>
              <a:rPr lang="zh-CN" altLang="en-US" sz="53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四福音中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</a:t>
            </a:r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聖靈的工作以耶穌為中心</a:t>
            </a:r>
            <a:endParaRPr lang="en-US" altLang="zh-CN" sz="59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altLang="zh-CN" sz="53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受聖靈得能力趕鬼  </a:t>
            </a:r>
            <a:endParaRPr lang="en-US" altLang="zh-CN" sz="59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馬太</a:t>
            </a:r>
            <a:r>
              <a:rPr lang="zh-CN" altLang="en-US" sz="59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福音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12:27-28</a:t>
            </a:r>
          </a:p>
          <a:p>
            <a:pPr algn="l"/>
            <a:endParaRPr lang="en-US" altLang="zh-CN" sz="53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受聖靈的引導</a:t>
            </a:r>
            <a:r>
              <a:rPr lang="zh-CN" altLang="en-US" sz="59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走</a:t>
            </a:r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上十字架的道路</a:t>
            </a:r>
            <a:endParaRPr lang="en-US" altLang="zh-CN" sz="59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馬太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26:36-44; </a:t>
            </a:r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希伯來書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10:5-7</a:t>
            </a:r>
          </a:p>
          <a:p>
            <a:pPr algn="l"/>
            <a:endParaRPr lang="en-US" altLang="zh-CN" sz="53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籍聖靈從死裡復活  </a:t>
            </a:r>
            <a:endParaRPr lang="en-US" altLang="zh-CN" sz="59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以弗所書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1:20; </a:t>
            </a:r>
            <a:r>
              <a:rPr lang="zh-CN" altLang="en-US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羅馬書</a:t>
            </a:r>
            <a:r>
              <a:rPr lang="en-US" altLang="zh-CN" sz="59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8:11</a:t>
            </a:r>
          </a:p>
          <a:p>
            <a:pPr algn="l"/>
            <a:endParaRPr lang="en-US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59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762000"/>
          </a:xfrm>
        </p:spPr>
        <p:txBody>
          <a:bodyPr/>
          <a:lstStyle/>
          <a:p>
            <a:r>
              <a:rPr lang="zh-CN" altLang="en-US" dirty="0" smtClean="0"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聖靈在新約中的顯明</a:t>
            </a:r>
            <a:endParaRPr lang="en-US" dirty="0"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763000" cy="556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altLang="zh-CN" sz="53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2</a:t>
            </a:r>
            <a:r>
              <a:rPr lang="zh-CN" altLang="en-US" sz="53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主耶穌親自的教導</a:t>
            </a:r>
            <a:endParaRPr lang="en-US" altLang="zh-CN" sz="65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altLang="zh-CN" sz="53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和</a:t>
            </a:r>
            <a:r>
              <a:rPr lang="zh-CN" altLang="en-US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信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徒</a:t>
            </a:r>
            <a:r>
              <a:rPr lang="zh-CN" altLang="en-US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同住與安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慰  </a:t>
            </a:r>
            <a:endParaRPr lang="en-US" altLang="zh-CN" sz="65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約翰福</a:t>
            </a:r>
            <a:r>
              <a:rPr lang="zh-CN" altLang="en-US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音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14:16-20,27-29;15:11;</a:t>
            </a:r>
          </a:p>
          <a:p>
            <a:pPr algn="l"/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哥林多前書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6:11,19</a:t>
            </a:r>
          </a:p>
          <a:p>
            <a:pPr algn="l"/>
            <a:endParaRPr lang="en-US" altLang="zh-CN" sz="65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定罪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: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為罪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為義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為審判</a:t>
            </a:r>
            <a:r>
              <a:rPr lang="en-US" altLang="zh-CN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約</a:t>
            </a:r>
            <a:r>
              <a:rPr lang="zh-CN" altLang="en-US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翰福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音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16:7-11</a:t>
            </a:r>
          </a:p>
          <a:p>
            <a:pPr algn="l"/>
            <a:endParaRPr lang="en-US" altLang="zh-CN" sz="65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使人明白真理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作見證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,</a:t>
            </a:r>
            <a:r>
              <a:rPr lang="zh-CN" altLang="en-US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榮耀神</a:t>
            </a:r>
            <a:endParaRPr lang="en-US" altLang="zh-CN" sz="65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65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約翰福音</a:t>
            </a:r>
            <a:r>
              <a:rPr lang="en-US" altLang="zh-CN" sz="65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14:26;15:26,27;16:13,14</a:t>
            </a:r>
            <a:endParaRPr lang="en-US" altLang="zh-CN" sz="65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23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762000"/>
          </a:xfrm>
        </p:spPr>
        <p:txBody>
          <a:bodyPr/>
          <a:lstStyle/>
          <a:p>
            <a:r>
              <a:rPr lang="zh-CN" altLang="en-US" dirty="0" smtClean="0">
                <a:latin typeface="TSC FYankai L5 TT" panose="02010609030101010101" pitchFamily="49" charset="-120"/>
                <a:ea typeface="TSC FYankai L5 TT" panose="02010609030101010101" pitchFamily="49" charset="-120"/>
              </a:rPr>
              <a:t>聖靈在新約中的顯明</a:t>
            </a:r>
            <a:endParaRPr lang="en-US" dirty="0"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763000" cy="5562600"/>
          </a:xfrm>
        </p:spPr>
        <p:txBody>
          <a:bodyPr>
            <a:normAutofit/>
          </a:bodyPr>
          <a:lstStyle/>
          <a:p>
            <a:pPr algn="l"/>
            <a:r>
              <a:rPr lang="en-US" altLang="zh-CN" sz="53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3</a:t>
            </a:r>
            <a:r>
              <a:rPr lang="zh-CN" altLang="en-US" sz="53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五旬節聖靈降臨，成就主所應許的一切事</a:t>
            </a:r>
            <a:r>
              <a:rPr lang="en-US" altLang="zh-CN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使徒行傳 </a:t>
            </a:r>
            <a:r>
              <a:rPr lang="en-US" altLang="zh-CN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1-4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章</a:t>
            </a:r>
            <a:endParaRPr lang="en-US" altLang="zh-CN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建立教會</a:t>
            </a:r>
            <a:endParaRPr lang="en-US" altLang="zh-CN" sz="4000" dirty="0" smtClean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  <a:p>
            <a:pPr algn="l"/>
            <a:r>
              <a:rPr lang="zh-CN" altLang="en-US" sz="4000" dirty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廣</a:t>
            </a:r>
            <a:r>
              <a:rPr lang="zh-CN" altLang="en-US" sz="4000" dirty="0" smtClean="0">
                <a:solidFill>
                  <a:schemeClr val="tx1"/>
                </a:solidFill>
                <a:latin typeface="TSC FYankai L5 TT" panose="02010609030101010101" pitchFamily="49" charset="-120"/>
                <a:ea typeface="TSC FYankai L5 TT" panose="02010609030101010101" pitchFamily="49" charset="-120"/>
              </a:rPr>
              <a:t>傳福音</a:t>
            </a:r>
            <a:endParaRPr lang="en-US" sz="4000" dirty="0">
              <a:solidFill>
                <a:schemeClr val="tx1"/>
              </a:solidFill>
              <a:latin typeface="TSC FYankai L5 TT" panose="02010609030101010101" pitchFamily="49" charset="-120"/>
              <a:ea typeface="TSC FYankai L5 TT" panose="0201060903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07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273</Words>
  <Application>Microsoft Office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聖靈在新約中的顯明</vt:lpstr>
      <vt:lpstr>聖靈在新約中的顯明</vt:lpstr>
      <vt:lpstr>聖靈在新約中的顯明</vt:lpstr>
      <vt:lpstr>聖靈在新約中的顯明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聖靈在新約中的顯明</dc:title>
  <dc:creator>michaelyongzuo</dc:creator>
  <cp:lastModifiedBy>michaelyongzuo</cp:lastModifiedBy>
  <cp:revision>8</cp:revision>
  <dcterms:created xsi:type="dcterms:W3CDTF">2014-09-20T19:36:29Z</dcterms:created>
  <dcterms:modified xsi:type="dcterms:W3CDTF">2014-09-21T01:08:27Z</dcterms:modified>
</cp:coreProperties>
</file>