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239" r:id="rId1"/>
  </p:sldMasterIdLst>
  <p:notesMasterIdLst>
    <p:notesMasterId r:id="rId24"/>
  </p:notesMasterIdLst>
  <p:handoutMasterIdLst>
    <p:handoutMasterId r:id="rId25"/>
  </p:handoutMasterIdLst>
  <p:sldIdLst>
    <p:sldId id="256" r:id="rId2"/>
    <p:sldId id="295" r:id="rId3"/>
    <p:sldId id="321" r:id="rId4"/>
    <p:sldId id="330" r:id="rId5"/>
    <p:sldId id="329" r:id="rId6"/>
    <p:sldId id="331" r:id="rId7"/>
    <p:sldId id="328" r:id="rId8"/>
    <p:sldId id="302" r:id="rId9"/>
    <p:sldId id="322" r:id="rId10"/>
    <p:sldId id="323" r:id="rId11"/>
    <p:sldId id="325" r:id="rId12"/>
    <p:sldId id="324" r:id="rId13"/>
    <p:sldId id="326" r:id="rId14"/>
    <p:sldId id="327" r:id="rId15"/>
    <p:sldId id="332" r:id="rId16"/>
    <p:sldId id="333" r:id="rId17"/>
    <p:sldId id="334" r:id="rId18"/>
    <p:sldId id="335" r:id="rId19"/>
    <p:sldId id="337" r:id="rId20"/>
    <p:sldId id="338" r:id="rId21"/>
    <p:sldId id="279" r:id="rId22"/>
    <p:sldId id="339" r:id="rId2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0" d="100"/>
          <a:sy n="60" d="100"/>
        </p:scale>
        <p:origin x="-1656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24561-83FE-634F-BCFD-11ACD8443522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6A273-AE92-8845-B417-FA43216F44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77844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D8068-3CDB-9144-A289-39A87E8111A1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C1F81-4BF8-7D49-AA58-B356C6DEAC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8540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C63F-6061-F648-B42E-3069720ABEB0}" type="datetime1">
              <a:rPr lang="en-US" smtClean="0"/>
              <a:pPr/>
              <a:t>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FD4E-B76C-9A47-8C14-1E45E9E29A6E}" type="datetime1">
              <a:rPr lang="en-US" smtClean="0"/>
              <a:pPr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8992-425E-2C46-8DA6-F5D20012DAA8}" type="datetime1">
              <a:rPr lang="en-US" smtClean="0"/>
              <a:pPr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46B-CCA9-2440-B9F2-01437423A41C}" type="datetime1">
              <a:rPr lang="en-US" smtClean="0"/>
              <a:pPr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6950-DB0F-AB4D-9A78-A7E0900CFEEE}" type="datetime1">
              <a:rPr lang="en-US" smtClean="0"/>
              <a:pPr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84F08-9D7B-7644-9FFC-01F6CA8230F0}" type="datetime1">
              <a:rPr lang="en-US" smtClean="0"/>
              <a:pPr/>
              <a:t>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E7479-9421-1040-BE8C-91729A4D8C3C}" type="datetime1">
              <a:rPr lang="en-US" smtClean="0"/>
              <a:pPr/>
              <a:t>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5091-14F7-1C4E-8515-0DE181FE59DD}" type="datetime1">
              <a:rPr lang="en-US" smtClean="0"/>
              <a:pPr/>
              <a:t>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583A-263D-1D4F-A1F8-C5DCB47EECD6}" type="datetime1">
              <a:rPr lang="en-US" smtClean="0"/>
              <a:pPr/>
              <a:t>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0E1-6885-DE43-9EFA-5E43316A729D}" type="datetime1">
              <a:rPr lang="en-US" smtClean="0"/>
              <a:pPr/>
              <a:t>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BFF2-B982-B340-960D-9E786083808C}" type="datetime1">
              <a:rPr lang="en-US" smtClean="0"/>
              <a:pPr/>
              <a:t>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69F46BC-AC76-5149-98F6-B26C65586BD6}" type="datetime1">
              <a:rPr lang="en-US" smtClean="0"/>
              <a:pPr/>
              <a:t>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40" r:id="rId1"/>
    <p:sldLayoutId id="2147485241" r:id="rId2"/>
    <p:sldLayoutId id="2147485242" r:id="rId3"/>
    <p:sldLayoutId id="2147485243" r:id="rId4"/>
    <p:sldLayoutId id="2147485244" r:id="rId5"/>
    <p:sldLayoutId id="2147485245" r:id="rId6"/>
    <p:sldLayoutId id="2147485246" r:id="rId7"/>
    <p:sldLayoutId id="2147485247" r:id="rId8"/>
    <p:sldLayoutId id="2147485248" r:id="rId9"/>
    <p:sldLayoutId id="2147485249" r:id="rId10"/>
    <p:sldLayoutId id="214748525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93776" y="4668693"/>
            <a:ext cx="8406384" cy="1952824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ja-JP" altLang="en-US" sz="1800" b="1" dirty="0">
                <a:solidFill>
                  <a:schemeClr val="accent4">
                    <a:lumMod val="50000"/>
                  </a:schemeClr>
                </a:solidFill>
                <a:latin typeface="Calibri"/>
                <a:ea typeface="SimSun"/>
                <a:cs typeface="SimSun"/>
              </a:rPr>
              <a:t>启示录</a:t>
            </a:r>
            <a:r>
              <a:rPr lang="ja-JP" altLang="en-US" sz="1800" b="1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Calibri"/>
                <a:cs typeface="SimSun"/>
              </a:rPr>
              <a:t> </a:t>
            </a:r>
            <a:r>
              <a:rPr lang="en-US" sz="1800" b="1" dirty="0">
                <a:solidFill>
                  <a:schemeClr val="accent4">
                    <a:lumMod val="50000"/>
                  </a:schemeClr>
                </a:solidFill>
                <a:latin typeface="Calibri"/>
                <a:ea typeface="SimSun"/>
                <a:cs typeface="SimSun"/>
              </a:rPr>
              <a:t>1:9-20; 2:1-7</a:t>
            </a:r>
            <a:endParaRPr lang="en-US" sz="1050" dirty="0">
              <a:solidFill>
                <a:schemeClr val="accent4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alibri"/>
                <a:ea typeface="MS PGothic"/>
                <a:cs typeface="Times New Roman"/>
              </a:rPr>
              <a:t>Greater Kansas City Chinese Christian Church</a:t>
            </a:r>
            <a:endParaRPr lang="en-US" sz="1050" dirty="0">
              <a:solidFill>
                <a:schemeClr val="accent4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marL="64135" algn="ctr">
              <a:lnSpc>
                <a:spcPct val="90000"/>
              </a:lnSpc>
              <a:spcBef>
                <a:spcPts val="695"/>
              </a:spcBef>
            </a:pPr>
            <a:r>
              <a:rPr lang="zh-CN" altLang="en-US" sz="2400" b="1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SimSun"/>
                <a:cs typeface="Times New Roman"/>
              </a:rPr>
              <a:t>堪城华人基督教会</a:t>
            </a:r>
            <a:endParaRPr lang="en-US" sz="1050" dirty="0">
              <a:solidFill>
                <a:schemeClr val="accent4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marL="64135" algn="ctr">
              <a:lnSpc>
                <a:spcPct val="90000"/>
              </a:lnSpc>
              <a:spcBef>
                <a:spcPts val="530"/>
              </a:spcBef>
            </a:pPr>
            <a:r>
              <a:rPr lang="en-US" sz="1800" b="1" dirty="0">
                <a:solidFill>
                  <a:schemeClr val="accent4">
                    <a:lumMod val="50000"/>
                  </a:schemeClr>
                </a:solidFill>
                <a:latin typeface="Calibri"/>
                <a:ea typeface="MS PGothic"/>
                <a:cs typeface="Times New Roman"/>
              </a:rPr>
              <a:t>Shawnee, Kansas</a:t>
            </a:r>
            <a:endParaRPr lang="en-US" sz="1050" dirty="0">
              <a:solidFill>
                <a:schemeClr val="accent4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marL="64135" algn="ctr">
              <a:lnSpc>
                <a:spcPct val="90000"/>
              </a:lnSpc>
              <a:spcBef>
                <a:spcPts val="480"/>
              </a:spcBef>
            </a:pPr>
            <a:r>
              <a:rPr lang="en-US" sz="1600" b="1" dirty="0">
                <a:solidFill>
                  <a:schemeClr val="accent4">
                    <a:lumMod val="50000"/>
                  </a:schemeClr>
                </a:solidFill>
                <a:latin typeface="Calibri"/>
                <a:ea typeface="MS PGothic"/>
                <a:cs typeface="Times New Roman"/>
              </a:rPr>
              <a:t>January 12, 2014</a:t>
            </a:r>
            <a:endParaRPr lang="en-US" sz="1050" dirty="0">
              <a:solidFill>
                <a:schemeClr val="accent4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93775" y="2584259"/>
            <a:ext cx="8406385" cy="1470025"/>
          </a:xfrm>
        </p:spPr>
        <p:txBody>
          <a:bodyPr/>
          <a:lstStyle/>
          <a:p>
            <a:pPr algn="ctr"/>
            <a:r>
              <a:rPr lang="ja-JP" altLang="en-US" sz="4800" u="sng" dirty="0">
                <a:solidFill>
                  <a:srgbClr val="073C65"/>
                </a:solidFill>
                <a:effectLst/>
                <a:ea typeface="SimSun"/>
                <a:cs typeface="Times New Roman"/>
              </a:rPr>
              <a:t>回转为耶稣作见证</a:t>
            </a:r>
            <a:r>
              <a:rPr lang="en-US" sz="4800" u="sng" dirty="0">
                <a:solidFill>
                  <a:srgbClr val="073C65"/>
                </a:solidFill>
                <a:effectLst/>
                <a:latin typeface="SimSun"/>
                <a:cs typeface="Times New Roman"/>
              </a:rPr>
              <a:t/>
            </a:r>
            <a:br>
              <a:rPr lang="en-US" sz="4800" u="sng" dirty="0">
                <a:solidFill>
                  <a:srgbClr val="073C65"/>
                </a:solidFill>
                <a:effectLst/>
                <a:latin typeface="SimSun"/>
                <a:cs typeface="Times New Roman"/>
              </a:rPr>
            </a:br>
            <a:r>
              <a:rPr lang="en-US" sz="4800" u="sng" dirty="0">
                <a:solidFill>
                  <a:srgbClr val="073C65"/>
                </a:solidFill>
                <a:effectLst/>
                <a:latin typeface="Cambria"/>
                <a:ea typeface="SimSun"/>
                <a:cs typeface="Times New Roman"/>
              </a:rPr>
              <a:t>Turn and Testify for Jesus</a:t>
            </a:r>
            <a:endParaRPr lang="en-US" sz="4800" dirty="0">
              <a:solidFill>
                <a:schemeClr val="accent1">
                  <a:lumMod val="50000"/>
                </a:schemeClr>
              </a:solidFill>
              <a:latin typeface="SimSun" pitchFamily="2" charset="-122"/>
              <a:ea typeface="SimSun" pitchFamily="2" charset="-122"/>
              <a:cs typeface="宋体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200400" cy="2444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81727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10681" y="79468"/>
            <a:ext cx="6688120" cy="1417638"/>
          </a:xfrm>
        </p:spPr>
        <p:txBody>
          <a:bodyPr/>
          <a:lstStyle/>
          <a:p>
            <a:pPr algn="ctr"/>
            <a:r>
              <a:rPr lang="ja-JP" altLang="en-US" sz="3600" u="sng" dirty="0">
                <a:solidFill>
                  <a:srgbClr val="073C65"/>
                </a:solidFill>
                <a:effectLst/>
                <a:ea typeface="SimSun"/>
                <a:cs typeface="Times New Roman"/>
              </a:rPr>
              <a:t>回转为耶稣作见证</a:t>
            </a:r>
            <a:r>
              <a:rPr lang="en-US" sz="3600" u="sng" dirty="0">
                <a:solidFill>
                  <a:srgbClr val="073C65"/>
                </a:solidFill>
                <a:effectLst/>
                <a:latin typeface="SimSun"/>
                <a:cs typeface="Times New Roman"/>
              </a:rPr>
              <a:t/>
            </a:r>
            <a:br>
              <a:rPr lang="en-US" sz="3600" u="sng" dirty="0">
                <a:solidFill>
                  <a:srgbClr val="073C65"/>
                </a:solidFill>
                <a:effectLst/>
                <a:latin typeface="SimSun"/>
                <a:cs typeface="Times New Roman"/>
              </a:rPr>
            </a:br>
            <a:r>
              <a:rPr lang="en-US" sz="3600" u="sng" dirty="0">
                <a:solidFill>
                  <a:srgbClr val="073C65"/>
                </a:solidFill>
                <a:effectLst/>
                <a:latin typeface="Cambria"/>
                <a:ea typeface="SimSun"/>
                <a:cs typeface="Times New Roman"/>
              </a:rPr>
              <a:t>Turn and Testify for Jesus</a:t>
            </a:r>
            <a:endParaRPr lang="en-US" sz="3600" dirty="0">
              <a:solidFill>
                <a:srgbClr val="073C65"/>
              </a:solidFill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1433" y="1891962"/>
            <a:ext cx="852914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ja-JP" altLang="en-US" sz="2800" b="1" dirty="0">
                <a:latin typeface="SimSun" pitchFamily="2" charset="-122"/>
                <a:ea typeface="SimSun" pitchFamily="2" charset="-122"/>
              </a:rPr>
              <a:t>回转而看见 </a:t>
            </a:r>
            <a:r>
              <a:rPr lang="en-US" sz="2800" b="1" dirty="0">
                <a:ea typeface="SimSun" pitchFamily="2" charset="-122"/>
              </a:rPr>
              <a:t>Turn and </a:t>
            </a:r>
            <a:r>
              <a:rPr lang="en-US" sz="2800" b="1" dirty="0" smtClean="0">
                <a:ea typeface="SimSun" pitchFamily="2" charset="-122"/>
              </a:rPr>
              <a:t>See</a:t>
            </a:r>
          </a:p>
          <a:p>
            <a:pPr marL="571500" indent="-571500">
              <a:buFont typeface="+mj-lt"/>
              <a:buAutoNum type="romanUcPeriod"/>
            </a:pPr>
            <a:endParaRPr lang="en-US" altLang="zh-TW" sz="2800" b="1" dirty="0">
              <a:latin typeface="宋体"/>
              <a:ea typeface="宋体"/>
              <a:cs typeface="宋体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门徒见耶稣的荣</a:t>
            </a:r>
            <a:r>
              <a:rPr lang="zh-CN" altLang="en-US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形 </a:t>
            </a:r>
            <a:r>
              <a:rPr lang="en-US" altLang="zh-CN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(Disciples Saw Jesus’ Transfiguration)</a:t>
            </a:r>
          </a:p>
          <a:p>
            <a:pPr marL="342900" indent="-342900">
              <a:buFont typeface="Arial" pitchFamily="34" charset="0"/>
              <a:buChar char="•"/>
            </a:pPr>
            <a:endParaRPr lang="en-US" altLang="ja-JP" sz="2400" b="1" dirty="0" smtClean="0">
              <a:solidFill>
                <a:schemeClr val="accent6">
                  <a:lumMod val="50000"/>
                </a:schemeClr>
              </a:solidFill>
              <a:ea typeface="SimSun" pitchFamily="2" charset="-122"/>
            </a:endParaRPr>
          </a:p>
          <a:p>
            <a:r>
              <a:rPr lang="en-US" altLang="zh-CN" sz="2000" b="1" baseline="30000" dirty="0">
                <a:latin typeface="SimSun" pitchFamily="2" charset="-122"/>
                <a:ea typeface="SimSun" pitchFamily="2" charset="-122"/>
              </a:rPr>
              <a:t>1</a:t>
            </a:r>
            <a:r>
              <a:rPr lang="zh-CN" altLang="en-US" sz="2000" b="1" dirty="0">
                <a:latin typeface="SimSun" pitchFamily="2" charset="-122"/>
                <a:ea typeface="SimSun" pitchFamily="2" charset="-122"/>
              </a:rPr>
              <a:t>过了六天，耶稣带着彼得、雅各和雅各的兄弟约翰暗暗地上了高山， </a:t>
            </a:r>
            <a:r>
              <a:rPr lang="en-US" altLang="zh-CN" sz="2000" b="1" baseline="30000" dirty="0">
                <a:latin typeface="SimSun" pitchFamily="2" charset="-122"/>
                <a:ea typeface="SimSun" pitchFamily="2" charset="-122"/>
              </a:rPr>
              <a:t>2</a:t>
            </a:r>
            <a:r>
              <a:rPr lang="en-US" altLang="zh-CN" sz="2000" b="1" dirty="0">
                <a:latin typeface="SimSun" pitchFamily="2" charset="-122"/>
                <a:ea typeface="SimSun" pitchFamily="2" charset="-122"/>
              </a:rPr>
              <a:t> </a:t>
            </a:r>
            <a:r>
              <a:rPr lang="zh-CN" altLang="en-US" sz="2000" b="1" dirty="0">
                <a:latin typeface="SimSun" pitchFamily="2" charset="-122"/>
                <a:ea typeface="SimSun" pitchFamily="2" charset="-122"/>
              </a:rPr>
              <a:t>就在他们面前变了形象，</a:t>
            </a:r>
            <a:r>
              <a:rPr lang="zh-CN" altLang="en-US" sz="20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脸面明亮如日头</a:t>
            </a:r>
            <a:r>
              <a:rPr lang="zh-CN" altLang="en-US" sz="2000" b="1" dirty="0">
                <a:latin typeface="SimSun" pitchFamily="2" charset="-122"/>
                <a:ea typeface="SimSun" pitchFamily="2" charset="-122"/>
              </a:rPr>
              <a:t>，</a:t>
            </a:r>
            <a:r>
              <a:rPr lang="zh-CN" altLang="en-US" sz="20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衣裳洁白如光</a:t>
            </a:r>
            <a:r>
              <a:rPr lang="zh-CN" altLang="en-US" sz="2000" b="1" dirty="0">
                <a:latin typeface="SimSun" pitchFamily="2" charset="-122"/>
                <a:ea typeface="SimSun" pitchFamily="2" charset="-122"/>
              </a:rPr>
              <a:t>。 </a:t>
            </a:r>
            <a:r>
              <a:rPr lang="en-US" altLang="zh-CN" sz="2000" b="1" baseline="30000" dirty="0">
                <a:latin typeface="SimSun" pitchFamily="2" charset="-122"/>
                <a:ea typeface="SimSun" pitchFamily="2" charset="-122"/>
              </a:rPr>
              <a:t>3</a:t>
            </a:r>
            <a:r>
              <a:rPr lang="en-US" altLang="zh-CN" sz="2000" b="1" dirty="0">
                <a:latin typeface="SimSun" pitchFamily="2" charset="-122"/>
                <a:ea typeface="SimSun" pitchFamily="2" charset="-122"/>
              </a:rPr>
              <a:t> </a:t>
            </a:r>
            <a:r>
              <a:rPr lang="zh-CN" altLang="en-US" sz="2000" b="1" dirty="0">
                <a:latin typeface="SimSun" pitchFamily="2" charset="-122"/>
                <a:ea typeface="SimSun" pitchFamily="2" charset="-122"/>
              </a:rPr>
              <a:t>忽然，有摩西、以利亚向他们显现，同耶稣说话。 </a:t>
            </a:r>
            <a:r>
              <a:rPr lang="en-US" altLang="zh-CN" sz="2000" b="1" baseline="30000" dirty="0">
                <a:latin typeface="SimSun" pitchFamily="2" charset="-122"/>
                <a:ea typeface="SimSun" pitchFamily="2" charset="-122"/>
              </a:rPr>
              <a:t>4</a:t>
            </a:r>
            <a:r>
              <a:rPr lang="en-US" altLang="zh-CN" sz="2000" b="1" dirty="0">
                <a:latin typeface="SimSun" pitchFamily="2" charset="-122"/>
                <a:ea typeface="SimSun" pitchFamily="2" charset="-122"/>
              </a:rPr>
              <a:t> </a:t>
            </a:r>
            <a:r>
              <a:rPr lang="zh-CN" altLang="en-US" sz="2000" b="1" dirty="0">
                <a:latin typeface="SimSun" pitchFamily="2" charset="-122"/>
                <a:ea typeface="SimSun" pitchFamily="2" charset="-122"/>
              </a:rPr>
              <a:t>彼得对耶稣说：“主啊，我们在这里真好！你若愿意，我就在这里搭三座棚：一座为你，一座为摩西，一座为以利亚。” </a:t>
            </a:r>
            <a:r>
              <a:rPr lang="en-US" altLang="zh-CN" sz="2000" b="1" baseline="30000" dirty="0">
                <a:latin typeface="SimSun" pitchFamily="2" charset="-122"/>
                <a:ea typeface="SimSun" pitchFamily="2" charset="-122"/>
              </a:rPr>
              <a:t>5</a:t>
            </a:r>
            <a:r>
              <a:rPr lang="en-US" altLang="zh-CN" sz="2000" b="1" dirty="0">
                <a:latin typeface="SimSun" pitchFamily="2" charset="-122"/>
                <a:ea typeface="SimSun" pitchFamily="2" charset="-122"/>
              </a:rPr>
              <a:t> </a:t>
            </a:r>
            <a:r>
              <a:rPr lang="zh-CN" altLang="en-US" sz="2000" b="1" dirty="0">
                <a:latin typeface="SimSun" pitchFamily="2" charset="-122"/>
                <a:ea typeface="SimSun" pitchFamily="2" charset="-122"/>
              </a:rPr>
              <a:t>说话之间，忽然有一朵光明的云彩遮盖他们，且有声音从云彩里出来说：“这是我的爱子，我所喜悦的，你们要听他！” </a:t>
            </a:r>
            <a:r>
              <a:rPr lang="en-US" altLang="zh-CN" sz="2000" b="1" baseline="30000" dirty="0">
                <a:latin typeface="SimSun" pitchFamily="2" charset="-122"/>
                <a:ea typeface="SimSun" pitchFamily="2" charset="-122"/>
              </a:rPr>
              <a:t>6</a:t>
            </a:r>
            <a:r>
              <a:rPr lang="en-US" altLang="zh-CN" sz="2000" b="1" dirty="0">
                <a:latin typeface="SimSun" pitchFamily="2" charset="-122"/>
                <a:ea typeface="SimSun" pitchFamily="2" charset="-122"/>
              </a:rPr>
              <a:t> </a:t>
            </a:r>
            <a:r>
              <a:rPr lang="zh-CN" altLang="en-US" sz="2000" b="1" dirty="0">
                <a:latin typeface="SimSun" pitchFamily="2" charset="-122"/>
                <a:ea typeface="SimSun" pitchFamily="2" charset="-122"/>
              </a:rPr>
              <a:t>门徒听见，就俯伏在地，极其害怕。 </a:t>
            </a:r>
            <a:r>
              <a:rPr lang="en-US" altLang="zh-CN" sz="2000" b="1" baseline="30000" dirty="0">
                <a:latin typeface="SimSun" pitchFamily="2" charset="-122"/>
                <a:ea typeface="SimSun" pitchFamily="2" charset="-122"/>
              </a:rPr>
              <a:t>7</a:t>
            </a:r>
            <a:r>
              <a:rPr lang="en-US" altLang="zh-CN" sz="2000" b="1" dirty="0">
                <a:latin typeface="SimSun" pitchFamily="2" charset="-122"/>
                <a:ea typeface="SimSun" pitchFamily="2" charset="-122"/>
              </a:rPr>
              <a:t> </a:t>
            </a:r>
            <a:r>
              <a:rPr lang="zh-CN" altLang="en-US" sz="2000" b="1" dirty="0">
                <a:latin typeface="SimSun" pitchFamily="2" charset="-122"/>
                <a:ea typeface="SimSun" pitchFamily="2" charset="-122"/>
              </a:rPr>
              <a:t>耶稣进前来，摸他们说：“起来，不要害怕！” </a:t>
            </a:r>
            <a:r>
              <a:rPr lang="en-US" altLang="zh-CN" sz="2000" b="1" baseline="30000" dirty="0">
                <a:latin typeface="SimSun" pitchFamily="2" charset="-122"/>
                <a:ea typeface="SimSun" pitchFamily="2" charset="-122"/>
              </a:rPr>
              <a:t>8</a:t>
            </a:r>
            <a:r>
              <a:rPr lang="en-US" altLang="zh-CN" sz="2000" b="1" dirty="0">
                <a:latin typeface="SimSun" pitchFamily="2" charset="-122"/>
                <a:ea typeface="SimSun" pitchFamily="2" charset="-122"/>
              </a:rPr>
              <a:t> </a:t>
            </a:r>
            <a:r>
              <a:rPr lang="zh-CN" altLang="en-US" sz="2000" b="1" dirty="0">
                <a:latin typeface="SimSun" pitchFamily="2" charset="-122"/>
                <a:ea typeface="SimSun" pitchFamily="2" charset="-122"/>
              </a:rPr>
              <a:t>他们举目不见一人，只见耶稣在那里</a:t>
            </a:r>
            <a:r>
              <a:rPr lang="zh-CN" altLang="en-US" sz="2000" b="1" dirty="0" smtClean="0">
                <a:latin typeface="SimSun" pitchFamily="2" charset="-122"/>
                <a:ea typeface="SimSun" pitchFamily="2" charset="-122"/>
              </a:rPr>
              <a:t>。</a:t>
            </a:r>
            <a:r>
              <a:rPr lang="en-US" altLang="zh-CN" sz="2000" b="1" dirty="0" smtClean="0">
                <a:latin typeface="SimSun" pitchFamily="2" charset="-122"/>
                <a:ea typeface="SimSun" pitchFamily="2" charset="-122"/>
              </a:rPr>
              <a:t>(</a:t>
            </a:r>
            <a:r>
              <a:rPr lang="zh-CN" altLang="en-US" sz="2000" b="1" dirty="0" smtClean="0">
                <a:latin typeface="SimSun" pitchFamily="2" charset="-122"/>
                <a:ea typeface="SimSun" pitchFamily="2" charset="-122"/>
              </a:rPr>
              <a:t>马</a:t>
            </a:r>
            <a:r>
              <a:rPr lang="zh-CN" altLang="en-US" sz="2000" b="1" dirty="0">
                <a:latin typeface="SimSun" pitchFamily="2" charset="-122"/>
                <a:ea typeface="SimSun" pitchFamily="2" charset="-122"/>
              </a:rPr>
              <a:t>太福音 </a:t>
            </a:r>
            <a:r>
              <a:rPr lang="en-US" altLang="zh-CN" sz="2000" b="1" dirty="0" smtClean="0">
                <a:latin typeface="SimSun" pitchFamily="2" charset="-122"/>
                <a:ea typeface="SimSun" pitchFamily="2" charset="-122"/>
              </a:rPr>
              <a:t>17:1-8)</a:t>
            </a:r>
            <a:endParaRPr lang="en-US" sz="2000" b="1" dirty="0">
              <a:latin typeface="SimSun" pitchFamily="2" charset="-122"/>
              <a:ea typeface="SimSun" pitchFamily="2" charset="-12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912" y="0"/>
            <a:ext cx="2146397" cy="163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93973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10681" y="79468"/>
            <a:ext cx="6688120" cy="1417638"/>
          </a:xfrm>
        </p:spPr>
        <p:txBody>
          <a:bodyPr/>
          <a:lstStyle/>
          <a:p>
            <a:pPr algn="ctr"/>
            <a:r>
              <a:rPr lang="ja-JP" altLang="en-US" sz="3600" u="sng" dirty="0">
                <a:solidFill>
                  <a:srgbClr val="073C65"/>
                </a:solidFill>
                <a:effectLst/>
                <a:ea typeface="SimSun"/>
                <a:cs typeface="Times New Roman"/>
              </a:rPr>
              <a:t>回转为耶稣作见证</a:t>
            </a:r>
            <a:r>
              <a:rPr lang="en-US" sz="3600" u="sng" dirty="0">
                <a:solidFill>
                  <a:srgbClr val="073C65"/>
                </a:solidFill>
                <a:effectLst/>
                <a:latin typeface="SimSun"/>
                <a:cs typeface="Times New Roman"/>
              </a:rPr>
              <a:t/>
            </a:r>
            <a:br>
              <a:rPr lang="en-US" sz="3600" u="sng" dirty="0">
                <a:solidFill>
                  <a:srgbClr val="073C65"/>
                </a:solidFill>
                <a:effectLst/>
                <a:latin typeface="SimSun"/>
                <a:cs typeface="Times New Roman"/>
              </a:rPr>
            </a:br>
            <a:r>
              <a:rPr lang="en-US" sz="3600" u="sng" dirty="0">
                <a:solidFill>
                  <a:srgbClr val="073C65"/>
                </a:solidFill>
                <a:effectLst/>
                <a:latin typeface="Cambria"/>
                <a:ea typeface="SimSun"/>
                <a:cs typeface="Times New Roman"/>
              </a:rPr>
              <a:t>Turn and Testify for Jesus</a:t>
            </a:r>
            <a:endParaRPr lang="en-US" sz="3600" dirty="0">
              <a:solidFill>
                <a:srgbClr val="073C65"/>
              </a:solidFill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5572" y="1891962"/>
            <a:ext cx="7646276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ja-JP" altLang="en-US" sz="2800" b="1" dirty="0">
                <a:latin typeface="SimSun" pitchFamily="2" charset="-122"/>
                <a:ea typeface="SimSun" pitchFamily="2" charset="-122"/>
              </a:rPr>
              <a:t>回转而看见 </a:t>
            </a:r>
            <a:r>
              <a:rPr lang="en-US" sz="2800" b="1" dirty="0">
                <a:ea typeface="SimSun" pitchFamily="2" charset="-122"/>
              </a:rPr>
              <a:t>Turn and </a:t>
            </a:r>
            <a:r>
              <a:rPr lang="en-US" sz="2800" b="1" dirty="0" smtClean="0">
                <a:ea typeface="SimSun" pitchFamily="2" charset="-122"/>
              </a:rPr>
              <a:t>See</a:t>
            </a:r>
          </a:p>
          <a:p>
            <a:pPr marL="571500" indent="-571500">
              <a:buFont typeface="+mj-lt"/>
              <a:buAutoNum type="romanUcPeriod"/>
            </a:pPr>
            <a:endParaRPr lang="en-US" altLang="zh-TW" sz="2800" b="1" dirty="0">
              <a:latin typeface="宋体"/>
              <a:ea typeface="宋体"/>
              <a:cs typeface="宋体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约翰在拔</a:t>
            </a:r>
            <a:r>
              <a:rPr lang="zh-CN" altLang="en-US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摩海</a:t>
            </a:r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岛</a:t>
            </a:r>
            <a:r>
              <a:rPr lang="zh-CN" altLang="en-US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上</a:t>
            </a:r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看见人子的异象 </a:t>
            </a:r>
            <a:r>
              <a:rPr lang="en-US" altLang="zh-CN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(Apostle John saw the Son of Man on Patmos Island)</a:t>
            </a:r>
          </a:p>
          <a:p>
            <a:pPr marL="342900" indent="-342900">
              <a:buFont typeface="Arial" pitchFamily="34" charset="0"/>
              <a:buChar char="•"/>
            </a:pPr>
            <a:endParaRPr lang="en-US" altLang="ja-JP" sz="2400" b="1" dirty="0" smtClean="0">
              <a:solidFill>
                <a:schemeClr val="accent6">
                  <a:lumMod val="50000"/>
                </a:schemeClr>
              </a:solidFill>
              <a:ea typeface="SimSun" pitchFamily="2" charset="-122"/>
            </a:endParaRPr>
          </a:p>
          <a:p>
            <a:pPr marL="800100" lvl="1" indent="-342900">
              <a:lnSpc>
                <a:spcPct val="115000"/>
              </a:lnSpc>
              <a:buFont typeface="Symbol"/>
              <a:buChar char=""/>
            </a:pPr>
            <a:r>
              <a:rPr lang="en-US" sz="2000" b="1" dirty="0" err="1" smtClean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我是</a:t>
            </a:r>
            <a:r>
              <a:rPr lang="en-US" sz="2000" b="1" dirty="0" err="1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MS Gothic"/>
              </a:rPr>
              <a:t>首先的</a:t>
            </a:r>
            <a:r>
              <a:rPr lang="en-US" sz="2000" b="1" dirty="0" err="1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，</a:t>
            </a:r>
            <a:r>
              <a:rPr lang="en-US" sz="2000" b="1" dirty="0" err="1" smtClean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我是</a:t>
            </a:r>
            <a:r>
              <a:rPr lang="en-US" sz="2000" b="1" dirty="0" err="1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MS Gothic"/>
              </a:rPr>
              <a:t>末后的</a:t>
            </a:r>
            <a:r>
              <a:rPr lang="en-US" sz="2000" b="1" dirty="0" smtClean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启示</a:t>
            </a:r>
            <a:r>
              <a:rPr lang="en-US" sz="2000" b="1" dirty="0" err="1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ingLiU"/>
              </a:rPr>
              <a:t>录</a:t>
            </a:r>
            <a:r>
              <a:rPr lang="en-US" sz="2000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 1:17b)</a:t>
            </a:r>
            <a:endParaRPr lang="en-US" sz="2000" b="1" dirty="0">
              <a:latin typeface="SimSun" pitchFamily="2" charset="-122"/>
              <a:ea typeface="SimSun" pitchFamily="2" charset="-122"/>
              <a:cs typeface="Times New Roman"/>
            </a:endParaRPr>
          </a:p>
          <a:p>
            <a:pPr marL="800100" lvl="1" indent="-342900">
              <a:lnSpc>
                <a:spcPct val="115000"/>
              </a:lnSpc>
              <a:buFont typeface="Symbol"/>
              <a:buChar char=""/>
            </a:pPr>
            <a:r>
              <a:rPr lang="en-US" sz="2000" b="1" dirty="0" err="1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又是那存活的；我</a:t>
            </a:r>
            <a:r>
              <a:rPr lang="en-US" sz="2000" b="1" dirty="0" err="1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MS Gothic"/>
              </a:rPr>
              <a:t>曾死</a:t>
            </a:r>
            <a:r>
              <a:rPr lang="en-US" sz="2000" b="1" dirty="0" err="1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MingLiU"/>
              </a:rPr>
              <a:t>过</a:t>
            </a:r>
            <a:r>
              <a:rPr lang="en-US" sz="2000" b="1" dirty="0" err="1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ingLiU"/>
              </a:rPr>
              <a:t>，</a:t>
            </a:r>
            <a:r>
              <a:rPr lang="en-US" sz="2000" b="1" dirty="0" err="1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MingLiU"/>
              </a:rPr>
              <a:t>现在又活了</a:t>
            </a:r>
            <a:r>
              <a:rPr lang="en-US" sz="2000" b="1" dirty="0" err="1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ingLiU"/>
              </a:rPr>
              <a:t>，</a:t>
            </a:r>
            <a:r>
              <a:rPr lang="en-US" sz="2000" b="1" dirty="0" err="1" smtClean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ingLiU"/>
              </a:rPr>
              <a:t>直活到永永远远</a:t>
            </a:r>
            <a:r>
              <a:rPr lang="en-US" sz="2000" b="1" dirty="0" smtClean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ingLiU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ingLiU"/>
              </a:rPr>
              <a:t>启示录</a:t>
            </a:r>
            <a:r>
              <a:rPr lang="en-US" sz="2000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ingLiU"/>
              </a:rPr>
              <a:t> 1:18a)</a:t>
            </a:r>
            <a:endParaRPr lang="en-US" sz="2000" b="1" dirty="0">
              <a:latin typeface="SimSun" pitchFamily="2" charset="-122"/>
              <a:ea typeface="SimSun" pitchFamily="2" charset="-122"/>
              <a:cs typeface="Times New Roman"/>
            </a:endParaRPr>
          </a:p>
          <a:p>
            <a:pPr marL="800100" lvl="1" indent="-342900">
              <a:lnSpc>
                <a:spcPct val="115000"/>
              </a:lnSpc>
              <a:buFont typeface="Symbol"/>
              <a:buChar char=""/>
            </a:pPr>
            <a:r>
              <a:rPr lang="en-US" sz="2000" b="1" dirty="0" err="1" smtClean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ingLiU"/>
              </a:rPr>
              <a:t>并且拿着死亡和阴间的</a:t>
            </a:r>
            <a:r>
              <a:rPr lang="en-US" sz="2000" b="1" dirty="0" err="1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MingLiU"/>
              </a:rPr>
              <a:t>钥匙</a:t>
            </a:r>
            <a:r>
              <a:rPr lang="en-US" sz="2000" b="1" dirty="0" smtClean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ingLiU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ingLiU"/>
              </a:rPr>
              <a:t>启示录</a:t>
            </a:r>
            <a:r>
              <a:rPr lang="en-US" sz="2000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ingLiU"/>
              </a:rPr>
              <a:t> 1:18b)</a:t>
            </a:r>
            <a:r>
              <a:rPr lang="en-US" sz="2000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Times New Roman"/>
              </a:rPr>
              <a:t> </a:t>
            </a:r>
            <a:endParaRPr lang="en-US" sz="2000" b="1" dirty="0">
              <a:latin typeface="SimSun" pitchFamily="2" charset="-122"/>
              <a:ea typeface="SimSun" pitchFamily="2" charset="-122"/>
              <a:cs typeface="Times New Roman"/>
            </a:endParaRPr>
          </a:p>
          <a:p>
            <a:pPr marL="800100" lvl="1" indent="-342900">
              <a:lnSpc>
                <a:spcPct val="115000"/>
              </a:lnSpc>
              <a:buFont typeface="Symbol"/>
              <a:buChar char=""/>
            </a:pPr>
            <a:r>
              <a:rPr lang="en-US" sz="2000" b="1" dirty="0" err="1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ingLiU"/>
              </a:rPr>
              <a:t>我右手中的</a:t>
            </a:r>
            <a:r>
              <a:rPr lang="en-US" sz="2000" b="1" dirty="0" err="1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MingLiU"/>
              </a:rPr>
              <a:t>七星</a:t>
            </a:r>
            <a:r>
              <a:rPr lang="en-US" sz="2000" b="1" dirty="0" err="1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ingLiU"/>
              </a:rPr>
              <a:t>和七</a:t>
            </a:r>
            <a:r>
              <a:rPr lang="en-US" sz="2000" b="1" dirty="0" err="1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MingLiU"/>
              </a:rPr>
              <a:t>个金灯台</a:t>
            </a:r>
            <a:r>
              <a:rPr lang="en-US" sz="2000" b="1" dirty="0" err="1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ingLiU"/>
              </a:rPr>
              <a:t>的奥秘，那七星就是七个教会的使者，七灯台就是七个教</a:t>
            </a:r>
            <a:r>
              <a:rPr lang="en-US" sz="2000" b="1" dirty="0" err="1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会</a:t>
            </a:r>
            <a:r>
              <a:rPr lang="en-US" sz="2000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启示</a:t>
            </a:r>
            <a:r>
              <a:rPr lang="en-US" sz="2000" b="1" dirty="0" err="1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ingLiU"/>
              </a:rPr>
              <a:t>录</a:t>
            </a:r>
            <a:r>
              <a:rPr lang="en-US" sz="2000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 1:20)</a:t>
            </a:r>
            <a:endParaRPr lang="en-US" sz="2000" b="1" dirty="0">
              <a:latin typeface="SimSun" pitchFamily="2" charset="-122"/>
              <a:ea typeface="SimSun" pitchFamily="2" charset="-122"/>
              <a:cs typeface="Times New Roman"/>
            </a:endParaRPr>
          </a:p>
          <a:p>
            <a:pPr marL="800100" lvl="1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en-US" sz="2000" b="1" dirty="0" err="1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MS Gothic"/>
              </a:rPr>
              <a:t>在七个金灯台中</a:t>
            </a:r>
            <a:r>
              <a:rPr lang="en-US" sz="2000" b="1" dirty="0" err="1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MingLiU"/>
              </a:rPr>
              <a:t>间行走</a:t>
            </a:r>
            <a:r>
              <a:rPr lang="en-US" sz="2000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ingLiU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ingLiU"/>
              </a:rPr>
              <a:t>启示录</a:t>
            </a:r>
            <a:r>
              <a:rPr lang="en-US" sz="2000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ingLiU"/>
              </a:rPr>
              <a:t> 2:1b)</a:t>
            </a:r>
            <a:endParaRPr lang="en-US" sz="2000" b="1" dirty="0">
              <a:effectLst/>
              <a:latin typeface="SimSun" pitchFamily="2" charset="-122"/>
              <a:ea typeface="SimSun" pitchFamily="2" charset="-122"/>
              <a:cs typeface="Times New Roman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912" y="0"/>
            <a:ext cx="2146397" cy="163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73235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10681" y="79468"/>
            <a:ext cx="6688120" cy="1417638"/>
          </a:xfrm>
        </p:spPr>
        <p:txBody>
          <a:bodyPr/>
          <a:lstStyle/>
          <a:p>
            <a:pPr algn="ctr"/>
            <a:r>
              <a:rPr lang="ja-JP" altLang="en-US" sz="3600" u="sng" dirty="0">
                <a:solidFill>
                  <a:srgbClr val="073C65"/>
                </a:solidFill>
                <a:effectLst/>
                <a:ea typeface="SimSun"/>
                <a:cs typeface="Times New Roman"/>
              </a:rPr>
              <a:t>回转为耶稣作见证</a:t>
            </a:r>
            <a:r>
              <a:rPr lang="en-US" sz="3600" u="sng" dirty="0">
                <a:solidFill>
                  <a:srgbClr val="073C65"/>
                </a:solidFill>
                <a:effectLst/>
                <a:latin typeface="SimSun"/>
                <a:cs typeface="Times New Roman"/>
              </a:rPr>
              <a:t/>
            </a:r>
            <a:br>
              <a:rPr lang="en-US" sz="3600" u="sng" dirty="0">
                <a:solidFill>
                  <a:srgbClr val="073C65"/>
                </a:solidFill>
                <a:effectLst/>
                <a:latin typeface="SimSun"/>
                <a:cs typeface="Times New Roman"/>
              </a:rPr>
            </a:br>
            <a:r>
              <a:rPr lang="en-US" sz="3600" u="sng" dirty="0">
                <a:solidFill>
                  <a:srgbClr val="073C65"/>
                </a:solidFill>
                <a:effectLst/>
                <a:latin typeface="Cambria"/>
                <a:ea typeface="SimSun"/>
                <a:cs typeface="Times New Roman"/>
              </a:rPr>
              <a:t>Turn and Testify for Jesus</a:t>
            </a:r>
            <a:endParaRPr lang="en-US" sz="3600" dirty="0">
              <a:solidFill>
                <a:srgbClr val="073C65"/>
              </a:solidFill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5572" y="1891962"/>
            <a:ext cx="7646276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ja-JP" altLang="en-US" sz="2800" b="1" dirty="0">
                <a:latin typeface="SimSun" pitchFamily="2" charset="-122"/>
                <a:ea typeface="SimSun" pitchFamily="2" charset="-122"/>
              </a:rPr>
              <a:t>回转而看见 </a:t>
            </a:r>
            <a:r>
              <a:rPr lang="en-US" sz="2800" b="1" dirty="0">
                <a:ea typeface="SimSun" pitchFamily="2" charset="-122"/>
              </a:rPr>
              <a:t>Turn and </a:t>
            </a:r>
            <a:r>
              <a:rPr lang="en-US" sz="2800" b="1" dirty="0" smtClean="0">
                <a:ea typeface="SimSun" pitchFamily="2" charset="-122"/>
              </a:rPr>
              <a:t>See</a:t>
            </a:r>
          </a:p>
          <a:p>
            <a:pPr marL="571500" indent="-571500">
              <a:buFont typeface="+mj-lt"/>
              <a:buAutoNum type="romanUcPeriod"/>
            </a:pPr>
            <a:endParaRPr lang="en-US" altLang="zh-TW" sz="2800" b="1" dirty="0">
              <a:latin typeface="宋体"/>
              <a:ea typeface="宋体"/>
              <a:cs typeface="宋体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马利亚的经历 </a:t>
            </a:r>
            <a:r>
              <a:rPr lang="en-US" altLang="zh-CN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(The experience of Mary)</a:t>
            </a:r>
          </a:p>
          <a:p>
            <a:pPr marL="342900" indent="-342900">
              <a:buFont typeface="Arial" pitchFamily="34" charset="0"/>
              <a:buChar char="•"/>
            </a:pPr>
            <a:endParaRPr lang="en-US" altLang="ja-JP" sz="2400" b="1" dirty="0" smtClean="0">
              <a:solidFill>
                <a:schemeClr val="accent6">
                  <a:lumMod val="50000"/>
                </a:schemeClr>
              </a:solidFill>
              <a:ea typeface="SimSun" pitchFamily="2" charset="-122"/>
            </a:endParaRPr>
          </a:p>
          <a:p>
            <a:pPr lvl="1">
              <a:lnSpc>
                <a:spcPct val="115000"/>
              </a:lnSpc>
            </a:pPr>
            <a:r>
              <a:rPr lang="en-US" altLang="zh-CN" sz="2000" b="1" baseline="30000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13</a:t>
            </a:r>
            <a:r>
              <a:rPr lang="en-US" altLang="zh-CN" sz="2000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 </a:t>
            </a:r>
            <a:r>
              <a:rPr lang="zh-CN" altLang="en-US" sz="2000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天使对她说：“妇人，你为什么哭？”她说：“因为有人把我主挪了去，我不知道放在哪里。” </a:t>
            </a:r>
            <a:r>
              <a:rPr lang="en-US" altLang="zh-CN" sz="2000" b="1" baseline="30000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14</a:t>
            </a:r>
            <a:r>
              <a:rPr lang="en-US" altLang="zh-CN" sz="2000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 </a:t>
            </a:r>
            <a:r>
              <a:rPr lang="zh-CN" altLang="en-US" sz="2000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说了这话，就转过身来，看见耶稣站在那里，却不知道是耶稣。 </a:t>
            </a:r>
            <a:r>
              <a:rPr lang="en-US" altLang="zh-CN" sz="2000" b="1" baseline="30000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15</a:t>
            </a:r>
            <a:r>
              <a:rPr lang="en-US" altLang="zh-CN" sz="2000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 </a:t>
            </a:r>
            <a:r>
              <a:rPr lang="zh-CN" altLang="en-US" sz="2000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耶稣问她说：“妇人，为什么哭？你找谁呢？”马利亚以为是看园的，就对他说：“先生，若是你把他移了去，请告诉我你把他放在哪里，我便去取他。” </a:t>
            </a:r>
            <a:r>
              <a:rPr lang="en-US" altLang="zh-CN" sz="2000" b="1" baseline="30000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16</a:t>
            </a:r>
            <a:r>
              <a:rPr lang="en-US" altLang="zh-CN" sz="2000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 </a:t>
            </a:r>
            <a:r>
              <a:rPr lang="zh-CN" altLang="en-US" sz="2000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耶稣说：“马利亚！”马利亚就</a:t>
            </a:r>
            <a:r>
              <a:rPr lang="zh-CN" altLang="en-US" sz="20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MS Gothic"/>
              </a:rPr>
              <a:t>转过</a:t>
            </a:r>
            <a:r>
              <a:rPr lang="zh-CN" altLang="en-US" sz="2000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来，用希伯来话对他说：“</a:t>
            </a:r>
            <a:r>
              <a:rPr lang="zh-CN" altLang="en-US" sz="20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MS Gothic"/>
              </a:rPr>
              <a:t>拉波尼</a:t>
            </a:r>
            <a:r>
              <a:rPr lang="zh-CN" altLang="en-US" sz="2000" b="1" dirty="0" smtClean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！”</a:t>
            </a:r>
            <a:r>
              <a:rPr lang="en-US" sz="2000" b="1" dirty="0" smtClean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ingLiU"/>
              </a:rPr>
              <a:t>(</a:t>
            </a:r>
            <a:r>
              <a:rPr lang="ja-JP" altLang="en-US" sz="2000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ingLiU"/>
              </a:rPr>
              <a:t>约翰福音 </a:t>
            </a:r>
            <a:r>
              <a:rPr lang="en-US" altLang="ja-JP" sz="2000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ingLiU"/>
              </a:rPr>
              <a:t>20:13-16</a:t>
            </a:r>
            <a:r>
              <a:rPr lang="en-US" sz="2000" b="1" dirty="0" smtClean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ingLiU"/>
              </a:rPr>
              <a:t>)</a:t>
            </a:r>
            <a:endParaRPr lang="en-US" sz="2000" b="1" dirty="0">
              <a:latin typeface="SimSun" pitchFamily="2" charset="-122"/>
              <a:ea typeface="SimSun" pitchFamily="2" charset="-122"/>
              <a:cs typeface="Times New Roman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912" y="0"/>
            <a:ext cx="2146397" cy="163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58967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10681" y="79468"/>
            <a:ext cx="6688120" cy="1417638"/>
          </a:xfrm>
        </p:spPr>
        <p:txBody>
          <a:bodyPr/>
          <a:lstStyle/>
          <a:p>
            <a:pPr algn="ctr"/>
            <a:r>
              <a:rPr lang="ja-JP" altLang="en-US" sz="3600" u="sng" dirty="0">
                <a:solidFill>
                  <a:srgbClr val="073C65"/>
                </a:solidFill>
                <a:effectLst/>
                <a:ea typeface="SimSun"/>
                <a:cs typeface="Times New Roman"/>
              </a:rPr>
              <a:t>回转为耶稣作见证</a:t>
            </a:r>
            <a:r>
              <a:rPr lang="en-US" sz="3600" u="sng" dirty="0">
                <a:solidFill>
                  <a:srgbClr val="073C65"/>
                </a:solidFill>
                <a:effectLst/>
                <a:latin typeface="SimSun"/>
                <a:cs typeface="Times New Roman"/>
              </a:rPr>
              <a:t/>
            </a:r>
            <a:br>
              <a:rPr lang="en-US" sz="3600" u="sng" dirty="0">
                <a:solidFill>
                  <a:srgbClr val="073C65"/>
                </a:solidFill>
                <a:effectLst/>
                <a:latin typeface="SimSun"/>
                <a:cs typeface="Times New Roman"/>
              </a:rPr>
            </a:br>
            <a:r>
              <a:rPr lang="en-US" sz="3600" u="sng" dirty="0">
                <a:solidFill>
                  <a:srgbClr val="073C65"/>
                </a:solidFill>
                <a:effectLst/>
                <a:latin typeface="Cambria"/>
                <a:ea typeface="SimSun"/>
                <a:cs typeface="Times New Roman"/>
              </a:rPr>
              <a:t>Turn and Testify for Jesus</a:t>
            </a:r>
            <a:endParaRPr lang="en-US" sz="3600" dirty="0">
              <a:solidFill>
                <a:srgbClr val="073C65"/>
              </a:solidFill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4497" y="1891962"/>
            <a:ext cx="8294303" cy="424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ja-JP" altLang="en-US" sz="2800" b="1" dirty="0">
                <a:latin typeface="SimSun" pitchFamily="2" charset="-122"/>
                <a:ea typeface="SimSun" pitchFamily="2" charset="-122"/>
              </a:rPr>
              <a:t>回转而看见 </a:t>
            </a:r>
            <a:r>
              <a:rPr lang="en-US" sz="2800" b="1" dirty="0">
                <a:ea typeface="SimSun" pitchFamily="2" charset="-122"/>
              </a:rPr>
              <a:t>Turn and </a:t>
            </a:r>
            <a:r>
              <a:rPr lang="en-US" sz="2800" b="1" dirty="0" smtClean="0">
                <a:ea typeface="SimSun" pitchFamily="2" charset="-122"/>
              </a:rPr>
              <a:t>See</a:t>
            </a:r>
          </a:p>
          <a:p>
            <a:pPr marL="571500" indent="-571500">
              <a:buFont typeface="+mj-lt"/>
              <a:buAutoNum type="romanUcPeriod"/>
            </a:pPr>
            <a:endParaRPr lang="en-US" altLang="zh-TW" sz="2800" b="1" dirty="0">
              <a:latin typeface="宋体"/>
              <a:ea typeface="宋体"/>
              <a:cs typeface="宋体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保</a:t>
            </a:r>
            <a:r>
              <a:rPr lang="zh-CN" altLang="en-US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罗的</a:t>
            </a:r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经历 </a:t>
            </a:r>
            <a:r>
              <a:rPr lang="en-US" altLang="zh-CN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(The experience of Paul)</a:t>
            </a:r>
          </a:p>
          <a:p>
            <a:pPr marL="342900" indent="-342900">
              <a:buFont typeface="Arial" pitchFamily="34" charset="0"/>
              <a:buChar char="•"/>
            </a:pPr>
            <a:endParaRPr lang="en-US" altLang="ja-JP" sz="2400" b="1" dirty="0" smtClean="0">
              <a:solidFill>
                <a:schemeClr val="accent6">
                  <a:lumMod val="50000"/>
                </a:schemeClr>
              </a:solidFill>
              <a:ea typeface="SimSun" pitchFamily="2" charset="-122"/>
            </a:endParaRPr>
          </a:p>
          <a:p>
            <a:pPr lvl="1">
              <a:lnSpc>
                <a:spcPct val="115000"/>
              </a:lnSpc>
            </a:pPr>
            <a:r>
              <a:rPr lang="en-US" altLang="zh-CN" b="1" baseline="30000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10</a:t>
            </a:r>
            <a:r>
              <a:rPr lang="en-US" altLang="zh-CN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 </a:t>
            </a:r>
            <a:r>
              <a:rPr lang="zh-CN" altLang="en-US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我在耶路撒冷也曾这样行了。既从祭司长得了权柄，我就把许多圣徒囚在监里；他们被杀，我也出名定案。 </a:t>
            </a:r>
            <a:r>
              <a:rPr lang="en-US" altLang="zh-CN" b="1" baseline="30000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11</a:t>
            </a:r>
            <a:r>
              <a:rPr lang="en-US" altLang="zh-CN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 </a:t>
            </a:r>
            <a:r>
              <a:rPr lang="zh-CN" altLang="en-US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在各会堂，我屡次用刑强逼他们说亵渎的话，又分外恼恨他们，甚至追逼他们，直到外邦的城邑。 </a:t>
            </a:r>
            <a:r>
              <a:rPr lang="en-US" altLang="zh-CN" b="1" baseline="30000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12</a:t>
            </a:r>
            <a:r>
              <a:rPr lang="en-US" altLang="zh-CN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 </a:t>
            </a:r>
            <a:r>
              <a:rPr lang="zh-CN" altLang="en-US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那时，我领了祭司长的权柄和命令，往大马士革去。 </a:t>
            </a:r>
            <a:r>
              <a:rPr lang="en-US" altLang="zh-CN" b="1" baseline="30000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13</a:t>
            </a:r>
            <a:r>
              <a:rPr lang="en-US" altLang="zh-CN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 </a:t>
            </a:r>
            <a:r>
              <a:rPr lang="zh-CN" altLang="en-US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王啊，我在路上，晌午的时候，看见</a:t>
            </a:r>
            <a:r>
              <a:rPr lang="zh-CN" altLang="en-US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MS Gothic"/>
              </a:rPr>
              <a:t>从天发光</a:t>
            </a:r>
            <a:r>
              <a:rPr lang="zh-CN" altLang="en-US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，比日头还亮，四面照着我并与我同行的人。 </a:t>
            </a:r>
            <a:r>
              <a:rPr lang="en-US" altLang="zh-CN" b="1" baseline="30000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14</a:t>
            </a:r>
            <a:r>
              <a:rPr lang="en-US" altLang="zh-CN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 </a:t>
            </a:r>
            <a:r>
              <a:rPr lang="zh-CN" altLang="en-US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我们都仆倒在地，我就听见有声音用希伯来话向我说：‘扫罗，扫罗，为什么逼迫我？你用脚踢刺是难的。’ </a:t>
            </a:r>
            <a:r>
              <a:rPr lang="en-US" altLang="zh-CN" b="1" baseline="30000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15</a:t>
            </a:r>
            <a:r>
              <a:rPr lang="en-US" altLang="zh-CN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 </a:t>
            </a:r>
            <a:r>
              <a:rPr lang="zh-CN" altLang="en-US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我说：‘主啊，你是谁？’主说：‘我就是你所逼迫的耶稣</a:t>
            </a:r>
            <a:r>
              <a:rPr lang="zh-CN" altLang="en-US" b="1" dirty="0" smtClean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。</a:t>
            </a:r>
            <a:r>
              <a:rPr lang="en-US" altLang="zh-CN" b="1" dirty="0" smtClean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(</a:t>
            </a:r>
            <a:r>
              <a:rPr lang="zh-CN" altLang="en-US" b="1" dirty="0" smtClean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使</a:t>
            </a:r>
            <a:r>
              <a:rPr lang="zh-CN" altLang="en-US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徒行传 </a:t>
            </a:r>
            <a:r>
              <a:rPr lang="en-US" altLang="zh-CN" b="1" dirty="0" smtClean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26:10-15)</a:t>
            </a:r>
            <a:endParaRPr lang="en-US" b="1" dirty="0">
              <a:latin typeface="SimSun" pitchFamily="2" charset="-122"/>
              <a:ea typeface="SimSun" pitchFamily="2" charset="-122"/>
              <a:cs typeface="Times New Roman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912" y="0"/>
            <a:ext cx="2146397" cy="163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02433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10681" y="79468"/>
            <a:ext cx="6688120" cy="1417638"/>
          </a:xfrm>
        </p:spPr>
        <p:txBody>
          <a:bodyPr/>
          <a:lstStyle/>
          <a:p>
            <a:pPr algn="ctr"/>
            <a:r>
              <a:rPr lang="ja-JP" altLang="en-US" sz="3600" u="sng" dirty="0">
                <a:solidFill>
                  <a:srgbClr val="073C65"/>
                </a:solidFill>
                <a:effectLst/>
                <a:ea typeface="SimSun"/>
                <a:cs typeface="Times New Roman"/>
              </a:rPr>
              <a:t>回转为耶稣作见证</a:t>
            </a:r>
            <a:r>
              <a:rPr lang="en-US" sz="3600" u="sng" dirty="0">
                <a:solidFill>
                  <a:srgbClr val="073C65"/>
                </a:solidFill>
                <a:effectLst/>
                <a:latin typeface="SimSun"/>
                <a:cs typeface="Times New Roman"/>
              </a:rPr>
              <a:t/>
            </a:r>
            <a:br>
              <a:rPr lang="en-US" sz="3600" u="sng" dirty="0">
                <a:solidFill>
                  <a:srgbClr val="073C65"/>
                </a:solidFill>
                <a:effectLst/>
                <a:latin typeface="SimSun"/>
                <a:cs typeface="Times New Roman"/>
              </a:rPr>
            </a:br>
            <a:r>
              <a:rPr lang="en-US" sz="3600" u="sng" dirty="0">
                <a:solidFill>
                  <a:srgbClr val="073C65"/>
                </a:solidFill>
                <a:effectLst/>
                <a:latin typeface="Cambria"/>
                <a:ea typeface="SimSun"/>
                <a:cs typeface="Times New Roman"/>
              </a:rPr>
              <a:t>Turn and Testify for Jesus</a:t>
            </a:r>
            <a:endParaRPr lang="en-US" sz="3600" dirty="0">
              <a:solidFill>
                <a:srgbClr val="073C65"/>
              </a:solidFill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4498" y="1781603"/>
            <a:ext cx="8294304" cy="4559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ja-JP" altLang="en-US" sz="2800" b="1" dirty="0">
                <a:latin typeface="SimSun" pitchFamily="2" charset="-122"/>
                <a:ea typeface="SimSun" pitchFamily="2" charset="-122"/>
              </a:rPr>
              <a:t>回转而看见 </a:t>
            </a:r>
            <a:r>
              <a:rPr lang="en-US" sz="2800" b="1" dirty="0">
                <a:ea typeface="SimSun" pitchFamily="2" charset="-122"/>
              </a:rPr>
              <a:t>Turn and </a:t>
            </a:r>
            <a:r>
              <a:rPr lang="en-US" sz="2800" b="1" dirty="0" smtClean="0">
                <a:ea typeface="SimSun" pitchFamily="2" charset="-122"/>
              </a:rPr>
              <a:t>See</a:t>
            </a:r>
          </a:p>
          <a:p>
            <a:pPr marL="571500" indent="-571500">
              <a:buFont typeface="+mj-lt"/>
              <a:buAutoNum type="romanUcPeriod"/>
            </a:pPr>
            <a:endParaRPr lang="en-US" altLang="zh-TW" sz="2800" b="1" dirty="0">
              <a:latin typeface="宋体"/>
              <a:ea typeface="宋体"/>
              <a:cs typeface="宋体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保罗</a:t>
            </a:r>
            <a:r>
              <a:rPr lang="zh-CN" altLang="en-US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的经</a:t>
            </a:r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历 </a:t>
            </a:r>
            <a:r>
              <a:rPr lang="en-US" altLang="zh-CN" sz="2400" b="1" dirty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(The experience of </a:t>
            </a:r>
            <a:r>
              <a:rPr lang="en-US" altLang="zh-CN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Paul</a:t>
            </a:r>
            <a:r>
              <a:rPr lang="en-US" altLang="zh-CN" sz="2400" b="1" dirty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)</a:t>
            </a:r>
            <a:endParaRPr lang="en-US" altLang="zh-CN" sz="2400" b="1" dirty="0" smtClean="0">
              <a:solidFill>
                <a:schemeClr val="accent6">
                  <a:lumMod val="50000"/>
                </a:schemeClr>
              </a:solidFill>
              <a:ea typeface="SimSun" pitchFamily="2" charset="-122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altLang="ja-JP" sz="2400" b="1" dirty="0" smtClean="0">
              <a:solidFill>
                <a:schemeClr val="accent6">
                  <a:lumMod val="50000"/>
                </a:schemeClr>
              </a:solidFill>
              <a:ea typeface="SimSun" pitchFamily="2" charset="-122"/>
            </a:endParaRPr>
          </a:p>
          <a:p>
            <a:pPr lvl="1">
              <a:lnSpc>
                <a:spcPct val="115000"/>
              </a:lnSpc>
            </a:pPr>
            <a:r>
              <a:rPr lang="en-US" altLang="zh-CN" b="1" baseline="30000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16</a:t>
            </a:r>
            <a:r>
              <a:rPr lang="en-US" altLang="zh-CN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 “</a:t>
            </a:r>
            <a:r>
              <a:rPr lang="zh-CN" altLang="en-US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你起来站着！我特意向你显现，要派你做执事，</a:t>
            </a:r>
            <a:r>
              <a:rPr lang="zh-CN" altLang="en-US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MS Gothic"/>
              </a:rPr>
              <a:t>作见证</a:t>
            </a:r>
            <a:r>
              <a:rPr lang="zh-CN" altLang="en-US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，将你所</a:t>
            </a:r>
            <a:r>
              <a:rPr lang="zh-CN" altLang="en-US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MS Gothic"/>
              </a:rPr>
              <a:t>看见的事</a:t>
            </a:r>
            <a:r>
              <a:rPr lang="zh-CN" altLang="en-US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和我将要指</a:t>
            </a:r>
            <a:r>
              <a:rPr lang="zh-CN" altLang="en-US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MS Gothic"/>
              </a:rPr>
              <a:t>示你的事</a:t>
            </a:r>
            <a:r>
              <a:rPr lang="zh-CN" altLang="en-US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证明出来。 </a:t>
            </a:r>
            <a:r>
              <a:rPr lang="en-US" altLang="zh-CN" b="1" baseline="30000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17</a:t>
            </a:r>
            <a:r>
              <a:rPr lang="en-US" altLang="zh-CN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 </a:t>
            </a:r>
            <a:r>
              <a:rPr lang="zh-CN" altLang="en-US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我也要救你脱离百姓和外邦人的手。 </a:t>
            </a:r>
            <a:r>
              <a:rPr lang="en-US" altLang="zh-CN" b="1" baseline="30000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18</a:t>
            </a:r>
            <a:r>
              <a:rPr lang="en-US" altLang="zh-CN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 </a:t>
            </a:r>
            <a:r>
              <a:rPr lang="zh-CN" altLang="en-US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我差你到他们那里去，要叫他们的眼睛得开，从黑暗中归向光明，从撒旦权下归向神；又因信我，得蒙赦罪，和一切成圣的人同得基业。’ </a:t>
            </a:r>
            <a:r>
              <a:rPr lang="en-US" altLang="zh-CN" b="1" baseline="30000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19</a:t>
            </a:r>
            <a:r>
              <a:rPr lang="en-US" altLang="zh-CN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 </a:t>
            </a:r>
            <a:r>
              <a:rPr lang="zh-CN" altLang="en-US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亚基帕王啊，我故此没有违背那从天上来的异象， </a:t>
            </a:r>
            <a:r>
              <a:rPr lang="en-US" altLang="zh-CN" b="1" baseline="30000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20</a:t>
            </a:r>
            <a:r>
              <a:rPr lang="en-US" altLang="zh-CN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 </a:t>
            </a:r>
            <a:r>
              <a:rPr lang="zh-CN" altLang="en-US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先在大马士革，后在耶路撒冷和犹太全地，以及外邦，劝勉他们应当</a:t>
            </a:r>
            <a:r>
              <a:rPr lang="zh-CN" altLang="en-US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MS Gothic"/>
              </a:rPr>
              <a:t>悔改归向神</a:t>
            </a:r>
            <a:r>
              <a:rPr lang="zh-CN" altLang="en-US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，行事与悔改的心相称。 </a:t>
            </a:r>
            <a:r>
              <a:rPr lang="en-US" altLang="zh-CN" b="1" baseline="30000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21</a:t>
            </a:r>
            <a:r>
              <a:rPr lang="en-US" altLang="zh-CN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 </a:t>
            </a:r>
            <a:r>
              <a:rPr lang="zh-CN" altLang="en-US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因此犹太人在殿里拿住我，想要杀我。 </a:t>
            </a:r>
            <a:r>
              <a:rPr lang="en-US" altLang="zh-CN" b="1" baseline="30000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22</a:t>
            </a:r>
            <a:r>
              <a:rPr lang="en-US" altLang="zh-CN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 </a:t>
            </a:r>
            <a:r>
              <a:rPr lang="zh-CN" altLang="en-US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然而我蒙神的帮助，直到今日还站得住，对着尊贵、卑贱、老幼</a:t>
            </a:r>
            <a:r>
              <a:rPr lang="zh-CN" altLang="en-US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MS Gothic"/>
              </a:rPr>
              <a:t>作见证</a:t>
            </a:r>
            <a:r>
              <a:rPr lang="zh-CN" altLang="en-US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。所讲的并不外乎众先知和摩西所说将来必成的事</a:t>
            </a:r>
            <a:r>
              <a:rPr lang="zh-CN" altLang="en-US" b="1" dirty="0" smtClean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，</a:t>
            </a:r>
            <a:r>
              <a:rPr lang="en-US" altLang="zh-CN" b="1" baseline="-25000" dirty="0" smtClean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…</a:t>
            </a:r>
            <a:r>
              <a:rPr lang="en-US" altLang="zh-CN" b="1" dirty="0" smtClean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(</a:t>
            </a:r>
            <a:r>
              <a:rPr lang="zh-CN" altLang="en-US" b="1" dirty="0" smtClean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使</a:t>
            </a:r>
            <a:r>
              <a:rPr lang="zh-CN" altLang="en-US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徒行传 </a:t>
            </a:r>
            <a:r>
              <a:rPr lang="en-US" altLang="zh-CN" b="1" dirty="0" smtClean="0">
                <a:solidFill>
                  <a:srgbClr val="000000"/>
                </a:solidFill>
                <a:latin typeface="SimSun" pitchFamily="2" charset="-122"/>
                <a:ea typeface="SimSun" pitchFamily="2" charset="-122"/>
                <a:cs typeface="MS Gothic"/>
              </a:rPr>
              <a:t>26:16-22)</a:t>
            </a:r>
            <a:endParaRPr lang="en-US" b="1" dirty="0">
              <a:latin typeface="SimSun" pitchFamily="2" charset="-122"/>
              <a:ea typeface="SimSun" pitchFamily="2" charset="-122"/>
              <a:cs typeface="Times New Roman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912" y="0"/>
            <a:ext cx="2146397" cy="163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37677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10681" y="79468"/>
            <a:ext cx="6688120" cy="1417638"/>
          </a:xfrm>
        </p:spPr>
        <p:txBody>
          <a:bodyPr/>
          <a:lstStyle/>
          <a:p>
            <a:pPr algn="ctr"/>
            <a:r>
              <a:rPr lang="ja-JP" altLang="en-US" sz="3600" u="sng" dirty="0">
                <a:solidFill>
                  <a:srgbClr val="073C65"/>
                </a:solidFill>
                <a:effectLst/>
                <a:ea typeface="SimSun"/>
                <a:cs typeface="Times New Roman"/>
              </a:rPr>
              <a:t>回转为耶稣作见证</a:t>
            </a:r>
            <a:r>
              <a:rPr lang="en-US" sz="3600" u="sng" dirty="0">
                <a:solidFill>
                  <a:srgbClr val="073C65"/>
                </a:solidFill>
                <a:effectLst/>
                <a:latin typeface="SimSun"/>
                <a:cs typeface="Times New Roman"/>
              </a:rPr>
              <a:t/>
            </a:r>
            <a:br>
              <a:rPr lang="en-US" sz="3600" u="sng" dirty="0">
                <a:solidFill>
                  <a:srgbClr val="073C65"/>
                </a:solidFill>
                <a:effectLst/>
                <a:latin typeface="SimSun"/>
                <a:cs typeface="Times New Roman"/>
              </a:rPr>
            </a:br>
            <a:r>
              <a:rPr lang="en-US" sz="3600" u="sng" dirty="0">
                <a:solidFill>
                  <a:srgbClr val="073C65"/>
                </a:solidFill>
                <a:effectLst/>
                <a:latin typeface="Cambria"/>
                <a:ea typeface="SimSun"/>
                <a:cs typeface="Times New Roman"/>
              </a:rPr>
              <a:t>Turn and Testify for Jesus</a:t>
            </a:r>
            <a:endParaRPr lang="en-US" sz="3600" dirty="0">
              <a:solidFill>
                <a:srgbClr val="073C65"/>
              </a:solidFill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3324" y="1891962"/>
            <a:ext cx="838725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ja-JP" altLang="en-US" sz="2800" b="1" dirty="0" smtClean="0">
                <a:latin typeface="SimSun" pitchFamily="2" charset="-122"/>
                <a:ea typeface="SimSun" pitchFamily="2" charset="-122"/>
              </a:rPr>
              <a:t>忍</a:t>
            </a:r>
            <a:r>
              <a:rPr lang="ja-JP" altLang="en-US" sz="2800" b="1" dirty="0">
                <a:latin typeface="SimSun" pitchFamily="2" charset="-122"/>
                <a:ea typeface="SimSun" pitchFamily="2" charset="-122"/>
              </a:rPr>
              <a:t>耐而不倦 </a:t>
            </a:r>
            <a:r>
              <a:rPr lang="en-US" altLang="ja-JP" sz="2800" b="1" dirty="0" smtClean="0">
                <a:ea typeface="SimSun" pitchFamily="2" charset="-122"/>
              </a:rPr>
              <a:t>Persevere </a:t>
            </a:r>
            <a:r>
              <a:rPr lang="en-US" altLang="ja-JP" sz="2800" b="1" dirty="0">
                <a:ea typeface="SimSun" pitchFamily="2" charset="-122"/>
              </a:rPr>
              <a:t>and </a:t>
            </a:r>
            <a:r>
              <a:rPr lang="en-US" altLang="ja-JP" sz="2800" b="1" dirty="0" smtClean="0">
                <a:ea typeface="SimSun" pitchFamily="2" charset="-122"/>
              </a:rPr>
              <a:t>not grow weary</a:t>
            </a:r>
          </a:p>
          <a:p>
            <a:pPr marL="571500" indent="-571500">
              <a:buFont typeface="+mj-lt"/>
              <a:buAutoNum type="romanUcPeriod" startAt="2"/>
            </a:pPr>
            <a:endParaRPr lang="en-US" altLang="ja-JP" sz="2400" b="1" dirty="0" smtClean="0">
              <a:solidFill>
                <a:schemeClr val="accent6">
                  <a:lumMod val="50000"/>
                </a:schemeClr>
              </a:solidFill>
              <a:ea typeface="SimSun" pitchFamily="2" charset="-122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学习基督的忍</a:t>
            </a:r>
            <a:r>
              <a:rPr lang="zh-CN" altLang="en-US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耐</a:t>
            </a:r>
            <a:endParaRPr lang="en-US" altLang="zh-CN" sz="2400" b="1" dirty="0" smtClean="0">
              <a:solidFill>
                <a:schemeClr val="accent6">
                  <a:lumMod val="50000"/>
                </a:schemeClr>
              </a:solidFill>
              <a:ea typeface="SimSun" pitchFamily="2" charset="-122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altLang="ja-JP" sz="2400" b="1" dirty="0" smtClean="0">
              <a:solidFill>
                <a:schemeClr val="accent6">
                  <a:lumMod val="50000"/>
                </a:schemeClr>
              </a:solidFill>
              <a:ea typeface="SimSun" pitchFamily="2" charset="-122"/>
            </a:endParaRPr>
          </a:p>
          <a:p>
            <a:r>
              <a:rPr lang="zh-CN" altLang="en-US" sz="2000" b="1" dirty="0" smtClean="0">
                <a:latin typeface="SimSun" pitchFamily="2" charset="-122"/>
                <a:ea typeface="SimSun" pitchFamily="2" charset="-122"/>
              </a:rPr>
              <a:t>神</a:t>
            </a:r>
            <a:r>
              <a:rPr lang="zh-CN" altLang="en-US" sz="2000" b="1" dirty="0">
                <a:latin typeface="SimSun" pitchFamily="2" charset="-122"/>
                <a:ea typeface="SimSun" pitchFamily="2" charset="-122"/>
              </a:rPr>
              <a:t>设立耶稣做挽回祭，是凭着耶稣的血，借着人的信，要显明神的义。因为他用</a:t>
            </a:r>
            <a:r>
              <a:rPr lang="zh-CN" altLang="en-US" sz="20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忍耐的心</a:t>
            </a:r>
            <a:r>
              <a:rPr lang="zh-CN" altLang="en-US" sz="2000" b="1" dirty="0">
                <a:latin typeface="SimSun" pitchFamily="2" charset="-122"/>
                <a:ea typeface="SimSun" pitchFamily="2" charset="-122"/>
              </a:rPr>
              <a:t>宽容人先时所犯的罪</a:t>
            </a:r>
            <a:r>
              <a:rPr lang="zh-CN" altLang="en-US" sz="2000" b="1" dirty="0" smtClean="0">
                <a:latin typeface="SimSun" pitchFamily="2" charset="-122"/>
                <a:ea typeface="SimSun" pitchFamily="2" charset="-122"/>
              </a:rPr>
              <a:t>，</a:t>
            </a:r>
            <a:r>
              <a:rPr lang="en-US" altLang="zh-CN" sz="2000" b="1" dirty="0" smtClean="0">
                <a:latin typeface="SimSun" pitchFamily="2" charset="-122"/>
                <a:ea typeface="SimSun" pitchFamily="2" charset="-122"/>
              </a:rPr>
              <a:t>(</a:t>
            </a:r>
            <a:r>
              <a:rPr lang="zh-CN" altLang="en-US" sz="2000" b="1" dirty="0" smtClean="0">
                <a:latin typeface="SimSun" pitchFamily="2" charset="-122"/>
                <a:ea typeface="SimSun" pitchFamily="2" charset="-122"/>
              </a:rPr>
              <a:t>罗</a:t>
            </a:r>
            <a:r>
              <a:rPr lang="zh-CN" altLang="en-US" sz="2000" b="1" dirty="0">
                <a:latin typeface="SimSun" pitchFamily="2" charset="-122"/>
                <a:ea typeface="SimSun" pitchFamily="2" charset="-122"/>
              </a:rPr>
              <a:t>马书 </a:t>
            </a:r>
            <a:r>
              <a:rPr lang="en-US" altLang="zh-CN" sz="2000" b="1" dirty="0" smtClean="0">
                <a:latin typeface="SimSun" pitchFamily="2" charset="-122"/>
                <a:ea typeface="SimSun" pitchFamily="2" charset="-122"/>
              </a:rPr>
              <a:t>3:25)</a:t>
            </a:r>
            <a:endParaRPr lang="en-US" altLang="zh-CN" sz="2000" b="1" dirty="0">
              <a:latin typeface="SimSun" pitchFamily="2" charset="-122"/>
              <a:ea typeface="SimSun" pitchFamily="2" charset="-122"/>
            </a:endParaRPr>
          </a:p>
          <a:p>
            <a:endParaRPr lang="zh-CN" altLang="en-US" sz="2000" b="1" dirty="0">
              <a:latin typeface="SimSun" pitchFamily="2" charset="-122"/>
              <a:ea typeface="SimSun" pitchFamily="2" charset="-122"/>
            </a:endParaRPr>
          </a:p>
          <a:p>
            <a:r>
              <a:rPr lang="zh-CN" altLang="en-US" sz="2000" b="1" dirty="0" smtClean="0">
                <a:latin typeface="SimSun" pitchFamily="2" charset="-122"/>
                <a:ea typeface="SimSun" pitchFamily="2" charset="-122"/>
              </a:rPr>
              <a:t>但</a:t>
            </a:r>
            <a:r>
              <a:rPr lang="zh-CN" altLang="en-US" sz="2000" b="1" dirty="0">
                <a:latin typeface="SimSun" pitchFamily="2" charset="-122"/>
                <a:ea typeface="SimSun" pitchFamily="2" charset="-122"/>
              </a:rPr>
              <a:t>愿</a:t>
            </a:r>
            <a:r>
              <a:rPr lang="zh-CN" altLang="en-US" sz="20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赐忍耐</a:t>
            </a:r>
            <a:r>
              <a:rPr lang="zh-CN" altLang="en-US" sz="2000" b="1" dirty="0">
                <a:latin typeface="SimSun" pitchFamily="2" charset="-122"/>
                <a:ea typeface="SimSun" pitchFamily="2" charset="-122"/>
              </a:rPr>
              <a:t>、安慰的神叫你们彼此同心，效法基督耶</a:t>
            </a:r>
            <a:r>
              <a:rPr lang="zh-CN" altLang="en-US" sz="2000" b="1" dirty="0" smtClean="0">
                <a:latin typeface="SimSun" pitchFamily="2" charset="-122"/>
                <a:ea typeface="SimSun" pitchFamily="2" charset="-122"/>
              </a:rPr>
              <a:t>稣 </a:t>
            </a:r>
            <a:r>
              <a:rPr lang="en-US" altLang="zh-CN" sz="2000" b="1" dirty="0" smtClean="0">
                <a:latin typeface="SimSun" pitchFamily="2" charset="-122"/>
                <a:ea typeface="SimSun" pitchFamily="2" charset="-122"/>
              </a:rPr>
              <a:t>(</a:t>
            </a:r>
            <a:r>
              <a:rPr lang="zh-CN" altLang="en-US" sz="2000" b="1" dirty="0" smtClean="0">
                <a:latin typeface="SimSun" pitchFamily="2" charset="-122"/>
                <a:ea typeface="SimSun" pitchFamily="2" charset="-122"/>
              </a:rPr>
              <a:t>罗</a:t>
            </a:r>
            <a:r>
              <a:rPr lang="zh-CN" altLang="en-US" sz="2000" b="1" dirty="0">
                <a:latin typeface="SimSun" pitchFamily="2" charset="-122"/>
                <a:ea typeface="SimSun" pitchFamily="2" charset="-122"/>
              </a:rPr>
              <a:t>马书 </a:t>
            </a:r>
            <a:r>
              <a:rPr lang="en-US" altLang="zh-CN" sz="2000" b="1" dirty="0" smtClean="0">
                <a:latin typeface="SimSun" pitchFamily="2" charset="-122"/>
                <a:ea typeface="SimSun" pitchFamily="2" charset="-122"/>
              </a:rPr>
              <a:t>15:5)</a:t>
            </a:r>
            <a:endParaRPr lang="en-US" altLang="zh-CN" sz="2000" b="1" dirty="0">
              <a:latin typeface="SimSun" pitchFamily="2" charset="-122"/>
              <a:ea typeface="SimSun" pitchFamily="2" charset="-122"/>
            </a:endParaRPr>
          </a:p>
          <a:p>
            <a:endParaRPr lang="en-US" altLang="zh-CN" sz="2000" b="1" dirty="0" smtClean="0">
              <a:latin typeface="SimSun" pitchFamily="2" charset="-122"/>
              <a:ea typeface="SimSun" pitchFamily="2" charset="-122"/>
            </a:endParaRPr>
          </a:p>
          <a:p>
            <a:r>
              <a:rPr lang="zh-CN" altLang="en-US" sz="2000" b="1" dirty="0" smtClean="0">
                <a:latin typeface="SimSun" pitchFamily="2" charset="-122"/>
                <a:ea typeface="SimSun" pitchFamily="2" charset="-122"/>
              </a:rPr>
              <a:t>愿</a:t>
            </a:r>
            <a:r>
              <a:rPr lang="zh-CN" altLang="en-US" sz="2000" b="1" dirty="0">
                <a:latin typeface="SimSun" pitchFamily="2" charset="-122"/>
                <a:ea typeface="SimSun" pitchFamily="2" charset="-122"/>
              </a:rPr>
              <a:t>主引导你们的心，叫你们爱神，并</a:t>
            </a:r>
            <a:r>
              <a:rPr lang="zh-CN" altLang="en-US" sz="20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学基督的忍耐</a:t>
            </a:r>
            <a:r>
              <a:rPr lang="zh-CN" altLang="en-US" sz="2000" b="1" dirty="0" smtClean="0">
                <a:latin typeface="SimSun" pitchFamily="2" charset="-122"/>
                <a:ea typeface="SimSun" pitchFamily="2" charset="-122"/>
              </a:rPr>
              <a:t>！</a:t>
            </a:r>
            <a:r>
              <a:rPr lang="en-US" altLang="zh-CN" sz="2000" b="1" dirty="0" smtClean="0">
                <a:latin typeface="SimSun" pitchFamily="2" charset="-122"/>
                <a:ea typeface="SimSun" pitchFamily="2" charset="-122"/>
              </a:rPr>
              <a:t>(</a:t>
            </a:r>
            <a:r>
              <a:rPr lang="zh-CN" altLang="en-US" sz="2000" b="1" dirty="0" smtClean="0">
                <a:latin typeface="SimSun" pitchFamily="2" charset="-122"/>
                <a:ea typeface="SimSun" pitchFamily="2" charset="-122"/>
              </a:rPr>
              <a:t>帖后 </a:t>
            </a:r>
            <a:r>
              <a:rPr lang="en-US" altLang="zh-CN" sz="2000" b="1" dirty="0" smtClean="0">
                <a:latin typeface="SimSun" pitchFamily="2" charset="-122"/>
                <a:ea typeface="SimSun" pitchFamily="2" charset="-122"/>
              </a:rPr>
              <a:t>3:5)</a:t>
            </a:r>
            <a:endParaRPr lang="en-US" altLang="zh-CN" sz="2000" b="1" dirty="0">
              <a:latin typeface="SimSun" pitchFamily="2" charset="-122"/>
              <a:ea typeface="SimSun" pitchFamily="2" charset="-122"/>
            </a:endParaRPr>
          </a:p>
          <a:p>
            <a:endParaRPr lang="en-US" altLang="zh-CN" sz="2000" b="1" dirty="0" smtClean="0">
              <a:latin typeface="SimSun" pitchFamily="2" charset="-122"/>
              <a:ea typeface="SimSun" pitchFamily="2" charset="-122"/>
            </a:endParaRPr>
          </a:p>
          <a:p>
            <a:r>
              <a:rPr lang="zh-CN" altLang="en-US" sz="2000" b="1" dirty="0" smtClean="0">
                <a:latin typeface="SimSun" pitchFamily="2" charset="-122"/>
                <a:ea typeface="SimSun" pitchFamily="2" charset="-122"/>
              </a:rPr>
              <a:t>你</a:t>
            </a:r>
            <a:r>
              <a:rPr lang="zh-CN" altLang="en-US" sz="2000" b="1" dirty="0">
                <a:latin typeface="SimSun" pitchFamily="2" charset="-122"/>
                <a:ea typeface="SimSun" pitchFamily="2" charset="-122"/>
              </a:rPr>
              <a:t>既遵守</a:t>
            </a:r>
            <a:r>
              <a:rPr lang="zh-CN" altLang="en-US" sz="20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我忍耐的道</a:t>
            </a:r>
            <a:r>
              <a:rPr lang="zh-CN" altLang="en-US" sz="2000" b="1" dirty="0">
                <a:latin typeface="SimSun" pitchFamily="2" charset="-122"/>
                <a:ea typeface="SimSun" pitchFamily="2" charset="-122"/>
              </a:rPr>
              <a:t>，我必在普天下人受试炼的时候，保守你免去你的试炼</a:t>
            </a:r>
            <a:r>
              <a:rPr lang="zh-CN" altLang="en-US" sz="2000" b="1" dirty="0" smtClean="0">
                <a:latin typeface="SimSun" pitchFamily="2" charset="-122"/>
                <a:ea typeface="SimSun" pitchFamily="2" charset="-122"/>
              </a:rPr>
              <a:t>。</a:t>
            </a:r>
            <a:r>
              <a:rPr lang="en-US" altLang="zh-CN" sz="2000" b="1" dirty="0" smtClean="0">
                <a:latin typeface="SimSun" pitchFamily="2" charset="-122"/>
                <a:ea typeface="SimSun" pitchFamily="2" charset="-122"/>
              </a:rPr>
              <a:t>(</a:t>
            </a:r>
            <a:r>
              <a:rPr lang="zh-CN" altLang="en-US" sz="2000" b="1" dirty="0" smtClean="0">
                <a:latin typeface="SimSun" pitchFamily="2" charset="-122"/>
                <a:ea typeface="SimSun" pitchFamily="2" charset="-122"/>
              </a:rPr>
              <a:t>启</a:t>
            </a:r>
            <a:r>
              <a:rPr lang="zh-CN" altLang="en-US" sz="2000" b="1" dirty="0">
                <a:latin typeface="SimSun" pitchFamily="2" charset="-122"/>
                <a:ea typeface="SimSun" pitchFamily="2" charset="-122"/>
              </a:rPr>
              <a:t>示录 </a:t>
            </a:r>
            <a:r>
              <a:rPr lang="en-US" altLang="zh-CN" sz="2000" b="1" dirty="0" smtClean="0">
                <a:latin typeface="SimSun" pitchFamily="2" charset="-122"/>
                <a:ea typeface="SimSun" pitchFamily="2" charset="-122"/>
              </a:rPr>
              <a:t>3:10)</a:t>
            </a:r>
            <a:endParaRPr lang="en-US" altLang="zh-CN" sz="2400" b="1" dirty="0" smtClean="0">
              <a:latin typeface="SimSun" pitchFamily="2" charset="-122"/>
              <a:ea typeface="SimSun" pitchFamily="2" charset="-12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912" y="0"/>
            <a:ext cx="2146397" cy="163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95141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10681" y="79468"/>
            <a:ext cx="6688120" cy="1417638"/>
          </a:xfrm>
        </p:spPr>
        <p:txBody>
          <a:bodyPr/>
          <a:lstStyle/>
          <a:p>
            <a:pPr algn="ctr"/>
            <a:r>
              <a:rPr lang="ja-JP" altLang="en-US" sz="3600" u="sng" dirty="0">
                <a:solidFill>
                  <a:srgbClr val="073C65"/>
                </a:solidFill>
                <a:effectLst/>
                <a:ea typeface="SimSun"/>
                <a:cs typeface="Times New Roman"/>
              </a:rPr>
              <a:t>回转为耶稣作见证</a:t>
            </a:r>
            <a:r>
              <a:rPr lang="en-US" sz="3600" u="sng" dirty="0">
                <a:solidFill>
                  <a:srgbClr val="073C65"/>
                </a:solidFill>
                <a:effectLst/>
                <a:latin typeface="SimSun"/>
                <a:cs typeface="Times New Roman"/>
              </a:rPr>
              <a:t/>
            </a:r>
            <a:br>
              <a:rPr lang="en-US" sz="3600" u="sng" dirty="0">
                <a:solidFill>
                  <a:srgbClr val="073C65"/>
                </a:solidFill>
                <a:effectLst/>
                <a:latin typeface="SimSun"/>
                <a:cs typeface="Times New Roman"/>
              </a:rPr>
            </a:br>
            <a:r>
              <a:rPr lang="en-US" sz="3600" u="sng" dirty="0">
                <a:solidFill>
                  <a:srgbClr val="073C65"/>
                </a:solidFill>
                <a:effectLst/>
                <a:latin typeface="Cambria"/>
                <a:ea typeface="SimSun"/>
                <a:cs typeface="Times New Roman"/>
              </a:rPr>
              <a:t>Turn and Testify for Jesus</a:t>
            </a:r>
            <a:endParaRPr lang="en-US" sz="3600" dirty="0">
              <a:solidFill>
                <a:srgbClr val="073C65"/>
              </a:solidFill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3324" y="1891962"/>
            <a:ext cx="8387255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ja-JP" altLang="en-US" sz="2800" b="1" dirty="0" smtClean="0">
                <a:latin typeface="SimSun" pitchFamily="2" charset="-122"/>
                <a:ea typeface="SimSun" pitchFamily="2" charset="-122"/>
              </a:rPr>
              <a:t>忍</a:t>
            </a:r>
            <a:r>
              <a:rPr lang="ja-JP" altLang="en-US" sz="2800" b="1" dirty="0">
                <a:latin typeface="SimSun" pitchFamily="2" charset="-122"/>
                <a:ea typeface="SimSun" pitchFamily="2" charset="-122"/>
              </a:rPr>
              <a:t>耐而不倦 </a:t>
            </a:r>
            <a:r>
              <a:rPr lang="en-US" altLang="ja-JP" sz="2800" b="1" dirty="0" smtClean="0">
                <a:ea typeface="SimSun" pitchFamily="2" charset="-122"/>
              </a:rPr>
              <a:t>Persevere </a:t>
            </a:r>
            <a:r>
              <a:rPr lang="en-US" altLang="ja-JP" sz="2800" b="1" dirty="0">
                <a:ea typeface="SimSun" pitchFamily="2" charset="-122"/>
              </a:rPr>
              <a:t>and </a:t>
            </a:r>
            <a:r>
              <a:rPr lang="en-US" altLang="ja-JP" sz="2800" b="1" dirty="0" smtClean="0">
                <a:ea typeface="SimSun" pitchFamily="2" charset="-122"/>
              </a:rPr>
              <a:t>not grow weary</a:t>
            </a:r>
          </a:p>
          <a:p>
            <a:pPr marL="571500" indent="-571500">
              <a:buFont typeface="+mj-lt"/>
              <a:buAutoNum type="romanUcPeriod" startAt="2"/>
            </a:pPr>
            <a:endParaRPr lang="en-US" altLang="ja-JP" sz="2400" b="1" dirty="0" smtClean="0">
              <a:solidFill>
                <a:schemeClr val="accent6">
                  <a:lumMod val="50000"/>
                </a:schemeClr>
              </a:solidFill>
              <a:ea typeface="SimSun" pitchFamily="2" charset="-122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等候耶和</a:t>
            </a:r>
            <a:r>
              <a:rPr lang="zh-CN" altLang="en-US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华</a:t>
            </a:r>
            <a:endParaRPr lang="en-US" altLang="zh-CN" sz="2400" b="1" dirty="0" smtClean="0">
              <a:solidFill>
                <a:schemeClr val="accent6">
                  <a:lumMod val="50000"/>
                </a:schemeClr>
              </a:solidFill>
              <a:ea typeface="SimSun" pitchFamily="2" charset="-122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altLang="ja-JP" sz="2400" b="1" dirty="0" smtClean="0">
              <a:solidFill>
                <a:schemeClr val="accent6">
                  <a:lumMod val="50000"/>
                </a:schemeClr>
              </a:solidFill>
              <a:ea typeface="SimSun" pitchFamily="2" charset="-122"/>
            </a:endParaRPr>
          </a:p>
          <a:p>
            <a:r>
              <a:rPr lang="en-US" altLang="zh-CN" sz="2000" b="1" baseline="30000" dirty="0" smtClean="0">
                <a:latin typeface="SimSun" pitchFamily="2" charset="-122"/>
                <a:ea typeface="SimSun" pitchFamily="2" charset="-122"/>
              </a:rPr>
              <a:t>28</a:t>
            </a:r>
            <a:r>
              <a:rPr lang="en-US" altLang="zh-CN" sz="2000" b="1" dirty="0" smtClean="0">
                <a:latin typeface="SimSun" pitchFamily="2" charset="-122"/>
                <a:ea typeface="SimSun" pitchFamily="2" charset="-122"/>
              </a:rPr>
              <a:t> </a:t>
            </a:r>
            <a:r>
              <a:rPr lang="zh-CN" altLang="en-US" sz="2000" b="1" dirty="0">
                <a:latin typeface="SimSun" pitchFamily="2" charset="-122"/>
                <a:ea typeface="SimSun" pitchFamily="2" charset="-122"/>
              </a:rPr>
              <a:t>你岂不曾知道吗？你岂不曾听见吗？永在的神耶和华，创造地极的主，并</a:t>
            </a:r>
            <a:r>
              <a:rPr lang="zh-CN" altLang="en-US" sz="20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不疲乏</a:t>
            </a:r>
            <a:r>
              <a:rPr lang="zh-CN" altLang="en-US" sz="2000" b="1" dirty="0">
                <a:latin typeface="SimSun" pitchFamily="2" charset="-122"/>
                <a:ea typeface="SimSun" pitchFamily="2" charset="-122"/>
              </a:rPr>
              <a:t>，也</a:t>
            </a:r>
            <a:r>
              <a:rPr lang="zh-CN" altLang="en-US" sz="20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不困倦</a:t>
            </a:r>
            <a:r>
              <a:rPr lang="zh-CN" altLang="en-US" sz="2000" b="1" dirty="0">
                <a:latin typeface="SimSun" pitchFamily="2" charset="-122"/>
                <a:ea typeface="SimSun" pitchFamily="2" charset="-122"/>
              </a:rPr>
              <a:t>，他的智慧无法测度</a:t>
            </a:r>
            <a:r>
              <a:rPr lang="zh-CN" altLang="en-US" sz="2000" b="1" dirty="0" smtClean="0">
                <a:latin typeface="SimSun" pitchFamily="2" charset="-122"/>
                <a:ea typeface="SimSun" pitchFamily="2" charset="-122"/>
              </a:rPr>
              <a:t>。</a:t>
            </a:r>
            <a:r>
              <a:rPr lang="en-US" altLang="zh-CN" sz="2000" b="1" dirty="0" smtClean="0">
                <a:latin typeface="SimSun" pitchFamily="2" charset="-122"/>
                <a:ea typeface="SimSun" pitchFamily="2" charset="-122"/>
              </a:rPr>
              <a:t>(</a:t>
            </a:r>
            <a:r>
              <a:rPr lang="zh-CN" altLang="en-US" sz="2000" b="1" dirty="0" smtClean="0">
                <a:latin typeface="SimSun" pitchFamily="2" charset="-122"/>
                <a:ea typeface="SimSun" pitchFamily="2" charset="-122"/>
              </a:rPr>
              <a:t>以</a:t>
            </a:r>
            <a:r>
              <a:rPr lang="zh-CN" altLang="en-US" sz="2000" b="1" dirty="0">
                <a:latin typeface="SimSun" pitchFamily="2" charset="-122"/>
                <a:ea typeface="SimSun" pitchFamily="2" charset="-122"/>
              </a:rPr>
              <a:t>赛亚书 </a:t>
            </a:r>
            <a:r>
              <a:rPr lang="en-US" altLang="zh-CN" sz="2000" b="1" dirty="0" smtClean="0">
                <a:latin typeface="SimSun" pitchFamily="2" charset="-122"/>
                <a:ea typeface="SimSun" pitchFamily="2" charset="-122"/>
              </a:rPr>
              <a:t>40:28)</a:t>
            </a:r>
            <a:endParaRPr lang="en-US" altLang="zh-CN" sz="2000" b="1" dirty="0">
              <a:latin typeface="SimSun" pitchFamily="2" charset="-122"/>
              <a:ea typeface="SimSun" pitchFamily="2" charset="-122"/>
            </a:endParaRPr>
          </a:p>
          <a:p>
            <a:endParaRPr lang="en-US" altLang="zh-CN" sz="2000" b="1" dirty="0" smtClean="0">
              <a:latin typeface="SimSun" pitchFamily="2" charset="-122"/>
              <a:ea typeface="SimSun" pitchFamily="2" charset="-122"/>
            </a:endParaRPr>
          </a:p>
          <a:p>
            <a:r>
              <a:rPr lang="en-US" altLang="zh-CN" sz="2000" b="1" baseline="30000" dirty="0" smtClean="0">
                <a:latin typeface="SimSun" pitchFamily="2" charset="-122"/>
                <a:ea typeface="SimSun" pitchFamily="2" charset="-122"/>
              </a:rPr>
              <a:t>31</a:t>
            </a:r>
            <a:r>
              <a:rPr lang="en-US" altLang="zh-CN" sz="2000" b="1" dirty="0" smtClean="0">
                <a:latin typeface="SimSun" pitchFamily="2" charset="-122"/>
                <a:ea typeface="SimSun" pitchFamily="2" charset="-122"/>
              </a:rPr>
              <a:t> </a:t>
            </a:r>
            <a:r>
              <a:rPr lang="zh-CN" altLang="en-US" sz="2000" b="1" dirty="0">
                <a:latin typeface="SimSun" pitchFamily="2" charset="-122"/>
                <a:ea typeface="SimSun" pitchFamily="2" charset="-122"/>
              </a:rPr>
              <a:t>但那等候耶和华的，必重新得力。他们必如鹰展翅上腾，他们奔跑却不</a:t>
            </a:r>
            <a:r>
              <a:rPr lang="zh-CN" altLang="en-US" sz="20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困倦</a:t>
            </a:r>
            <a:r>
              <a:rPr lang="zh-CN" altLang="en-US" sz="2000" b="1" dirty="0">
                <a:latin typeface="SimSun" pitchFamily="2" charset="-122"/>
                <a:ea typeface="SimSun" pitchFamily="2" charset="-122"/>
              </a:rPr>
              <a:t>，行走却不</a:t>
            </a:r>
            <a:r>
              <a:rPr lang="zh-CN" altLang="en-US" sz="20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疲乏</a:t>
            </a:r>
            <a:r>
              <a:rPr lang="zh-CN" altLang="en-US" sz="2000" b="1" dirty="0" smtClean="0">
                <a:latin typeface="SimSun" pitchFamily="2" charset="-122"/>
                <a:ea typeface="SimSun" pitchFamily="2" charset="-122"/>
              </a:rPr>
              <a:t>。</a:t>
            </a:r>
            <a:r>
              <a:rPr lang="en-US" altLang="zh-CN" sz="2000" b="1" dirty="0" smtClean="0">
                <a:latin typeface="SimSun" pitchFamily="2" charset="-122"/>
                <a:ea typeface="SimSun" pitchFamily="2" charset="-122"/>
              </a:rPr>
              <a:t>(</a:t>
            </a:r>
            <a:r>
              <a:rPr lang="zh-CN" altLang="en-US" sz="2000" b="1" dirty="0" smtClean="0">
                <a:latin typeface="SimSun" pitchFamily="2" charset="-122"/>
                <a:ea typeface="SimSun" pitchFamily="2" charset="-122"/>
              </a:rPr>
              <a:t>以</a:t>
            </a:r>
            <a:r>
              <a:rPr lang="zh-CN" altLang="en-US" sz="2000" b="1" dirty="0">
                <a:latin typeface="SimSun" pitchFamily="2" charset="-122"/>
                <a:ea typeface="SimSun" pitchFamily="2" charset="-122"/>
              </a:rPr>
              <a:t>赛亚书 </a:t>
            </a:r>
            <a:r>
              <a:rPr lang="en-US" altLang="zh-CN" sz="2000" b="1" dirty="0" smtClean="0">
                <a:latin typeface="SimSun" pitchFamily="2" charset="-122"/>
                <a:ea typeface="SimSun" pitchFamily="2" charset="-122"/>
              </a:rPr>
              <a:t>40:31)</a:t>
            </a:r>
            <a:endParaRPr lang="en-US" altLang="zh-CN" sz="2000" b="1" dirty="0">
              <a:latin typeface="SimSun" pitchFamily="2" charset="-122"/>
              <a:ea typeface="SimSun" pitchFamily="2" charset="-122"/>
            </a:endParaRPr>
          </a:p>
          <a:p>
            <a:endParaRPr lang="zh-CN" altLang="en-US" sz="2000" b="1" dirty="0">
              <a:latin typeface="SimSun" pitchFamily="2" charset="-122"/>
              <a:ea typeface="SimSun" pitchFamily="2" charset="-122"/>
            </a:endParaRPr>
          </a:p>
          <a:p>
            <a:endParaRPr lang="zh-CN" altLang="en-US" sz="2000" b="1" dirty="0">
              <a:latin typeface="SimSun" pitchFamily="2" charset="-122"/>
              <a:ea typeface="SimSun" pitchFamily="2" charset="-122"/>
            </a:endParaRPr>
          </a:p>
          <a:p>
            <a:endParaRPr lang="zh-CN" altLang="en-US" sz="2000" b="1" dirty="0">
              <a:latin typeface="SimSun" pitchFamily="2" charset="-122"/>
              <a:ea typeface="SimSun" pitchFamily="2" charset="-122"/>
            </a:endParaRPr>
          </a:p>
          <a:p>
            <a:endParaRPr lang="en-US" altLang="zh-CN" sz="2400" b="1" dirty="0" smtClean="0">
              <a:latin typeface="SimSun" pitchFamily="2" charset="-122"/>
              <a:ea typeface="SimSun" pitchFamily="2" charset="-12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912" y="0"/>
            <a:ext cx="2146397" cy="163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11745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10681" y="79468"/>
            <a:ext cx="6688120" cy="1417638"/>
          </a:xfrm>
        </p:spPr>
        <p:txBody>
          <a:bodyPr/>
          <a:lstStyle/>
          <a:p>
            <a:pPr algn="ctr"/>
            <a:r>
              <a:rPr lang="ja-JP" altLang="en-US" sz="3600" u="sng" dirty="0">
                <a:solidFill>
                  <a:srgbClr val="073C65"/>
                </a:solidFill>
                <a:effectLst/>
                <a:ea typeface="SimSun"/>
                <a:cs typeface="Times New Roman"/>
              </a:rPr>
              <a:t>回转为耶稣作见证</a:t>
            </a:r>
            <a:r>
              <a:rPr lang="en-US" sz="3600" u="sng" dirty="0">
                <a:solidFill>
                  <a:srgbClr val="073C65"/>
                </a:solidFill>
                <a:effectLst/>
                <a:latin typeface="SimSun"/>
                <a:cs typeface="Times New Roman"/>
              </a:rPr>
              <a:t/>
            </a:r>
            <a:br>
              <a:rPr lang="en-US" sz="3600" u="sng" dirty="0">
                <a:solidFill>
                  <a:srgbClr val="073C65"/>
                </a:solidFill>
                <a:effectLst/>
                <a:latin typeface="SimSun"/>
                <a:cs typeface="Times New Roman"/>
              </a:rPr>
            </a:br>
            <a:r>
              <a:rPr lang="en-US" sz="3600" u="sng" dirty="0">
                <a:solidFill>
                  <a:srgbClr val="073C65"/>
                </a:solidFill>
                <a:effectLst/>
                <a:latin typeface="Cambria"/>
                <a:ea typeface="SimSun"/>
                <a:cs typeface="Times New Roman"/>
              </a:rPr>
              <a:t>Turn and Testify for Jesus</a:t>
            </a:r>
            <a:endParaRPr lang="en-US" sz="3600" dirty="0">
              <a:solidFill>
                <a:srgbClr val="073C65"/>
              </a:solidFill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3324" y="1786860"/>
            <a:ext cx="838725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+mj-lt"/>
              <a:buAutoNum type="romanUcPeriod" startAt="3"/>
            </a:pPr>
            <a:r>
              <a:rPr lang="ja-JP" altLang="en-US" sz="2800" b="1" dirty="0" smtClean="0">
                <a:latin typeface="SimSun" pitchFamily="2" charset="-122"/>
                <a:ea typeface="SimSun" pitchFamily="2" charset="-122"/>
              </a:rPr>
              <a:t>悔</a:t>
            </a:r>
            <a:r>
              <a:rPr lang="ja-JP" altLang="en-US" sz="2800" b="1" dirty="0">
                <a:latin typeface="SimSun" pitchFamily="2" charset="-122"/>
                <a:ea typeface="SimSun" pitchFamily="2" charset="-122"/>
              </a:rPr>
              <a:t>改而行事 </a:t>
            </a:r>
            <a:r>
              <a:rPr lang="en-US" altLang="ja-JP" sz="2800" b="1" dirty="0">
                <a:latin typeface="SimSun" pitchFamily="2" charset="-122"/>
                <a:ea typeface="SimSun" pitchFamily="2" charset="-122"/>
              </a:rPr>
              <a:t>Repent and </a:t>
            </a:r>
            <a:r>
              <a:rPr lang="en-US" altLang="ja-JP" sz="2800" b="1" dirty="0" smtClean="0">
                <a:latin typeface="SimSun" pitchFamily="2" charset="-122"/>
                <a:ea typeface="SimSun" pitchFamily="2" charset="-122"/>
              </a:rPr>
              <a:t>Do</a:t>
            </a:r>
          </a:p>
          <a:p>
            <a:pPr marL="571500" indent="-571500">
              <a:buFont typeface="+mj-lt"/>
              <a:buAutoNum type="romanUcPeriod" startAt="3"/>
            </a:pPr>
            <a:endParaRPr lang="en-US" altLang="ja-JP" sz="2400" b="1" dirty="0" smtClean="0">
              <a:solidFill>
                <a:schemeClr val="accent6">
                  <a:lumMod val="50000"/>
                </a:schemeClr>
              </a:solidFill>
              <a:ea typeface="SimSun" pitchFamily="2" charset="-122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悔</a:t>
            </a:r>
            <a:r>
              <a:rPr lang="zh-CN" altLang="en-US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改赦</a:t>
            </a:r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罪的</a:t>
            </a:r>
            <a:r>
              <a:rPr lang="zh-CN" altLang="en-US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道</a:t>
            </a:r>
            <a:endParaRPr lang="en-US" altLang="zh-CN" sz="2400" b="1" dirty="0" smtClean="0">
              <a:solidFill>
                <a:schemeClr val="accent6">
                  <a:lumMod val="50000"/>
                </a:schemeClr>
              </a:solidFill>
              <a:ea typeface="SimSun" pitchFamily="2" charset="-122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altLang="ja-JP" sz="2400" b="1" dirty="0" smtClean="0">
              <a:solidFill>
                <a:schemeClr val="accent6">
                  <a:lumMod val="50000"/>
                </a:schemeClr>
              </a:solidFill>
              <a:ea typeface="SimSun" pitchFamily="2" charset="-122"/>
            </a:endParaRPr>
          </a:p>
          <a:p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我</a:t>
            </a:r>
            <a:r>
              <a:rPr lang="zh-CN" altLang="en-US" b="1" dirty="0">
                <a:latin typeface="SimSun" pitchFamily="2" charset="-122"/>
                <a:ea typeface="SimSun" pitchFamily="2" charset="-122"/>
              </a:rPr>
              <a:t>来本不是召义人悔改，乃是召</a:t>
            </a:r>
            <a:r>
              <a:rPr lang="zh-CN" altLang="en-US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罪人悔改</a:t>
            </a:r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。</a:t>
            </a:r>
            <a:r>
              <a:rPr lang="en-US" altLang="zh-CN" b="1" dirty="0" smtClean="0">
                <a:latin typeface="SimSun" pitchFamily="2" charset="-122"/>
                <a:ea typeface="SimSun" pitchFamily="2" charset="-122"/>
              </a:rPr>
              <a:t>(</a:t>
            </a:r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路</a:t>
            </a:r>
            <a:r>
              <a:rPr lang="zh-CN" altLang="en-US" b="1" dirty="0">
                <a:latin typeface="SimSun" pitchFamily="2" charset="-122"/>
                <a:ea typeface="SimSun" pitchFamily="2" charset="-122"/>
              </a:rPr>
              <a:t>加福音 </a:t>
            </a:r>
            <a:r>
              <a:rPr lang="en-US" altLang="zh-CN" b="1" dirty="0" smtClean="0">
                <a:latin typeface="SimSun" pitchFamily="2" charset="-122"/>
                <a:ea typeface="SimSun" pitchFamily="2" charset="-122"/>
              </a:rPr>
              <a:t>5:32)</a:t>
            </a:r>
            <a:endParaRPr lang="en-US" altLang="zh-CN" b="1" dirty="0">
              <a:latin typeface="SimSun" pitchFamily="2" charset="-122"/>
              <a:ea typeface="SimSun" pitchFamily="2" charset="-122"/>
            </a:endParaRPr>
          </a:p>
          <a:p>
            <a:endParaRPr lang="zh-CN" altLang="en-US" b="1" dirty="0">
              <a:latin typeface="SimSun" pitchFamily="2" charset="-122"/>
              <a:ea typeface="SimSun" pitchFamily="2" charset="-122"/>
            </a:endParaRPr>
          </a:p>
          <a:p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我</a:t>
            </a:r>
            <a:r>
              <a:rPr lang="zh-CN" altLang="en-US" b="1" dirty="0">
                <a:latin typeface="SimSun" pitchFamily="2" charset="-122"/>
                <a:ea typeface="SimSun" pitchFamily="2" charset="-122"/>
              </a:rPr>
              <a:t>告诉你们：一个罪人</a:t>
            </a:r>
            <a:r>
              <a:rPr lang="zh-CN" altLang="en-US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悔改</a:t>
            </a:r>
            <a:r>
              <a:rPr lang="zh-CN" altLang="en-US" b="1" dirty="0">
                <a:latin typeface="SimSun" pitchFamily="2" charset="-122"/>
                <a:ea typeface="SimSun" pitchFamily="2" charset="-122"/>
              </a:rPr>
              <a:t>，在天上也要这样为他欢喜，较比为九十九个不用悔改的义人欢喜更大</a:t>
            </a:r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。</a:t>
            </a:r>
            <a:r>
              <a:rPr lang="en-US" altLang="zh-CN" b="1" dirty="0" smtClean="0">
                <a:latin typeface="SimSun" pitchFamily="2" charset="-122"/>
                <a:ea typeface="SimSun" pitchFamily="2" charset="-122"/>
              </a:rPr>
              <a:t>(</a:t>
            </a:r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路</a:t>
            </a:r>
            <a:r>
              <a:rPr lang="zh-CN" altLang="en-US" b="1" dirty="0">
                <a:latin typeface="SimSun" pitchFamily="2" charset="-122"/>
                <a:ea typeface="SimSun" pitchFamily="2" charset="-122"/>
              </a:rPr>
              <a:t>加福音 </a:t>
            </a:r>
            <a:r>
              <a:rPr lang="en-US" altLang="zh-CN" b="1" dirty="0" smtClean="0">
                <a:latin typeface="SimSun" pitchFamily="2" charset="-122"/>
                <a:ea typeface="SimSun" pitchFamily="2" charset="-122"/>
              </a:rPr>
              <a:t>15:7)</a:t>
            </a:r>
            <a:endParaRPr lang="en-US" altLang="zh-CN" b="1" dirty="0">
              <a:latin typeface="SimSun" pitchFamily="2" charset="-122"/>
              <a:ea typeface="SimSun" pitchFamily="2" charset="-122"/>
            </a:endParaRPr>
          </a:p>
          <a:p>
            <a:endParaRPr lang="zh-CN" altLang="en-US" b="1" dirty="0">
              <a:latin typeface="SimSun" pitchFamily="2" charset="-122"/>
              <a:ea typeface="SimSun" pitchFamily="2" charset="-122"/>
            </a:endParaRPr>
          </a:p>
          <a:p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并</a:t>
            </a:r>
            <a:r>
              <a:rPr lang="zh-CN" altLang="en-US" b="1" dirty="0">
                <a:latin typeface="SimSun" pitchFamily="2" charset="-122"/>
                <a:ea typeface="SimSun" pitchFamily="2" charset="-122"/>
              </a:rPr>
              <a:t>且人要奉他的名传</a:t>
            </a:r>
            <a:r>
              <a:rPr lang="zh-CN" altLang="en-US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悔改、赦罪的道</a:t>
            </a:r>
            <a:r>
              <a:rPr lang="zh-CN" altLang="en-US" b="1" dirty="0">
                <a:latin typeface="SimSun" pitchFamily="2" charset="-122"/>
                <a:ea typeface="SimSun" pitchFamily="2" charset="-122"/>
              </a:rPr>
              <a:t>，从耶路撒冷起直传到万邦</a:t>
            </a:r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。</a:t>
            </a:r>
            <a:r>
              <a:rPr lang="en-US" altLang="zh-CN" b="1" dirty="0" smtClean="0">
                <a:latin typeface="SimSun" pitchFamily="2" charset="-122"/>
                <a:ea typeface="SimSun" pitchFamily="2" charset="-122"/>
              </a:rPr>
              <a:t>(</a:t>
            </a:r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路</a:t>
            </a:r>
            <a:r>
              <a:rPr lang="zh-CN" altLang="en-US" b="1" dirty="0">
                <a:latin typeface="SimSun" pitchFamily="2" charset="-122"/>
                <a:ea typeface="SimSun" pitchFamily="2" charset="-122"/>
              </a:rPr>
              <a:t>加福音 </a:t>
            </a:r>
            <a:r>
              <a:rPr lang="en-US" altLang="zh-CN" b="1" dirty="0" smtClean="0">
                <a:latin typeface="SimSun" pitchFamily="2" charset="-122"/>
                <a:ea typeface="SimSun" pitchFamily="2" charset="-122"/>
              </a:rPr>
              <a:t>24:47)</a:t>
            </a:r>
            <a:endParaRPr lang="en-US" altLang="zh-CN" b="1" dirty="0">
              <a:latin typeface="SimSun" pitchFamily="2" charset="-122"/>
              <a:ea typeface="SimSun" pitchFamily="2" charset="-122"/>
            </a:endParaRPr>
          </a:p>
          <a:p>
            <a:endParaRPr lang="zh-CN" altLang="en-US" b="1" dirty="0">
              <a:latin typeface="SimSun" pitchFamily="2" charset="-122"/>
              <a:ea typeface="SimSun" pitchFamily="2" charset="-122"/>
            </a:endParaRPr>
          </a:p>
          <a:p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所</a:t>
            </a:r>
            <a:r>
              <a:rPr lang="zh-CN" altLang="en-US" b="1" dirty="0">
                <a:latin typeface="SimSun" pitchFamily="2" charset="-122"/>
                <a:ea typeface="SimSun" pitchFamily="2" charset="-122"/>
              </a:rPr>
              <a:t>以，你们当</a:t>
            </a:r>
            <a:r>
              <a:rPr lang="zh-CN" altLang="en-US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悔改归正</a:t>
            </a:r>
            <a:r>
              <a:rPr lang="zh-CN" altLang="en-US" b="1" dirty="0">
                <a:latin typeface="SimSun" pitchFamily="2" charset="-122"/>
                <a:ea typeface="SimSun" pitchFamily="2" charset="-122"/>
              </a:rPr>
              <a:t>，使你们的罪得以涂抹，这样那安舒的日子就必从主面前来到</a:t>
            </a:r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，</a:t>
            </a:r>
            <a:r>
              <a:rPr lang="en-US" altLang="zh-CN" b="1" dirty="0" smtClean="0">
                <a:latin typeface="SimSun" pitchFamily="2" charset="-122"/>
                <a:ea typeface="SimSun" pitchFamily="2" charset="-122"/>
              </a:rPr>
              <a:t>(</a:t>
            </a:r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使</a:t>
            </a:r>
            <a:r>
              <a:rPr lang="zh-CN" altLang="en-US" b="1" dirty="0">
                <a:latin typeface="SimSun" pitchFamily="2" charset="-122"/>
                <a:ea typeface="SimSun" pitchFamily="2" charset="-122"/>
              </a:rPr>
              <a:t>徒行传 </a:t>
            </a:r>
            <a:r>
              <a:rPr lang="en-US" altLang="zh-CN" b="1" dirty="0" smtClean="0">
                <a:latin typeface="SimSun" pitchFamily="2" charset="-122"/>
                <a:ea typeface="SimSun" pitchFamily="2" charset="-122"/>
              </a:rPr>
              <a:t>3:19)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912" y="0"/>
            <a:ext cx="2146397" cy="163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80564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10681" y="79468"/>
            <a:ext cx="6688120" cy="1417638"/>
          </a:xfrm>
        </p:spPr>
        <p:txBody>
          <a:bodyPr/>
          <a:lstStyle/>
          <a:p>
            <a:pPr algn="ctr"/>
            <a:r>
              <a:rPr lang="ja-JP" altLang="en-US" sz="3600" u="sng" dirty="0">
                <a:solidFill>
                  <a:srgbClr val="073C65"/>
                </a:solidFill>
                <a:effectLst/>
                <a:ea typeface="SimSun"/>
                <a:cs typeface="Times New Roman"/>
              </a:rPr>
              <a:t>回转为耶稣作见证</a:t>
            </a:r>
            <a:r>
              <a:rPr lang="en-US" sz="3600" u="sng" dirty="0">
                <a:solidFill>
                  <a:srgbClr val="073C65"/>
                </a:solidFill>
                <a:effectLst/>
                <a:latin typeface="SimSun"/>
                <a:cs typeface="Times New Roman"/>
              </a:rPr>
              <a:t/>
            </a:r>
            <a:br>
              <a:rPr lang="en-US" sz="3600" u="sng" dirty="0">
                <a:solidFill>
                  <a:srgbClr val="073C65"/>
                </a:solidFill>
                <a:effectLst/>
                <a:latin typeface="SimSun"/>
                <a:cs typeface="Times New Roman"/>
              </a:rPr>
            </a:br>
            <a:r>
              <a:rPr lang="en-US" sz="3600" u="sng" dirty="0">
                <a:solidFill>
                  <a:srgbClr val="073C65"/>
                </a:solidFill>
                <a:effectLst/>
                <a:latin typeface="Cambria"/>
                <a:ea typeface="SimSun"/>
                <a:cs typeface="Times New Roman"/>
              </a:rPr>
              <a:t>Turn and Testify for Jesus</a:t>
            </a:r>
            <a:endParaRPr lang="en-US" sz="3600" dirty="0">
              <a:solidFill>
                <a:srgbClr val="073C65"/>
              </a:solidFill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3324" y="1891962"/>
            <a:ext cx="838725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+mj-lt"/>
              <a:buAutoNum type="romanUcPeriod" startAt="3"/>
            </a:pPr>
            <a:r>
              <a:rPr lang="ja-JP" altLang="en-US" sz="2800" b="1" dirty="0" smtClean="0">
                <a:latin typeface="SimSun" pitchFamily="2" charset="-122"/>
                <a:ea typeface="SimSun" pitchFamily="2" charset="-122"/>
              </a:rPr>
              <a:t>悔改而行事 </a:t>
            </a:r>
            <a:r>
              <a:rPr lang="en-US" altLang="ja-JP" sz="2800" b="1" dirty="0" smtClean="0">
                <a:latin typeface="SimSun" pitchFamily="2" charset="-122"/>
                <a:ea typeface="SimSun" pitchFamily="2" charset="-122"/>
              </a:rPr>
              <a:t>Repent and Do</a:t>
            </a:r>
          </a:p>
          <a:p>
            <a:pPr marL="571500" indent="-571500">
              <a:buFont typeface="+mj-lt"/>
              <a:buAutoNum type="romanUcPeriod" startAt="3"/>
            </a:pPr>
            <a:endParaRPr lang="en-US" altLang="ja-JP" sz="2400" b="1" dirty="0" smtClean="0">
              <a:solidFill>
                <a:schemeClr val="accent6">
                  <a:lumMod val="50000"/>
                </a:schemeClr>
              </a:solidFill>
              <a:ea typeface="SimSun" pitchFamily="2" charset="-122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zh-CN" altLang="en-US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爱神和爱弟兄的心</a:t>
            </a:r>
            <a:endParaRPr lang="en-US" altLang="ja-JP" sz="2400" b="1" dirty="0" smtClean="0">
              <a:solidFill>
                <a:schemeClr val="accent6">
                  <a:lumMod val="50000"/>
                </a:schemeClr>
              </a:solidFill>
              <a:ea typeface="SimSun" pitchFamily="2" charset="-122"/>
            </a:endParaRPr>
          </a:p>
          <a:p>
            <a:endParaRPr lang="en-US" altLang="zh-CN" sz="2000" b="1" dirty="0" smtClean="0">
              <a:latin typeface="SimSun" pitchFamily="2" charset="-122"/>
              <a:ea typeface="SimSun" pitchFamily="2" charset="-122"/>
            </a:endParaRPr>
          </a:p>
          <a:p>
            <a:r>
              <a:rPr lang="zh-CN" altLang="en-US" sz="2000" b="1" dirty="0" smtClean="0">
                <a:latin typeface="SimSun" pitchFamily="2" charset="-122"/>
                <a:ea typeface="SimSun" pitchFamily="2" charset="-122"/>
              </a:rPr>
              <a:t>亲爱的弟兄啊，我们应当彼此相爱，因为</a:t>
            </a:r>
            <a:r>
              <a:rPr lang="zh-CN" altLang="en-US" sz="2000" b="1" dirty="0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爱是从神来的</a:t>
            </a:r>
            <a:r>
              <a:rPr lang="zh-CN" altLang="en-US" sz="2000" b="1" dirty="0" smtClean="0">
                <a:latin typeface="SimSun" pitchFamily="2" charset="-122"/>
                <a:ea typeface="SimSun" pitchFamily="2" charset="-122"/>
              </a:rPr>
              <a:t>。凡有爱心的，都是由神而生，并且认识</a:t>
            </a:r>
            <a:r>
              <a:rPr lang="zh-CN" altLang="en-US" sz="2000" b="1" dirty="0">
                <a:latin typeface="SimSun" pitchFamily="2" charset="-122"/>
                <a:ea typeface="SimSun" pitchFamily="2" charset="-122"/>
              </a:rPr>
              <a:t>神</a:t>
            </a:r>
            <a:r>
              <a:rPr lang="zh-CN" altLang="en-US" sz="2000" b="1" dirty="0" smtClean="0">
                <a:latin typeface="SimSun" pitchFamily="2" charset="-122"/>
                <a:ea typeface="SimSun" pitchFamily="2" charset="-122"/>
              </a:rPr>
              <a:t>。</a:t>
            </a:r>
            <a:r>
              <a:rPr lang="en-US" altLang="zh-CN" sz="2000" b="1" dirty="0" smtClean="0">
                <a:latin typeface="SimSun" pitchFamily="2" charset="-122"/>
                <a:ea typeface="SimSun" pitchFamily="2" charset="-122"/>
              </a:rPr>
              <a:t>(</a:t>
            </a:r>
            <a:r>
              <a:rPr lang="zh-CN" altLang="en-US" sz="2000" b="1" dirty="0" smtClean="0">
                <a:latin typeface="SimSun" pitchFamily="2" charset="-122"/>
                <a:ea typeface="SimSun" pitchFamily="2" charset="-122"/>
              </a:rPr>
              <a:t>约</a:t>
            </a:r>
            <a:r>
              <a:rPr lang="zh-CN" altLang="en-US" sz="2000" b="1" dirty="0">
                <a:latin typeface="SimSun" pitchFamily="2" charset="-122"/>
                <a:ea typeface="SimSun" pitchFamily="2" charset="-122"/>
              </a:rPr>
              <a:t>翰一书 </a:t>
            </a:r>
            <a:r>
              <a:rPr lang="en-US" altLang="zh-CN" sz="2000" b="1" dirty="0" smtClean="0">
                <a:latin typeface="SimSun" pitchFamily="2" charset="-122"/>
                <a:ea typeface="SimSun" pitchFamily="2" charset="-122"/>
              </a:rPr>
              <a:t>4:7)</a:t>
            </a:r>
            <a:endParaRPr lang="en-US" altLang="zh-CN" sz="2000" b="1" dirty="0">
              <a:latin typeface="SimSun" pitchFamily="2" charset="-122"/>
              <a:ea typeface="SimSun" pitchFamily="2" charset="-122"/>
            </a:endParaRPr>
          </a:p>
          <a:p>
            <a:endParaRPr lang="zh-CN" altLang="en-US" sz="2000" b="1" dirty="0" smtClean="0">
              <a:latin typeface="SimSun" pitchFamily="2" charset="-122"/>
              <a:ea typeface="SimSun" pitchFamily="2" charset="-122"/>
            </a:endParaRPr>
          </a:p>
          <a:p>
            <a:r>
              <a:rPr lang="zh-CN" altLang="en-US" sz="2000" b="1" dirty="0" smtClean="0">
                <a:latin typeface="SimSun" pitchFamily="2" charset="-122"/>
                <a:ea typeface="SimSun" pitchFamily="2" charset="-122"/>
              </a:rPr>
              <a:t>凡遵守主道的，</a:t>
            </a:r>
            <a:r>
              <a:rPr lang="zh-CN" altLang="en-US" sz="2000" b="1" dirty="0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爱神的心</a:t>
            </a:r>
            <a:r>
              <a:rPr lang="zh-CN" altLang="en-US" sz="2000" b="1" dirty="0" smtClean="0">
                <a:latin typeface="SimSun" pitchFamily="2" charset="-122"/>
                <a:ea typeface="SimSun" pitchFamily="2" charset="-122"/>
              </a:rPr>
              <a:t>在他里面实在是完全的；从此，我们知道我们是在主里</a:t>
            </a:r>
            <a:r>
              <a:rPr lang="zh-CN" altLang="en-US" sz="2000" b="1" dirty="0">
                <a:latin typeface="SimSun" pitchFamily="2" charset="-122"/>
                <a:ea typeface="SimSun" pitchFamily="2" charset="-122"/>
              </a:rPr>
              <a:t>面</a:t>
            </a:r>
            <a:r>
              <a:rPr lang="zh-CN" altLang="en-US" sz="2000" b="1" dirty="0" smtClean="0">
                <a:latin typeface="SimSun" pitchFamily="2" charset="-122"/>
                <a:ea typeface="SimSun" pitchFamily="2" charset="-122"/>
              </a:rPr>
              <a:t>。</a:t>
            </a:r>
            <a:r>
              <a:rPr lang="en-US" altLang="zh-CN" sz="2000" b="1" dirty="0" smtClean="0">
                <a:latin typeface="SimSun" pitchFamily="2" charset="-122"/>
                <a:ea typeface="SimSun" pitchFamily="2" charset="-122"/>
              </a:rPr>
              <a:t>(</a:t>
            </a:r>
            <a:r>
              <a:rPr lang="zh-CN" altLang="en-US" sz="2000" b="1" dirty="0" smtClean="0">
                <a:latin typeface="SimSun" pitchFamily="2" charset="-122"/>
                <a:ea typeface="SimSun" pitchFamily="2" charset="-122"/>
              </a:rPr>
              <a:t>约</a:t>
            </a:r>
            <a:r>
              <a:rPr lang="zh-CN" altLang="en-US" sz="2000" b="1" dirty="0">
                <a:latin typeface="SimSun" pitchFamily="2" charset="-122"/>
                <a:ea typeface="SimSun" pitchFamily="2" charset="-122"/>
              </a:rPr>
              <a:t>翰一书 </a:t>
            </a:r>
            <a:r>
              <a:rPr lang="en-US" altLang="zh-CN" sz="2000" b="1" dirty="0" smtClean="0">
                <a:latin typeface="SimSun" pitchFamily="2" charset="-122"/>
                <a:ea typeface="SimSun" pitchFamily="2" charset="-122"/>
              </a:rPr>
              <a:t>2:5)</a:t>
            </a:r>
            <a:endParaRPr lang="en-US" altLang="zh-CN" sz="2000" b="1" dirty="0">
              <a:latin typeface="SimSun" pitchFamily="2" charset="-122"/>
              <a:ea typeface="SimSun" pitchFamily="2" charset="-122"/>
            </a:endParaRPr>
          </a:p>
          <a:p>
            <a:endParaRPr lang="en-US" altLang="zh-CN" sz="2000" b="1" dirty="0" smtClean="0">
              <a:latin typeface="SimSun" pitchFamily="2" charset="-122"/>
              <a:ea typeface="SimSun" pitchFamily="2" charset="-122"/>
            </a:endParaRPr>
          </a:p>
          <a:p>
            <a:r>
              <a:rPr lang="zh-CN" altLang="en-US" sz="2000" b="1" dirty="0" smtClean="0">
                <a:latin typeface="SimSun" pitchFamily="2" charset="-122"/>
                <a:ea typeface="SimSun" pitchFamily="2" charset="-122"/>
              </a:rPr>
              <a:t>从</a:t>
            </a:r>
            <a:r>
              <a:rPr lang="zh-CN" altLang="en-US" sz="2000" b="1" dirty="0">
                <a:latin typeface="SimSun" pitchFamily="2" charset="-122"/>
                <a:ea typeface="SimSun" pitchFamily="2" charset="-122"/>
              </a:rPr>
              <a:t>来没有人见过神，我们若</a:t>
            </a:r>
            <a:r>
              <a:rPr lang="zh-CN" altLang="en-US" sz="20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彼此相爱</a:t>
            </a:r>
            <a:r>
              <a:rPr lang="zh-CN" altLang="en-US" sz="2000" b="1" dirty="0">
                <a:latin typeface="SimSun" pitchFamily="2" charset="-122"/>
                <a:ea typeface="SimSun" pitchFamily="2" charset="-122"/>
              </a:rPr>
              <a:t>，神就住在我们里面，爱他的心在我们里面得以完全了</a:t>
            </a:r>
            <a:r>
              <a:rPr lang="zh-CN" altLang="en-US" sz="2000" b="1" dirty="0" smtClean="0">
                <a:latin typeface="SimSun" pitchFamily="2" charset="-122"/>
                <a:ea typeface="SimSun" pitchFamily="2" charset="-122"/>
              </a:rPr>
              <a:t>。</a:t>
            </a:r>
            <a:r>
              <a:rPr lang="en-US" altLang="zh-CN" sz="2000" b="1" dirty="0" smtClean="0">
                <a:latin typeface="SimSun" pitchFamily="2" charset="-122"/>
                <a:ea typeface="SimSun" pitchFamily="2" charset="-122"/>
              </a:rPr>
              <a:t>(</a:t>
            </a:r>
            <a:r>
              <a:rPr lang="zh-CN" altLang="en-US" sz="2000" b="1" dirty="0" smtClean="0">
                <a:latin typeface="SimSun" pitchFamily="2" charset="-122"/>
                <a:ea typeface="SimSun" pitchFamily="2" charset="-122"/>
              </a:rPr>
              <a:t>约</a:t>
            </a:r>
            <a:r>
              <a:rPr lang="zh-CN" altLang="en-US" sz="2000" b="1" dirty="0">
                <a:latin typeface="SimSun" pitchFamily="2" charset="-122"/>
                <a:ea typeface="SimSun" pitchFamily="2" charset="-122"/>
              </a:rPr>
              <a:t>翰一书 </a:t>
            </a:r>
            <a:r>
              <a:rPr lang="en-US" altLang="zh-CN" sz="2000" b="1" dirty="0" smtClean="0">
                <a:latin typeface="SimSun" pitchFamily="2" charset="-122"/>
                <a:ea typeface="SimSun" pitchFamily="2" charset="-122"/>
              </a:rPr>
              <a:t>4:12)</a:t>
            </a:r>
            <a:endParaRPr lang="en-US" altLang="zh-CN" sz="2000" b="1" dirty="0">
              <a:latin typeface="SimSun" pitchFamily="2" charset="-122"/>
              <a:ea typeface="SimSun" pitchFamily="2" charset="-12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912" y="0"/>
            <a:ext cx="2146397" cy="163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06624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10681" y="79468"/>
            <a:ext cx="6688120" cy="1417638"/>
          </a:xfrm>
        </p:spPr>
        <p:txBody>
          <a:bodyPr/>
          <a:lstStyle/>
          <a:p>
            <a:pPr algn="ctr"/>
            <a:r>
              <a:rPr lang="ja-JP" altLang="en-US" sz="3600" u="sng" dirty="0">
                <a:solidFill>
                  <a:srgbClr val="073C65"/>
                </a:solidFill>
                <a:effectLst/>
                <a:ea typeface="SimSun"/>
                <a:cs typeface="Times New Roman"/>
              </a:rPr>
              <a:t>回转为耶稣作见证</a:t>
            </a:r>
            <a:r>
              <a:rPr lang="en-US" sz="3600" u="sng" dirty="0">
                <a:solidFill>
                  <a:srgbClr val="073C65"/>
                </a:solidFill>
                <a:effectLst/>
                <a:latin typeface="SimSun"/>
                <a:cs typeface="Times New Roman"/>
              </a:rPr>
              <a:t/>
            </a:r>
            <a:br>
              <a:rPr lang="en-US" sz="3600" u="sng" dirty="0">
                <a:solidFill>
                  <a:srgbClr val="073C65"/>
                </a:solidFill>
                <a:effectLst/>
                <a:latin typeface="SimSun"/>
                <a:cs typeface="Times New Roman"/>
              </a:rPr>
            </a:br>
            <a:r>
              <a:rPr lang="en-US" sz="3600" u="sng" dirty="0">
                <a:solidFill>
                  <a:srgbClr val="073C65"/>
                </a:solidFill>
                <a:effectLst/>
                <a:latin typeface="Cambria"/>
                <a:ea typeface="SimSun"/>
                <a:cs typeface="Times New Roman"/>
              </a:rPr>
              <a:t>Turn and Testify for Jesus</a:t>
            </a:r>
            <a:endParaRPr lang="en-US" sz="3600" dirty="0">
              <a:solidFill>
                <a:srgbClr val="073C65"/>
              </a:solidFill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3324" y="1781603"/>
            <a:ext cx="8387255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+mj-lt"/>
              <a:buAutoNum type="romanUcPeriod" startAt="4"/>
            </a:pPr>
            <a:r>
              <a:rPr lang="ja-JP" altLang="en-US" sz="2800" b="1" dirty="0">
                <a:latin typeface="SimSun" pitchFamily="2" charset="-122"/>
                <a:ea typeface="SimSun" pitchFamily="2" charset="-122"/>
              </a:rPr>
              <a:t>当听而得胜 </a:t>
            </a:r>
            <a:r>
              <a:rPr lang="en-US" altLang="ja-JP" sz="2800" b="1" dirty="0">
                <a:latin typeface="SimSun" pitchFamily="2" charset="-122"/>
                <a:ea typeface="SimSun" pitchFamily="2" charset="-122"/>
              </a:rPr>
              <a:t>Hear and </a:t>
            </a:r>
            <a:r>
              <a:rPr lang="en-US" altLang="ja-JP" sz="2800" b="1" dirty="0" smtClean="0">
                <a:latin typeface="SimSun" pitchFamily="2" charset="-122"/>
                <a:ea typeface="SimSun" pitchFamily="2" charset="-122"/>
              </a:rPr>
              <a:t>Overcome</a:t>
            </a:r>
          </a:p>
          <a:p>
            <a:pPr marL="571500" indent="-571500">
              <a:buFont typeface="+mj-lt"/>
              <a:buAutoNum type="romanUcPeriod" startAt="4"/>
            </a:pPr>
            <a:endParaRPr lang="en-US" altLang="ja-JP" sz="2400" b="1" dirty="0" smtClean="0">
              <a:solidFill>
                <a:schemeClr val="accent6">
                  <a:lumMod val="50000"/>
                </a:schemeClr>
              </a:solidFill>
              <a:ea typeface="SimSun" pitchFamily="2" charset="-122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听见真理的</a:t>
            </a:r>
            <a:r>
              <a:rPr lang="zh-CN" altLang="en-US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道</a:t>
            </a:r>
            <a:endParaRPr lang="en-US" altLang="zh-CN" sz="2400" b="1" dirty="0" smtClean="0">
              <a:solidFill>
                <a:schemeClr val="accent6">
                  <a:lumMod val="50000"/>
                </a:schemeClr>
              </a:solidFill>
              <a:ea typeface="SimSun" pitchFamily="2" charset="-122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altLang="zh-CN" sz="2000" b="1" dirty="0" smtClean="0">
              <a:latin typeface="SimSun" pitchFamily="2" charset="-122"/>
              <a:ea typeface="SimSun" pitchFamily="2" charset="-122"/>
            </a:endParaRPr>
          </a:p>
          <a:p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你</a:t>
            </a:r>
            <a:r>
              <a:rPr lang="zh-CN" altLang="en-US" b="1" dirty="0">
                <a:latin typeface="SimSun" pitchFamily="2" charset="-122"/>
                <a:ea typeface="SimSun" pitchFamily="2" charset="-122"/>
              </a:rPr>
              <a:t>们既听见真理的道，就是那叫你们</a:t>
            </a:r>
            <a:r>
              <a:rPr lang="zh-CN" altLang="en-US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得救的福音</a:t>
            </a:r>
            <a:r>
              <a:rPr lang="zh-CN" altLang="en-US" b="1" dirty="0">
                <a:latin typeface="SimSun" pitchFamily="2" charset="-122"/>
                <a:ea typeface="SimSun" pitchFamily="2" charset="-122"/>
              </a:rPr>
              <a:t>，也信了基督，既然信他，就受了所应许的圣灵为印记</a:t>
            </a:r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。</a:t>
            </a:r>
            <a:r>
              <a:rPr lang="en-US" altLang="zh-CN" b="1" dirty="0" smtClean="0">
                <a:latin typeface="SimSun" pitchFamily="2" charset="-122"/>
                <a:ea typeface="SimSun" pitchFamily="2" charset="-122"/>
              </a:rPr>
              <a:t>(</a:t>
            </a:r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以</a:t>
            </a:r>
            <a:r>
              <a:rPr lang="zh-CN" altLang="en-US" b="1" dirty="0">
                <a:latin typeface="SimSun" pitchFamily="2" charset="-122"/>
                <a:ea typeface="SimSun" pitchFamily="2" charset="-122"/>
              </a:rPr>
              <a:t>弗所书 </a:t>
            </a:r>
            <a:r>
              <a:rPr lang="en-US" altLang="zh-CN" b="1" dirty="0" smtClean="0">
                <a:latin typeface="SimSun" pitchFamily="2" charset="-122"/>
                <a:ea typeface="SimSun" pitchFamily="2" charset="-122"/>
              </a:rPr>
              <a:t>1:13)</a:t>
            </a:r>
            <a:endParaRPr lang="en-US" altLang="zh-CN" b="1" dirty="0">
              <a:latin typeface="SimSun" pitchFamily="2" charset="-122"/>
              <a:ea typeface="SimSun" pitchFamily="2" charset="-122"/>
            </a:endParaRPr>
          </a:p>
          <a:p>
            <a:endParaRPr lang="zh-CN" altLang="en-US" b="1" dirty="0">
              <a:latin typeface="SimSun" pitchFamily="2" charset="-122"/>
              <a:ea typeface="SimSun" pitchFamily="2" charset="-122"/>
            </a:endParaRPr>
          </a:p>
          <a:p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可</a:t>
            </a:r>
            <a:r>
              <a:rPr lang="zh-CN" altLang="en-US" b="1" dirty="0">
                <a:latin typeface="SimSun" pitchFamily="2" charset="-122"/>
                <a:ea typeface="SimSun" pitchFamily="2" charset="-122"/>
              </a:rPr>
              <a:t>见信道是从听道来的，听道是从</a:t>
            </a:r>
            <a:r>
              <a:rPr lang="zh-CN" altLang="en-US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基督的话</a:t>
            </a:r>
            <a:r>
              <a:rPr lang="zh-CN" altLang="en-US" b="1" dirty="0">
                <a:latin typeface="SimSun" pitchFamily="2" charset="-122"/>
                <a:ea typeface="SimSun" pitchFamily="2" charset="-122"/>
              </a:rPr>
              <a:t>来的</a:t>
            </a:r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。</a:t>
            </a:r>
            <a:r>
              <a:rPr lang="en-US" altLang="zh-CN" b="1" dirty="0" smtClean="0">
                <a:latin typeface="SimSun" pitchFamily="2" charset="-122"/>
                <a:ea typeface="SimSun" pitchFamily="2" charset="-122"/>
              </a:rPr>
              <a:t>(</a:t>
            </a:r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罗</a:t>
            </a:r>
            <a:r>
              <a:rPr lang="zh-CN" altLang="en-US" b="1" dirty="0">
                <a:latin typeface="SimSun" pitchFamily="2" charset="-122"/>
                <a:ea typeface="SimSun" pitchFamily="2" charset="-122"/>
              </a:rPr>
              <a:t>马书 </a:t>
            </a:r>
            <a:r>
              <a:rPr lang="en-US" altLang="zh-CN" b="1" dirty="0" smtClean="0">
                <a:latin typeface="SimSun" pitchFamily="2" charset="-122"/>
                <a:ea typeface="SimSun" pitchFamily="2" charset="-122"/>
              </a:rPr>
              <a:t>10:17)</a:t>
            </a:r>
            <a:endParaRPr lang="en-US" altLang="zh-CN" b="1" dirty="0">
              <a:latin typeface="SimSun" pitchFamily="2" charset="-122"/>
              <a:ea typeface="SimSun" pitchFamily="2" charset="-122"/>
            </a:endParaRPr>
          </a:p>
          <a:p>
            <a:endParaRPr lang="zh-CN" altLang="en-US" b="1" dirty="0">
              <a:latin typeface="SimSun" pitchFamily="2" charset="-122"/>
              <a:ea typeface="SimSun" pitchFamily="2" charset="-122"/>
            </a:endParaRPr>
          </a:p>
          <a:p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不</a:t>
            </a:r>
            <a:r>
              <a:rPr lang="zh-CN" altLang="en-US" b="1" dirty="0">
                <a:latin typeface="SimSun" pitchFamily="2" charset="-122"/>
                <a:ea typeface="SimSun" pitchFamily="2" charset="-122"/>
              </a:rPr>
              <a:t>爱我的人就不遵守我的道；你们所听见的道不是我的，乃是差我来之</a:t>
            </a:r>
            <a:r>
              <a:rPr lang="zh-CN" altLang="en-US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父的道</a:t>
            </a:r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。</a:t>
            </a:r>
            <a:r>
              <a:rPr lang="en-US" altLang="zh-CN" b="1" dirty="0" smtClean="0">
                <a:latin typeface="SimSun" pitchFamily="2" charset="-122"/>
                <a:ea typeface="SimSun" pitchFamily="2" charset="-122"/>
              </a:rPr>
              <a:t>(</a:t>
            </a:r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约</a:t>
            </a:r>
            <a:r>
              <a:rPr lang="zh-CN" altLang="en-US" b="1" dirty="0">
                <a:latin typeface="SimSun" pitchFamily="2" charset="-122"/>
                <a:ea typeface="SimSun" pitchFamily="2" charset="-122"/>
              </a:rPr>
              <a:t>翰福音 </a:t>
            </a:r>
            <a:r>
              <a:rPr lang="en-US" altLang="zh-CN" b="1" dirty="0" smtClean="0">
                <a:latin typeface="SimSun" pitchFamily="2" charset="-122"/>
                <a:ea typeface="SimSun" pitchFamily="2" charset="-122"/>
              </a:rPr>
              <a:t>14:24)</a:t>
            </a:r>
            <a:endParaRPr lang="en-US" altLang="zh-CN" b="1" dirty="0">
              <a:latin typeface="SimSun" pitchFamily="2" charset="-122"/>
              <a:ea typeface="SimSun" pitchFamily="2" charset="-122"/>
            </a:endParaRPr>
          </a:p>
          <a:p>
            <a:endParaRPr lang="zh-CN" altLang="en-US" b="1" dirty="0">
              <a:latin typeface="SimSun" pitchFamily="2" charset="-122"/>
              <a:ea typeface="SimSun" pitchFamily="2" charset="-122"/>
            </a:endParaRPr>
          </a:p>
          <a:p>
            <a:r>
              <a:rPr lang="en-US" altLang="zh-CN" b="1" dirty="0" smtClean="0">
                <a:latin typeface="SimSun" pitchFamily="2" charset="-122"/>
                <a:ea typeface="SimSun" pitchFamily="2" charset="-122"/>
              </a:rPr>
              <a:t>27 </a:t>
            </a:r>
            <a:r>
              <a:rPr lang="zh-CN" altLang="en-US" b="1" dirty="0">
                <a:latin typeface="SimSun" pitchFamily="2" charset="-122"/>
                <a:ea typeface="SimSun" pitchFamily="2" charset="-122"/>
              </a:rPr>
              <a:t>耶稣正说这话的时候，众人中间有一个女人大声说：“怀你胎的和乳养你的有福了！” </a:t>
            </a:r>
            <a:r>
              <a:rPr lang="en-US" altLang="zh-CN" b="1" dirty="0">
                <a:latin typeface="SimSun" pitchFamily="2" charset="-122"/>
                <a:ea typeface="SimSun" pitchFamily="2" charset="-122"/>
              </a:rPr>
              <a:t>28 </a:t>
            </a:r>
            <a:r>
              <a:rPr lang="zh-CN" altLang="en-US" b="1" dirty="0">
                <a:latin typeface="SimSun" pitchFamily="2" charset="-122"/>
                <a:ea typeface="SimSun" pitchFamily="2" charset="-122"/>
              </a:rPr>
              <a:t>耶稣说：“是，却还不如</a:t>
            </a:r>
            <a:r>
              <a:rPr lang="zh-CN" altLang="en-US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听神之道而遵守</a:t>
            </a:r>
            <a:r>
              <a:rPr lang="zh-CN" altLang="en-US" b="1" dirty="0">
                <a:latin typeface="SimSun" pitchFamily="2" charset="-122"/>
                <a:ea typeface="SimSun" pitchFamily="2" charset="-122"/>
              </a:rPr>
              <a:t>的人有福！” </a:t>
            </a:r>
            <a:r>
              <a:rPr lang="en-US" altLang="zh-CN" b="1" dirty="0" smtClean="0">
                <a:latin typeface="SimSun" pitchFamily="2" charset="-122"/>
                <a:ea typeface="SimSun" pitchFamily="2" charset="-122"/>
              </a:rPr>
              <a:t>(</a:t>
            </a:r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路</a:t>
            </a:r>
            <a:r>
              <a:rPr lang="zh-CN" altLang="en-US" b="1" dirty="0">
                <a:latin typeface="SimSun" pitchFamily="2" charset="-122"/>
                <a:ea typeface="SimSun" pitchFamily="2" charset="-122"/>
              </a:rPr>
              <a:t>加福音 </a:t>
            </a:r>
            <a:r>
              <a:rPr lang="en-US" altLang="zh-CN" b="1" dirty="0" smtClean="0">
                <a:latin typeface="SimSun" pitchFamily="2" charset="-122"/>
                <a:ea typeface="SimSun" pitchFamily="2" charset="-122"/>
              </a:rPr>
              <a:t>11:27-28)</a:t>
            </a:r>
            <a:endParaRPr lang="zh-CN" altLang="en-US" b="1" dirty="0">
              <a:latin typeface="SimSun" pitchFamily="2" charset="-122"/>
              <a:ea typeface="SimSun" pitchFamily="2" charset="-12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912" y="0"/>
            <a:ext cx="2146397" cy="163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25186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10681" y="79468"/>
            <a:ext cx="6688120" cy="1417638"/>
          </a:xfrm>
        </p:spPr>
        <p:txBody>
          <a:bodyPr/>
          <a:lstStyle/>
          <a:p>
            <a:pPr algn="ctr"/>
            <a:r>
              <a:rPr lang="ja-JP" altLang="en-US" sz="3600" u="sng" dirty="0">
                <a:solidFill>
                  <a:srgbClr val="073C65"/>
                </a:solidFill>
                <a:effectLst/>
                <a:ea typeface="SimSun"/>
                <a:cs typeface="Times New Roman"/>
              </a:rPr>
              <a:t>回转为耶稣作见证</a:t>
            </a:r>
            <a:r>
              <a:rPr lang="en-US" sz="3600" u="sng" dirty="0">
                <a:solidFill>
                  <a:srgbClr val="073C65"/>
                </a:solidFill>
                <a:effectLst/>
                <a:latin typeface="SimSun"/>
                <a:cs typeface="Times New Roman"/>
              </a:rPr>
              <a:t/>
            </a:r>
            <a:br>
              <a:rPr lang="en-US" sz="3600" u="sng" dirty="0">
                <a:solidFill>
                  <a:srgbClr val="073C65"/>
                </a:solidFill>
                <a:effectLst/>
                <a:latin typeface="SimSun"/>
                <a:cs typeface="Times New Roman"/>
              </a:rPr>
            </a:br>
            <a:r>
              <a:rPr lang="en-US" sz="3600" u="sng" dirty="0">
                <a:solidFill>
                  <a:srgbClr val="073C65"/>
                </a:solidFill>
                <a:effectLst/>
                <a:latin typeface="Cambria"/>
                <a:ea typeface="SimSun"/>
                <a:cs typeface="Times New Roman"/>
              </a:rPr>
              <a:t>Turn and Testify for Jesus</a:t>
            </a:r>
            <a:endParaRPr lang="en-US" sz="3600" u="sng" dirty="0">
              <a:solidFill>
                <a:srgbClr val="073C65"/>
              </a:solidFill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3780" y="1856339"/>
            <a:ext cx="8515022" cy="41344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800" b="1" dirty="0">
                <a:ea typeface="宋体"/>
                <a:cs typeface="宋体"/>
              </a:rPr>
              <a:t>启示录 </a:t>
            </a:r>
            <a:r>
              <a:rPr lang="en-US" altLang="ja-JP" sz="2800" b="1" dirty="0">
                <a:ea typeface="宋体"/>
                <a:cs typeface="宋体"/>
              </a:rPr>
              <a:t>1:9-20; 2:1-7</a:t>
            </a:r>
          </a:p>
          <a:p>
            <a:pPr algn="ctr"/>
            <a:endParaRPr lang="en-US" altLang="zh-CN" sz="2800" b="1" baseline="30000" dirty="0">
              <a:ea typeface="宋体"/>
              <a:cs typeface="宋体"/>
            </a:endParaRPr>
          </a:p>
          <a:p>
            <a:pPr marL="457200" indent="-457200">
              <a:buFont typeface="+mj-lt"/>
              <a:buAutoNum type="arabicPeriod"/>
            </a:pPr>
            <a:r>
              <a:rPr lang="ja-JP" altLang="en-US" sz="2400" b="1" dirty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约翰的见证</a:t>
            </a:r>
            <a:r>
              <a:rPr lang="ja-JP" altLang="en-US" sz="2400" b="1" dirty="0">
                <a:ea typeface="SimSun" pitchFamily="2" charset="-122"/>
              </a:rPr>
              <a:t> </a:t>
            </a:r>
            <a:r>
              <a:rPr lang="en-US" sz="2400" dirty="0" smtClean="0">
                <a:ea typeface="SimSun" pitchFamily="2" charset="-122"/>
              </a:rPr>
              <a:t>(</a:t>
            </a:r>
            <a:r>
              <a:rPr lang="ja-JP" altLang="en-US" sz="2400" b="1" dirty="0">
                <a:ea typeface="SimSun" pitchFamily="2" charset="-122"/>
              </a:rPr>
              <a:t>启示录</a:t>
            </a:r>
            <a:r>
              <a:rPr lang="ja-JP" altLang="en-US" sz="2400" dirty="0">
                <a:ea typeface="SimSun" pitchFamily="2" charset="-122"/>
              </a:rPr>
              <a:t> </a:t>
            </a:r>
            <a:r>
              <a:rPr lang="en-US" altLang="ja-JP" sz="2400" dirty="0" smtClean="0">
                <a:ea typeface="SimSun" pitchFamily="2" charset="-122"/>
              </a:rPr>
              <a:t>1:9-11) The Testimony of John</a:t>
            </a:r>
          </a:p>
          <a:p>
            <a:pPr marL="457200" indent="-457200">
              <a:buFont typeface="+mj-lt"/>
              <a:buAutoNum type="arabicPeriod"/>
            </a:pPr>
            <a:r>
              <a:rPr lang="ja-JP" altLang="en-US" sz="2400" b="1" dirty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人子的荣</a:t>
            </a:r>
            <a:r>
              <a:rPr lang="ja-JP" altLang="en-US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威</a:t>
            </a:r>
            <a:r>
              <a:rPr lang="ja-JP" altLang="en-US" sz="2400" b="1" dirty="0" smtClean="0">
                <a:ea typeface="SimSun" pitchFamily="2" charset="-122"/>
              </a:rPr>
              <a:t> </a:t>
            </a:r>
            <a:r>
              <a:rPr lang="en-US" sz="2400" dirty="0" smtClean="0">
                <a:ea typeface="SimSun" pitchFamily="2" charset="-122"/>
              </a:rPr>
              <a:t>(</a:t>
            </a:r>
            <a:r>
              <a:rPr lang="ja-JP" altLang="en-US" sz="2400" b="1" dirty="0">
                <a:ea typeface="SimSun" pitchFamily="2" charset="-122"/>
              </a:rPr>
              <a:t>启示录</a:t>
            </a:r>
            <a:r>
              <a:rPr lang="ja-JP" altLang="en-US" sz="2400" dirty="0">
                <a:ea typeface="SimSun" pitchFamily="2" charset="-122"/>
              </a:rPr>
              <a:t> </a:t>
            </a:r>
            <a:r>
              <a:rPr lang="en-US" altLang="ja-JP" sz="2400" dirty="0" smtClean="0">
                <a:ea typeface="SimSun" pitchFamily="2" charset="-122"/>
              </a:rPr>
              <a:t>1:12-16)</a:t>
            </a:r>
            <a:r>
              <a:rPr lang="en-US" sz="2400" dirty="0" smtClean="0"/>
              <a:t> The Glory of the Son of Man </a:t>
            </a:r>
            <a:endParaRPr lang="en-US" altLang="ja-JP" sz="2400" dirty="0" smtClean="0">
              <a:ea typeface="SimSun" pitchFamily="2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主拿着死亡和阴间的钥</a:t>
            </a:r>
            <a:r>
              <a:rPr lang="zh-CN" altLang="en-US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匙</a:t>
            </a:r>
            <a:r>
              <a:rPr lang="zh-CN" altLang="en-US" sz="2400" b="1" dirty="0" smtClean="0">
                <a:ea typeface="SimSun" pitchFamily="2" charset="-122"/>
              </a:rPr>
              <a:t> </a:t>
            </a:r>
            <a:r>
              <a:rPr lang="en-US" sz="2400" dirty="0" smtClean="0">
                <a:ea typeface="SimSun" pitchFamily="2" charset="-122"/>
              </a:rPr>
              <a:t>(</a:t>
            </a:r>
            <a:r>
              <a:rPr lang="ja-JP" altLang="en-US" sz="2400" b="1" dirty="0">
                <a:ea typeface="SimSun" pitchFamily="2" charset="-122"/>
              </a:rPr>
              <a:t>启示录</a:t>
            </a:r>
            <a:r>
              <a:rPr lang="ja-JP" altLang="en-US" sz="2400" dirty="0">
                <a:ea typeface="SimSun" pitchFamily="2" charset="-122"/>
              </a:rPr>
              <a:t> </a:t>
            </a:r>
            <a:r>
              <a:rPr lang="en-US" altLang="ja-JP" sz="2400" dirty="0" smtClean="0">
                <a:ea typeface="SimSun" pitchFamily="2" charset="-122"/>
              </a:rPr>
              <a:t>1:17-20)</a:t>
            </a:r>
            <a:r>
              <a:rPr lang="en-US" sz="2400" dirty="0" smtClean="0"/>
              <a:t> The Lord Holds keys </a:t>
            </a:r>
            <a:r>
              <a:rPr lang="en-US" sz="2400" dirty="0"/>
              <a:t>of Hades and of </a:t>
            </a:r>
            <a:r>
              <a:rPr lang="en-US" sz="2400" dirty="0" smtClean="0"/>
              <a:t>Death</a:t>
            </a:r>
          </a:p>
          <a:p>
            <a:pPr marL="457200" indent="-457200">
              <a:buFont typeface="+mj-lt"/>
              <a:buAutoNum type="arabicPeriod"/>
            </a:pPr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寄信给以弗所教会</a:t>
            </a:r>
            <a:r>
              <a:rPr lang="zh-CN" altLang="en-US" sz="2400" b="1" dirty="0">
                <a:ea typeface="SimSun" pitchFamily="2" charset="-122"/>
              </a:rPr>
              <a:t> </a:t>
            </a:r>
            <a:r>
              <a:rPr lang="en-US" altLang="ja-JP" sz="2400" dirty="0" smtClean="0">
                <a:ea typeface="SimSun" pitchFamily="2" charset="-122"/>
              </a:rPr>
              <a:t>(</a:t>
            </a:r>
            <a:r>
              <a:rPr lang="ja-JP" altLang="en-US" sz="2400" b="1" dirty="0">
                <a:ea typeface="SimSun" pitchFamily="2" charset="-122"/>
              </a:rPr>
              <a:t>启示录</a:t>
            </a:r>
            <a:r>
              <a:rPr lang="ja-JP" altLang="en-US" sz="2400" dirty="0">
                <a:ea typeface="SimSun" pitchFamily="2" charset="-122"/>
              </a:rPr>
              <a:t> </a:t>
            </a:r>
            <a:r>
              <a:rPr lang="en-US" altLang="ja-JP" sz="2400" dirty="0" smtClean="0">
                <a:ea typeface="SimSun" pitchFamily="2" charset="-122"/>
              </a:rPr>
              <a:t>2:1-3)</a:t>
            </a:r>
            <a:r>
              <a:rPr lang="en-US" sz="2400" dirty="0"/>
              <a:t> </a:t>
            </a:r>
            <a:r>
              <a:rPr lang="en-US" sz="2400" dirty="0" smtClean="0"/>
              <a:t>Write Letter to the </a:t>
            </a:r>
            <a:r>
              <a:rPr lang="en-US" sz="2400" dirty="0"/>
              <a:t>church of </a:t>
            </a:r>
            <a:r>
              <a:rPr lang="en-US" sz="2400" dirty="0" smtClean="0"/>
              <a:t>Ephesus</a:t>
            </a:r>
            <a:endParaRPr lang="en-US" altLang="ja-JP" sz="2400" dirty="0" smtClean="0">
              <a:ea typeface="SimSun" pitchFamily="2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离</a:t>
            </a:r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弃了起初的爱</a:t>
            </a:r>
            <a:r>
              <a:rPr lang="zh-CN" altLang="en-US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心</a:t>
            </a:r>
            <a:r>
              <a:rPr lang="zh-CN" altLang="en-US" sz="2400" b="1" dirty="0" smtClean="0">
                <a:ea typeface="SimSun" pitchFamily="2" charset="-122"/>
              </a:rPr>
              <a:t> </a:t>
            </a:r>
            <a:r>
              <a:rPr lang="en-US" altLang="ja-JP" sz="2400" dirty="0" smtClean="0">
                <a:ea typeface="SimSun" pitchFamily="2" charset="-122"/>
              </a:rPr>
              <a:t>(</a:t>
            </a:r>
            <a:r>
              <a:rPr lang="ja-JP" altLang="en-US" sz="2400" b="1" dirty="0">
                <a:ea typeface="SimSun" pitchFamily="2" charset="-122"/>
              </a:rPr>
              <a:t>启示录</a:t>
            </a:r>
            <a:r>
              <a:rPr lang="ja-JP" altLang="en-US" sz="2400" dirty="0">
                <a:ea typeface="SimSun" pitchFamily="2" charset="-122"/>
              </a:rPr>
              <a:t> </a:t>
            </a:r>
            <a:r>
              <a:rPr lang="en-US" altLang="ja-JP" sz="2400" dirty="0" smtClean="0">
                <a:ea typeface="SimSun" pitchFamily="2" charset="-122"/>
              </a:rPr>
              <a:t>2:4-6)</a:t>
            </a:r>
            <a:r>
              <a:rPr lang="en-US" sz="2400" dirty="0"/>
              <a:t> </a:t>
            </a:r>
            <a:r>
              <a:rPr lang="en-US" sz="2400" dirty="0" smtClean="0"/>
              <a:t>Have </a:t>
            </a:r>
            <a:r>
              <a:rPr lang="en-US" sz="2400" dirty="0"/>
              <a:t>left your first love</a:t>
            </a:r>
            <a:endParaRPr lang="en-US" altLang="ja-JP" sz="2400" dirty="0">
              <a:ea typeface="SimSun" pitchFamily="2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圣灵向众教会所说的</a:t>
            </a:r>
            <a:r>
              <a:rPr lang="zh-CN" altLang="en-US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话</a:t>
            </a:r>
            <a:r>
              <a:rPr lang="zh-CN" altLang="en-US" sz="2400" b="1" dirty="0" smtClean="0">
                <a:ea typeface="SimSun" pitchFamily="2" charset="-122"/>
              </a:rPr>
              <a:t> </a:t>
            </a:r>
            <a:r>
              <a:rPr lang="en-US" altLang="ja-JP" sz="2400" dirty="0" smtClean="0">
                <a:ea typeface="SimSun" pitchFamily="2" charset="-122"/>
              </a:rPr>
              <a:t>(</a:t>
            </a:r>
            <a:r>
              <a:rPr lang="ja-JP" altLang="en-US" sz="2400" b="1" dirty="0">
                <a:ea typeface="SimSun" pitchFamily="2" charset="-122"/>
              </a:rPr>
              <a:t>启示录</a:t>
            </a:r>
            <a:r>
              <a:rPr lang="ja-JP" altLang="en-US" sz="2400" dirty="0">
                <a:ea typeface="SimSun" pitchFamily="2" charset="-122"/>
              </a:rPr>
              <a:t> </a:t>
            </a:r>
            <a:r>
              <a:rPr lang="en-US" altLang="ja-JP" sz="2400" dirty="0" smtClean="0">
                <a:ea typeface="SimSun" pitchFamily="2" charset="-122"/>
              </a:rPr>
              <a:t>2:7</a:t>
            </a:r>
            <a:r>
              <a:rPr lang="en-US" altLang="ja-JP" sz="2400" dirty="0">
                <a:ea typeface="SimSun" pitchFamily="2" charset="-122"/>
              </a:rPr>
              <a:t>)</a:t>
            </a:r>
            <a:r>
              <a:rPr lang="en-US" sz="2400" dirty="0"/>
              <a:t> </a:t>
            </a:r>
            <a:r>
              <a:rPr lang="en-US" sz="2400" dirty="0" smtClean="0"/>
              <a:t>The </a:t>
            </a:r>
            <a:r>
              <a:rPr lang="en-US" sz="2400" dirty="0"/>
              <a:t>Spirit says to the churches</a:t>
            </a:r>
            <a:endParaRPr lang="en-US" altLang="zh-TW" sz="2400" b="1" dirty="0">
              <a:latin typeface="宋体"/>
              <a:ea typeface="宋体"/>
              <a:cs typeface="宋体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912" y="1"/>
            <a:ext cx="2125593" cy="1623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47020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10681" y="79468"/>
            <a:ext cx="6688120" cy="1417638"/>
          </a:xfrm>
        </p:spPr>
        <p:txBody>
          <a:bodyPr/>
          <a:lstStyle/>
          <a:p>
            <a:pPr algn="ctr"/>
            <a:r>
              <a:rPr lang="ja-JP" altLang="en-US" sz="3600" u="sng" dirty="0">
                <a:solidFill>
                  <a:srgbClr val="073C65"/>
                </a:solidFill>
                <a:effectLst/>
                <a:ea typeface="SimSun"/>
                <a:cs typeface="Times New Roman"/>
              </a:rPr>
              <a:t>回转为耶稣作见证</a:t>
            </a:r>
            <a:r>
              <a:rPr lang="en-US" sz="3600" u="sng" dirty="0">
                <a:solidFill>
                  <a:srgbClr val="073C65"/>
                </a:solidFill>
                <a:effectLst/>
                <a:latin typeface="SimSun"/>
                <a:cs typeface="Times New Roman"/>
              </a:rPr>
              <a:t/>
            </a:r>
            <a:br>
              <a:rPr lang="en-US" sz="3600" u="sng" dirty="0">
                <a:solidFill>
                  <a:srgbClr val="073C65"/>
                </a:solidFill>
                <a:effectLst/>
                <a:latin typeface="SimSun"/>
                <a:cs typeface="Times New Roman"/>
              </a:rPr>
            </a:br>
            <a:r>
              <a:rPr lang="en-US" sz="3600" u="sng" dirty="0">
                <a:solidFill>
                  <a:srgbClr val="073C65"/>
                </a:solidFill>
                <a:effectLst/>
                <a:latin typeface="Cambria"/>
                <a:ea typeface="SimSun"/>
                <a:cs typeface="Times New Roman"/>
              </a:rPr>
              <a:t>Turn and Testify for Jesus</a:t>
            </a:r>
            <a:endParaRPr lang="en-US" sz="3600" dirty="0">
              <a:solidFill>
                <a:srgbClr val="073C65"/>
              </a:solidFill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3324" y="1891962"/>
            <a:ext cx="838725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+mj-lt"/>
              <a:buAutoNum type="romanUcPeriod" startAt="4"/>
            </a:pPr>
            <a:r>
              <a:rPr lang="ja-JP" altLang="en-US" sz="2800" b="1" dirty="0">
                <a:latin typeface="SimSun" pitchFamily="2" charset="-122"/>
                <a:ea typeface="SimSun" pitchFamily="2" charset="-122"/>
              </a:rPr>
              <a:t>当听而得胜 </a:t>
            </a:r>
            <a:r>
              <a:rPr lang="en-US" altLang="ja-JP" sz="2800" b="1" dirty="0">
                <a:latin typeface="SimSun" pitchFamily="2" charset="-122"/>
                <a:ea typeface="SimSun" pitchFamily="2" charset="-122"/>
              </a:rPr>
              <a:t>Hear and </a:t>
            </a:r>
            <a:r>
              <a:rPr lang="en-US" altLang="ja-JP" sz="2800" b="1" dirty="0" smtClean="0">
                <a:latin typeface="SimSun" pitchFamily="2" charset="-122"/>
                <a:ea typeface="SimSun" pitchFamily="2" charset="-122"/>
              </a:rPr>
              <a:t>Overcome</a:t>
            </a:r>
          </a:p>
          <a:p>
            <a:pPr marL="571500" indent="-571500">
              <a:buFont typeface="+mj-lt"/>
              <a:buAutoNum type="romanUcPeriod" startAt="4"/>
            </a:pPr>
            <a:endParaRPr lang="en-US" altLang="ja-JP" sz="2400" b="1" dirty="0" smtClean="0">
              <a:solidFill>
                <a:schemeClr val="accent6">
                  <a:lumMod val="50000"/>
                </a:schemeClr>
              </a:solidFill>
              <a:ea typeface="SimSun" pitchFamily="2" charset="-122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得胜的赏赐</a:t>
            </a:r>
            <a:endParaRPr lang="en-US" altLang="zh-CN" sz="2400" b="1" dirty="0" smtClean="0">
              <a:solidFill>
                <a:schemeClr val="accent6">
                  <a:lumMod val="50000"/>
                </a:schemeClr>
              </a:solidFill>
              <a:ea typeface="SimSun" pitchFamily="2" charset="-122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altLang="zh-CN" sz="2000" b="1" dirty="0" smtClean="0">
              <a:latin typeface="SimSun" pitchFamily="2" charset="-122"/>
              <a:ea typeface="SimSun" pitchFamily="2" charset="-122"/>
            </a:endParaRPr>
          </a:p>
          <a:p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得</a:t>
            </a:r>
            <a:r>
              <a:rPr lang="zh-CN" altLang="en-US" b="1" dirty="0">
                <a:latin typeface="SimSun" pitchFamily="2" charset="-122"/>
                <a:ea typeface="SimSun" pitchFamily="2" charset="-122"/>
              </a:rPr>
              <a:t>胜的，必承受这些为业：我要做他的神，他要做</a:t>
            </a:r>
            <a:r>
              <a:rPr lang="zh-CN" altLang="en-US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我的儿子</a:t>
            </a:r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。</a:t>
            </a:r>
            <a:r>
              <a:rPr lang="en-US" altLang="zh-CN" b="1" dirty="0" smtClean="0">
                <a:latin typeface="SimSun" pitchFamily="2" charset="-122"/>
                <a:ea typeface="SimSun" pitchFamily="2" charset="-122"/>
              </a:rPr>
              <a:t>(</a:t>
            </a:r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启</a:t>
            </a:r>
            <a:r>
              <a:rPr lang="zh-CN" altLang="en-US" b="1" dirty="0">
                <a:latin typeface="SimSun" pitchFamily="2" charset="-122"/>
                <a:ea typeface="SimSun" pitchFamily="2" charset="-122"/>
              </a:rPr>
              <a:t>示录 </a:t>
            </a:r>
            <a:r>
              <a:rPr lang="en-US" altLang="zh-CN" b="1" dirty="0" smtClean="0">
                <a:latin typeface="SimSun" pitchFamily="2" charset="-122"/>
                <a:ea typeface="SimSun" pitchFamily="2" charset="-122"/>
              </a:rPr>
              <a:t>21:7)</a:t>
            </a:r>
            <a:endParaRPr lang="en-US" altLang="zh-CN" b="1" dirty="0">
              <a:latin typeface="SimSun" pitchFamily="2" charset="-122"/>
              <a:ea typeface="SimSun" pitchFamily="2" charset="-122"/>
            </a:endParaRPr>
          </a:p>
          <a:p>
            <a:endParaRPr lang="zh-CN" altLang="en-US" b="1" dirty="0">
              <a:latin typeface="SimSun" pitchFamily="2" charset="-122"/>
              <a:ea typeface="SimSun" pitchFamily="2" charset="-122"/>
            </a:endParaRPr>
          </a:p>
          <a:p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得</a:t>
            </a:r>
            <a:r>
              <a:rPr lang="zh-CN" altLang="en-US" b="1" dirty="0">
                <a:latin typeface="SimSun" pitchFamily="2" charset="-122"/>
                <a:ea typeface="SimSun" pitchFamily="2" charset="-122"/>
              </a:rPr>
              <a:t>胜的，我要赐他</a:t>
            </a:r>
            <a:r>
              <a:rPr lang="zh-CN" altLang="en-US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在我宝座上与我同坐</a:t>
            </a:r>
            <a:r>
              <a:rPr lang="zh-CN" altLang="en-US" b="1" dirty="0">
                <a:latin typeface="SimSun" pitchFamily="2" charset="-122"/>
                <a:ea typeface="SimSun" pitchFamily="2" charset="-122"/>
              </a:rPr>
              <a:t>，就如我得了胜，在我父的宝座上与他同坐一般</a:t>
            </a:r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。</a:t>
            </a:r>
            <a:r>
              <a:rPr lang="en-US" altLang="zh-CN" b="1" dirty="0" smtClean="0">
                <a:latin typeface="SimSun" pitchFamily="2" charset="-122"/>
                <a:ea typeface="SimSun" pitchFamily="2" charset="-122"/>
              </a:rPr>
              <a:t>(</a:t>
            </a:r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启</a:t>
            </a:r>
            <a:r>
              <a:rPr lang="zh-CN" altLang="en-US" b="1" dirty="0">
                <a:latin typeface="SimSun" pitchFamily="2" charset="-122"/>
                <a:ea typeface="SimSun" pitchFamily="2" charset="-122"/>
              </a:rPr>
              <a:t>示录 </a:t>
            </a:r>
            <a:r>
              <a:rPr lang="en-US" altLang="zh-CN" b="1" dirty="0" smtClean="0">
                <a:latin typeface="SimSun" pitchFamily="2" charset="-122"/>
                <a:ea typeface="SimSun" pitchFamily="2" charset="-122"/>
              </a:rPr>
              <a:t>3:21)</a:t>
            </a:r>
            <a:endParaRPr lang="en-US" altLang="zh-CN" b="1" dirty="0">
              <a:latin typeface="SimSun" pitchFamily="2" charset="-122"/>
              <a:ea typeface="SimSun" pitchFamily="2" charset="-122"/>
            </a:endParaRPr>
          </a:p>
          <a:p>
            <a:endParaRPr lang="zh-CN" altLang="en-US" b="1" dirty="0">
              <a:latin typeface="SimSun" pitchFamily="2" charset="-122"/>
              <a:ea typeface="SimSun" pitchFamily="2" charset="-122"/>
            </a:endParaRPr>
          </a:p>
          <a:p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耶</a:t>
            </a:r>
            <a:r>
              <a:rPr lang="zh-CN" altLang="en-US" b="1" dirty="0">
                <a:latin typeface="SimSun" pitchFamily="2" charset="-122"/>
                <a:ea typeface="SimSun" pitchFamily="2" charset="-122"/>
              </a:rPr>
              <a:t>和华神使各样的树从地里长出来，可以悦人的眼目，其上的果子好做食物。园子当中又有</a:t>
            </a:r>
            <a:r>
              <a:rPr lang="zh-CN" altLang="en-US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生命树</a:t>
            </a:r>
            <a:r>
              <a:rPr lang="zh-CN" altLang="en-US" b="1" dirty="0">
                <a:latin typeface="SimSun" pitchFamily="2" charset="-122"/>
                <a:ea typeface="SimSun" pitchFamily="2" charset="-122"/>
              </a:rPr>
              <a:t>和分别善恶的树</a:t>
            </a:r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。</a:t>
            </a:r>
            <a:r>
              <a:rPr lang="en-US" altLang="zh-CN" b="1" dirty="0" smtClean="0">
                <a:latin typeface="SimSun" pitchFamily="2" charset="-122"/>
                <a:ea typeface="SimSun" pitchFamily="2" charset="-122"/>
              </a:rPr>
              <a:t>(</a:t>
            </a:r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创</a:t>
            </a:r>
            <a:r>
              <a:rPr lang="zh-CN" altLang="en-US" b="1" dirty="0">
                <a:latin typeface="SimSun" pitchFamily="2" charset="-122"/>
                <a:ea typeface="SimSun" pitchFamily="2" charset="-122"/>
              </a:rPr>
              <a:t>世记 </a:t>
            </a:r>
            <a:r>
              <a:rPr lang="en-US" altLang="zh-CN" b="1" dirty="0" smtClean="0">
                <a:latin typeface="SimSun" pitchFamily="2" charset="-122"/>
                <a:ea typeface="SimSun" pitchFamily="2" charset="-122"/>
              </a:rPr>
              <a:t>2:9)</a:t>
            </a:r>
            <a:endParaRPr lang="en-US" altLang="zh-CN" b="1" dirty="0">
              <a:latin typeface="SimSun" pitchFamily="2" charset="-122"/>
              <a:ea typeface="SimSun" pitchFamily="2" charset="-122"/>
            </a:endParaRPr>
          </a:p>
          <a:p>
            <a:endParaRPr lang="zh-CN" altLang="en-US" b="1" dirty="0">
              <a:latin typeface="SimSun" pitchFamily="2" charset="-122"/>
              <a:ea typeface="SimSun" pitchFamily="2" charset="-122"/>
            </a:endParaRPr>
          </a:p>
          <a:p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在</a:t>
            </a:r>
            <a:r>
              <a:rPr lang="zh-CN" altLang="en-US" b="1" dirty="0">
                <a:latin typeface="SimSun" pitchFamily="2" charset="-122"/>
                <a:ea typeface="SimSun" pitchFamily="2" charset="-122"/>
              </a:rPr>
              <a:t>河这边与那边有</a:t>
            </a:r>
            <a:r>
              <a:rPr lang="zh-CN" altLang="en-US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生命树</a:t>
            </a:r>
            <a:r>
              <a:rPr lang="zh-CN" altLang="en-US" b="1" dirty="0">
                <a:latin typeface="SimSun" pitchFamily="2" charset="-122"/>
                <a:ea typeface="SimSun" pitchFamily="2" charset="-122"/>
              </a:rPr>
              <a:t>，结十二样果子，每月都结果子，树上的叶子乃为医治万民</a:t>
            </a:r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。</a:t>
            </a:r>
            <a:r>
              <a:rPr lang="en-US" altLang="zh-CN" b="1" dirty="0" smtClean="0">
                <a:latin typeface="SimSun" pitchFamily="2" charset="-122"/>
                <a:ea typeface="SimSun" pitchFamily="2" charset="-122"/>
              </a:rPr>
              <a:t>(</a:t>
            </a:r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启</a:t>
            </a:r>
            <a:r>
              <a:rPr lang="zh-CN" altLang="en-US" b="1" dirty="0">
                <a:latin typeface="SimSun" pitchFamily="2" charset="-122"/>
                <a:ea typeface="SimSun" pitchFamily="2" charset="-122"/>
              </a:rPr>
              <a:t>示录 </a:t>
            </a:r>
            <a:r>
              <a:rPr lang="en-US" altLang="zh-CN" b="1" dirty="0" smtClean="0">
                <a:latin typeface="SimSun" pitchFamily="2" charset="-122"/>
                <a:ea typeface="SimSun" pitchFamily="2" charset="-122"/>
              </a:rPr>
              <a:t>22:2)</a:t>
            </a:r>
          </a:p>
          <a:p>
            <a:endParaRPr lang="en-US" altLang="zh-CN" b="1" dirty="0">
              <a:latin typeface="SimSun" pitchFamily="2" charset="-122"/>
              <a:ea typeface="SimSun" pitchFamily="2" charset="-122"/>
            </a:endParaRPr>
          </a:p>
          <a:p>
            <a:endParaRPr lang="zh-CN" altLang="en-US" b="1" dirty="0">
              <a:latin typeface="SimSun" pitchFamily="2" charset="-122"/>
              <a:ea typeface="SimSun" pitchFamily="2" charset="-12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912" y="0"/>
            <a:ext cx="2146397" cy="163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27753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0681" y="79468"/>
            <a:ext cx="6688120" cy="1417638"/>
          </a:xfrm>
        </p:spPr>
        <p:txBody>
          <a:bodyPr/>
          <a:lstStyle/>
          <a:p>
            <a:pPr algn="ctr"/>
            <a:r>
              <a:rPr lang="ja-JP" altLang="en-US" sz="3200" u="sng" dirty="0">
                <a:solidFill>
                  <a:srgbClr val="073C65"/>
                </a:solidFill>
                <a:effectLst/>
                <a:ea typeface="SimSun"/>
                <a:cs typeface="Times New Roman"/>
              </a:rPr>
              <a:t>回转为耶稣作见证</a:t>
            </a:r>
            <a:r>
              <a:rPr lang="en-US" sz="3200" u="sng" dirty="0">
                <a:solidFill>
                  <a:srgbClr val="073C65"/>
                </a:solidFill>
                <a:effectLst/>
                <a:latin typeface="SimSun"/>
                <a:cs typeface="Times New Roman"/>
              </a:rPr>
              <a:t/>
            </a:r>
            <a:br>
              <a:rPr lang="en-US" sz="3200" u="sng" dirty="0">
                <a:solidFill>
                  <a:srgbClr val="073C65"/>
                </a:solidFill>
                <a:effectLst/>
                <a:latin typeface="SimSun"/>
                <a:cs typeface="Times New Roman"/>
              </a:rPr>
            </a:br>
            <a:r>
              <a:rPr lang="en-US" sz="3200" u="sng" dirty="0">
                <a:solidFill>
                  <a:srgbClr val="073C65"/>
                </a:solidFill>
                <a:effectLst/>
                <a:latin typeface="Cambria"/>
                <a:ea typeface="SimSun"/>
                <a:cs typeface="Times New Roman"/>
              </a:rPr>
              <a:t>Turn and Testify for Jesus</a:t>
            </a:r>
            <a:endParaRPr lang="en-US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Picture 6" descr="cross.jpg Cross image by lonewolf3708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703" y="143423"/>
            <a:ext cx="1890184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93914" y="1864186"/>
            <a:ext cx="8204887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Clr>
                <a:schemeClr val="bg1"/>
              </a:buClr>
            </a:pPr>
            <a:r>
              <a:rPr lang="en-US" sz="2800" b="1" dirty="0" smtClean="0">
                <a:solidFill>
                  <a:srgbClr val="000000"/>
                </a:solidFill>
              </a:rPr>
              <a:t>V. </a:t>
            </a:r>
            <a:r>
              <a:rPr lang="zh-CN" altLang="en-US" sz="2800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经文的鼓励与应用</a:t>
            </a:r>
            <a:endParaRPr lang="en-US" sz="2800" b="1" dirty="0" smtClean="0">
              <a:solidFill>
                <a:srgbClr val="000000"/>
              </a:solidFill>
              <a:latin typeface="SimSun" pitchFamily="2" charset="-122"/>
              <a:ea typeface="SimSun" pitchFamily="2" charset="-122"/>
            </a:endParaRPr>
          </a:p>
          <a:p>
            <a:pPr lvl="1">
              <a:buClr>
                <a:schemeClr val="bg1"/>
              </a:buClr>
            </a:pPr>
            <a:endParaRPr lang="en-US" sz="1600" u="sng" dirty="0">
              <a:solidFill>
                <a:srgbClr val="000000"/>
              </a:solidFill>
            </a:endParaRPr>
          </a:p>
          <a:p>
            <a:pPr marL="1257300" lvl="2" indent="-342900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zh-CN" altLang="en-US" sz="2400" b="1" dirty="0">
                <a:solidFill>
                  <a:srgbClr val="00B050"/>
                </a:solidFill>
                <a:ea typeface="SimSun" pitchFamily="2" charset="-122"/>
              </a:rPr>
              <a:t>约</a:t>
            </a:r>
            <a:r>
              <a:rPr lang="zh-CN" altLang="en-US" sz="2400" b="1" dirty="0" smtClean="0">
                <a:solidFill>
                  <a:srgbClr val="00B050"/>
                </a:solidFill>
                <a:ea typeface="SimSun" pitchFamily="2" charset="-122"/>
              </a:rPr>
              <a:t>翰</a:t>
            </a:r>
            <a:r>
              <a:rPr lang="zh-CN" altLang="en-US" sz="2400" b="1" dirty="0" smtClean="0">
                <a:ea typeface="SimSun" pitchFamily="2" charset="-122"/>
              </a:rPr>
              <a:t>为耶</a:t>
            </a:r>
            <a:r>
              <a:rPr lang="zh-CN" altLang="en-US" sz="2400" b="1" dirty="0">
                <a:ea typeface="SimSun" pitchFamily="2" charset="-122"/>
              </a:rPr>
              <a:t>稣作见证的经历 </a:t>
            </a:r>
            <a:r>
              <a:rPr lang="en-US" altLang="zh-CN" sz="2400" b="1" dirty="0" smtClean="0">
                <a:ea typeface="SimSun" pitchFamily="2" charset="-122"/>
              </a:rPr>
              <a:t>(</a:t>
            </a:r>
            <a:r>
              <a:rPr lang="ja-JP" altLang="en-US" sz="2400" b="1" dirty="0">
                <a:ea typeface="SimSun" pitchFamily="2" charset="-122"/>
              </a:rPr>
              <a:t>启示录 </a:t>
            </a:r>
            <a:r>
              <a:rPr lang="en-US" altLang="ja-JP" sz="2400" b="1" dirty="0" smtClean="0">
                <a:ea typeface="SimSun" pitchFamily="2" charset="-122"/>
              </a:rPr>
              <a:t>1:12-16)</a:t>
            </a:r>
            <a:endParaRPr lang="en-US" altLang="ja-JP" sz="2400" b="1" dirty="0">
              <a:ea typeface="SimSun" pitchFamily="2" charset="-122"/>
            </a:endParaRPr>
          </a:p>
          <a:p>
            <a:pPr marL="1257300" lvl="2" indent="-342900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zh-CN" altLang="en-US" sz="2400" b="1" dirty="0">
                <a:solidFill>
                  <a:srgbClr val="00B050"/>
                </a:solidFill>
                <a:ea typeface="SimSun" pitchFamily="2" charset="-122"/>
              </a:rPr>
              <a:t>马利亚</a:t>
            </a:r>
            <a:r>
              <a:rPr lang="zh-CN" altLang="en-US" sz="2400" b="1" dirty="0">
                <a:ea typeface="SimSun" pitchFamily="2" charset="-122"/>
              </a:rPr>
              <a:t>为耶稣作见证的经历 </a:t>
            </a:r>
            <a:r>
              <a:rPr lang="en-US" altLang="zh-CN" sz="2400" b="1" dirty="0" smtClean="0">
                <a:ea typeface="SimSun" pitchFamily="2" charset="-122"/>
              </a:rPr>
              <a:t>(</a:t>
            </a:r>
            <a:r>
              <a:rPr lang="ja-JP" altLang="en-US" sz="2400" b="1" dirty="0">
                <a:ea typeface="SimSun" pitchFamily="2" charset="-122"/>
              </a:rPr>
              <a:t>约翰福音 </a:t>
            </a:r>
            <a:r>
              <a:rPr lang="en-US" altLang="ja-JP" sz="2400" b="1" dirty="0" smtClean="0">
                <a:ea typeface="SimSun" pitchFamily="2" charset="-122"/>
              </a:rPr>
              <a:t>20:13-18)</a:t>
            </a:r>
            <a:endParaRPr lang="en-US" altLang="ja-JP" sz="2400" b="1" dirty="0" smtClean="0">
              <a:ea typeface="SimSun" pitchFamily="2" charset="-122"/>
              <a:cs typeface="宋体"/>
            </a:endParaRPr>
          </a:p>
          <a:p>
            <a:pPr marL="1257300" lvl="2" indent="-342900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zh-CN" altLang="en-US" sz="2400" b="1" dirty="0">
                <a:solidFill>
                  <a:srgbClr val="00B050"/>
                </a:solidFill>
                <a:ea typeface="SimSun" pitchFamily="2" charset="-122"/>
              </a:rPr>
              <a:t>保罗</a:t>
            </a:r>
            <a:r>
              <a:rPr lang="zh-CN" altLang="en-US" sz="2400" b="1" dirty="0" smtClean="0">
                <a:ea typeface="SimSun" pitchFamily="2" charset="-122"/>
              </a:rPr>
              <a:t>为</a:t>
            </a:r>
            <a:r>
              <a:rPr lang="zh-CN" altLang="en-US" sz="2400" b="1" dirty="0">
                <a:ea typeface="SimSun" pitchFamily="2" charset="-122"/>
              </a:rPr>
              <a:t>耶稣作见</a:t>
            </a:r>
            <a:r>
              <a:rPr lang="zh-CN" altLang="en-US" sz="2400" b="1" dirty="0" smtClean="0">
                <a:ea typeface="SimSun" pitchFamily="2" charset="-122"/>
              </a:rPr>
              <a:t>证的</a:t>
            </a:r>
            <a:r>
              <a:rPr lang="zh-CN" altLang="en-US" sz="2400" b="1" dirty="0">
                <a:ea typeface="SimSun" pitchFamily="2" charset="-122"/>
              </a:rPr>
              <a:t>经历 </a:t>
            </a:r>
            <a:r>
              <a:rPr lang="en-US" altLang="zh-CN" sz="2400" b="1" dirty="0" smtClean="0">
                <a:ea typeface="SimSun" pitchFamily="2" charset="-122"/>
              </a:rPr>
              <a:t>(</a:t>
            </a:r>
            <a:r>
              <a:rPr lang="zh-CN" altLang="en-US" sz="2400" b="1" dirty="0">
                <a:ea typeface="SimSun" pitchFamily="2" charset="-122"/>
              </a:rPr>
              <a:t>使徒行传 </a:t>
            </a:r>
            <a:r>
              <a:rPr lang="en-US" altLang="zh-CN" sz="2400" b="1" dirty="0">
                <a:ea typeface="SimSun" pitchFamily="2" charset="-122"/>
              </a:rPr>
              <a:t>26:10-22)</a:t>
            </a:r>
            <a:endParaRPr lang="en-US" altLang="ja-JP" sz="2400" b="1" dirty="0" smtClean="0">
              <a:ea typeface="SimSun" pitchFamily="2" charset="-122"/>
              <a:cs typeface="宋体"/>
            </a:endParaRPr>
          </a:p>
          <a:p>
            <a:pPr marL="1257300" lvl="2" indent="-342900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zh-CN" altLang="en-US" sz="2400" b="1" dirty="0">
                <a:solidFill>
                  <a:srgbClr val="00B050"/>
                </a:solidFill>
                <a:ea typeface="SimSun" pitchFamily="2" charset="-122"/>
              </a:rPr>
              <a:t>义人</a:t>
            </a:r>
            <a:r>
              <a:rPr lang="zh-CN" altLang="en-US" sz="2400" b="1" dirty="0">
                <a:ea typeface="SimSun" pitchFamily="2" charset="-122"/>
              </a:rPr>
              <a:t>为耶稣作见</a:t>
            </a:r>
            <a:r>
              <a:rPr lang="zh-CN" altLang="en-US" sz="2400" b="1" dirty="0" smtClean="0">
                <a:ea typeface="SimSun" pitchFamily="2" charset="-122"/>
              </a:rPr>
              <a:t>证的</a:t>
            </a:r>
            <a:r>
              <a:rPr lang="zh-CN" altLang="en-US" sz="2400" b="1" dirty="0">
                <a:ea typeface="SimSun" pitchFamily="2" charset="-122"/>
              </a:rPr>
              <a:t>经历 </a:t>
            </a:r>
            <a:r>
              <a:rPr lang="en-US" altLang="zh-CN" sz="2400" b="1" dirty="0" smtClean="0">
                <a:ea typeface="SimSun" pitchFamily="2" charset="-122"/>
              </a:rPr>
              <a:t>– “</a:t>
            </a:r>
            <a:r>
              <a:rPr lang="zh-CN" altLang="en-US" sz="2400" b="1" dirty="0" smtClean="0">
                <a:ea typeface="SimSun" pitchFamily="2" charset="-122"/>
              </a:rPr>
              <a:t>义人</a:t>
            </a:r>
            <a:r>
              <a:rPr lang="zh-CN" altLang="en-US" sz="2400" b="1" dirty="0">
                <a:ea typeface="SimSun" pitchFamily="2" charset="-122"/>
              </a:rPr>
              <a:t>所结的果子就是生命树，有智慧的必能得人</a:t>
            </a:r>
            <a:r>
              <a:rPr lang="zh-CN" altLang="en-US" sz="2400" b="1" dirty="0" smtClean="0">
                <a:ea typeface="SimSun" pitchFamily="2" charset="-122"/>
              </a:rPr>
              <a:t>。</a:t>
            </a:r>
            <a:r>
              <a:rPr lang="en-US" altLang="zh-CN" sz="2400" b="1" dirty="0" smtClean="0">
                <a:ea typeface="SimSun" pitchFamily="2" charset="-122"/>
              </a:rPr>
              <a:t>” (</a:t>
            </a:r>
            <a:r>
              <a:rPr lang="zh-CN" altLang="en-US" sz="2400" b="1" dirty="0">
                <a:ea typeface="SimSun" pitchFamily="2" charset="-122"/>
              </a:rPr>
              <a:t>箴言 </a:t>
            </a:r>
            <a:r>
              <a:rPr lang="en-US" altLang="zh-CN" sz="2400" b="1" dirty="0">
                <a:ea typeface="SimSun" pitchFamily="2" charset="-122"/>
              </a:rPr>
              <a:t>11:30)</a:t>
            </a:r>
          </a:p>
          <a:p>
            <a:pPr marL="1257300" lvl="2" indent="-342900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endParaRPr lang="en-US" altLang="zh-CN" sz="2400" b="1" dirty="0">
              <a:ea typeface="SimSun" pitchFamily="2" charset="-122"/>
            </a:endParaRPr>
          </a:p>
          <a:p>
            <a:pPr marL="1257300" lvl="2" indent="-342900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endParaRPr lang="en-US" altLang="ja-JP" sz="2400" b="1" dirty="0" smtClean="0">
              <a:latin typeface="SimSun" pitchFamily="2" charset="-122"/>
              <a:ea typeface="SimSun" pitchFamily="2" charset="-122"/>
              <a:cs typeface="宋体"/>
            </a:endParaRPr>
          </a:p>
          <a:p>
            <a:pPr marL="800100" lvl="1" indent="-342900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endParaRPr lang="ja-JP" altLang="en-US" sz="2000" b="1" dirty="0" smtClean="0">
              <a:ea typeface="宋体"/>
              <a:cs typeface="宋体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0569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0681" y="79468"/>
            <a:ext cx="6688120" cy="1417638"/>
          </a:xfrm>
        </p:spPr>
        <p:txBody>
          <a:bodyPr/>
          <a:lstStyle/>
          <a:p>
            <a:pPr algn="ctr"/>
            <a:r>
              <a:rPr lang="ja-JP" altLang="en-US" sz="3200" u="sng" dirty="0">
                <a:solidFill>
                  <a:srgbClr val="073C65"/>
                </a:solidFill>
                <a:effectLst/>
                <a:ea typeface="SimSun"/>
                <a:cs typeface="Times New Roman"/>
              </a:rPr>
              <a:t>回转为耶稣作见证</a:t>
            </a:r>
            <a:r>
              <a:rPr lang="en-US" sz="3200" u="sng" dirty="0">
                <a:solidFill>
                  <a:srgbClr val="073C65"/>
                </a:solidFill>
                <a:effectLst/>
                <a:latin typeface="SimSun"/>
                <a:cs typeface="Times New Roman"/>
              </a:rPr>
              <a:t/>
            </a:r>
            <a:br>
              <a:rPr lang="en-US" sz="3200" u="sng" dirty="0">
                <a:solidFill>
                  <a:srgbClr val="073C65"/>
                </a:solidFill>
                <a:effectLst/>
                <a:latin typeface="SimSun"/>
                <a:cs typeface="Times New Roman"/>
              </a:rPr>
            </a:br>
            <a:r>
              <a:rPr lang="en-US" sz="3200" u="sng" dirty="0">
                <a:solidFill>
                  <a:srgbClr val="073C65"/>
                </a:solidFill>
                <a:effectLst/>
                <a:latin typeface="Cambria"/>
                <a:ea typeface="SimSun"/>
                <a:cs typeface="Times New Roman"/>
              </a:rPr>
              <a:t>Turn and Testify for Jesus</a:t>
            </a:r>
            <a:endParaRPr lang="en-US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Picture 6" descr="cross.jpg Cross image by lonewolf3708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703" y="143423"/>
            <a:ext cx="1890184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48822" y="1702676"/>
            <a:ext cx="5654931" cy="424119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5311" y="1702675"/>
            <a:ext cx="3909848" cy="4982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06117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10681" y="79468"/>
            <a:ext cx="6688120" cy="1417638"/>
          </a:xfrm>
        </p:spPr>
        <p:txBody>
          <a:bodyPr/>
          <a:lstStyle/>
          <a:p>
            <a:pPr algn="ctr"/>
            <a:r>
              <a:rPr lang="ja-JP" altLang="en-US" sz="3600" u="sng" dirty="0">
                <a:solidFill>
                  <a:srgbClr val="073C65"/>
                </a:solidFill>
                <a:effectLst/>
                <a:ea typeface="SimSun"/>
                <a:cs typeface="Times New Roman"/>
              </a:rPr>
              <a:t>回转为耶稣作见证</a:t>
            </a:r>
            <a:r>
              <a:rPr lang="en-US" sz="3600" u="sng" dirty="0">
                <a:solidFill>
                  <a:srgbClr val="073C65"/>
                </a:solidFill>
                <a:effectLst/>
                <a:latin typeface="SimSun"/>
                <a:cs typeface="Times New Roman"/>
              </a:rPr>
              <a:t/>
            </a:r>
            <a:br>
              <a:rPr lang="en-US" sz="3600" u="sng" dirty="0">
                <a:solidFill>
                  <a:srgbClr val="073C65"/>
                </a:solidFill>
                <a:effectLst/>
                <a:latin typeface="SimSun"/>
                <a:cs typeface="Times New Roman"/>
              </a:rPr>
            </a:br>
            <a:r>
              <a:rPr lang="en-US" sz="3600" u="sng" dirty="0">
                <a:solidFill>
                  <a:srgbClr val="073C65"/>
                </a:solidFill>
                <a:effectLst/>
                <a:latin typeface="Cambria"/>
                <a:ea typeface="SimSun"/>
                <a:cs typeface="Times New Roman"/>
              </a:rPr>
              <a:t>Turn and Testify for Jesus</a:t>
            </a:r>
            <a:endParaRPr lang="en-US" sz="3600" dirty="0">
              <a:solidFill>
                <a:srgbClr val="073C65"/>
              </a:solidFill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59400" y="1891962"/>
            <a:ext cx="7417839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ja-JP" altLang="en-US" sz="2800" b="1" dirty="0">
                <a:latin typeface="SimSun" pitchFamily="2" charset="-122"/>
                <a:ea typeface="SimSun" pitchFamily="2" charset="-122"/>
              </a:rPr>
              <a:t>回转而看见 </a:t>
            </a:r>
            <a:r>
              <a:rPr lang="en-US" sz="2800" b="1" dirty="0">
                <a:ea typeface="SimSun" pitchFamily="2" charset="-122"/>
              </a:rPr>
              <a:t>Turn and </a:t>
            </a:r>
            <a:r>
              <a:rPr lang="en-US" sz="2800" b="1" dirty="0" smtClean="0">
                <a:ea typeface="SimSun" pitchFamily="2" charset="-122"/>
              </a:rPr>
              <a:t>See</a:t>
            </a:r>
          </a:p>
          <a:p>
            <a:pPr marL="342900" indent="-342900">
              <a:buFont typeface="Arial" pitchFamily="34" charset="0"/>
              <a:buChar char="•"/>
            </a:pPr>
            <a:endParaRPr lang="en-US" altLang="ja-JP" sz="2400" b="1" dirty="0" smtClean="0">
              <a:solidFill>
                <a:schemeClr val="accent6">
                  <a:lumMod val="50000"/>
                </a:schemeClr>
              </a:solidFill>
              <a:ea typeface="SimSun" pitchFamily="2" charset="-122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ja-JP" altLang="en-US" sz="2400" b="1" dirty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回</a:t>
            </a:r>
            <a:r>
              <a:rPr lang="ja-JP" altLang="en-US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转</a:t>
            </a:r>
            <a:r>
              <a:rPr lang="zh-CN" altLang="en-US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 </a:t>
            </a:r>
            <a:r>
              <a:rPr lang="en-US" altLang="zh-CN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(Turn) - </a:t>
            </a:r>
            <a:r>
              <a:rPr lang="ja-JP" altLang="en-US" sz="2400" b="1" dirty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归</a:t>
            </a:r>
            <a:r>
              <a:rPr lang="ja-JP" altLang="en-US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向</a:t>
            </a:r>
            <a:r>
              <a:rPr lang="en-US" altLang="ja-JP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,</a:t>
            </a:r>
            <a:r>
              <a:rPr lang="ja-JP" altLang="en-US" sz="2400" b="1" dirty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 回</a:t>
            </a:r>
            <a:r>
              <a:rPr lang="ja-JP" altLang="en-US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头</a:t>
            </a:r>
            <a:r>
              <a:rPr lang="en-US" altLang="ja-JP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,</a:t>
            </a:r>
            <a:r>
              <a:rPr lang="ja-JP" altLang="en-US" sz="2400" b="1" dirty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 转</a:t>
            </a:r>
            <a:r>
              <a:rPr lang="ja-JP" altLang="en-US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离</a:t>
            </a:r>
            <a:r>
              <a:rPr lang="en-US" altLang="ja-JP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,</a:t>
            </a:r>
            <a:r>
              <a:rPr lang="ja-JP" altLang="en-US" sz="2400" b="1" dirty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 转</a:t>
            </a:r>
            <a:r>
              <a:rPr lang="ja-JP" altLang="en-US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回</a:t>
            </a:r>
            <a:r>
              <a:rPr lang="en-US" altLang="ja-JP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, </a:t>
            </a:r>
            <a:r>
              <a:rPr lang="ja-JP" altLang="en-US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或转</a:t>
            </a:r>
            <a:r>
              <a:rPr lang="ja-JP" altLang="en-US" sz="2400" b="1" dirty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意</a:t>
            </a:r>
            <a:endParaRPr lang="en-US" altLang="zh-CN" sz="2400" b="1" dirty="0" smtClean="0">
              <a:solidFill>
                <a:schemeClr val="accent6">
                  <a:lumMod val="50000"/>
                </a:schemeClr>
              </a:solidFill>
              <a:ea typeface="SimSun" pitchFamily="2" charset="-122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altLang="ja-JP" sz="2400" b="1" dirty="0" smtClean="0">
              <a:solidFill>
                <a:schemeClr val="accent6">
                  <a:lumMod val="50000"/>
                </a:schemeClr>
              </a:solidFill>
              <a:ea typeface="SimSun" pitchFamily="2" charset="-122"/>
            </a:endParaRPr>
          </a:p>
          <a:p>
            <a:r>
              <a:rPr lang="zh-CN" altLang="en-US" sz="2400" b="1" dirty="0">
                <a:latin typeface="SimSun" pitchFamily="2" charset="-122"/>
                <a:ea typeface="SimSun" pitchFamily="2" charset="-122"/>
              </a:rPr>
              <a:t>申命记 </a:t>
            </a:r>
            <a:r>
              <a:rPr lang="en-US" altLang="zh-CN" sz="2400" b="1" dirty="0" smtClean="0">
                <a:latin typeface="SimSun" pitchFamily="2" charset="-122"/>
                <a:ea typeface="SimSun" pitchFamily="2" charset="-122"/>
              </a:rPr>
              <a:t>30:10</a:t>
            </a:r>
          </a:p>
          <a:p>
            <a:endParaRPr lang="en-US" altLang="zh-CN" sz="2400" b="1" dirty="0">
              <a:latin typeface="SimSun" pitchFamily="2" charset="-122"/>
              <a:ea typeface="SimSun" pitchFamily="2" charset="-122"/>
            </a:endParaRPr>
          </a:p>
          <a:p>
            <a:r>
              <a:rPr lang="en-US" altLang="zh-CN" sz="2400" b="1" baseline="30000" dirty="0">
                <a:latin typeface="SimSun" pitchFamily="2" charset="-122"/>
                <a:ea typeface="SimSun" pitchFamily="2" charset="-122"/>
              </a:rPr>
              <a:t>10</a:t>
            </a:r>
            <a:r>
              <a:rPr lang="en-US" altLang="zh-CN" sz="2400" b="1" dirty="0">
                <a:latin typeface="SimSun" pitchFamily="2" charset="-122"/>
                <a:ea typeface="SimSun" pitchFamily="2" charset="-122"/>
              </a:rPr>
              <a:t> </a:t>
            </a:r>
            <a:r>
              <a:rPr lang="zh-CN" altLang="en-US" sz="2400" b="1" dirty="0">
                <a:latin typeface="SimSun" pitchFamily="2" charset="-122"/>
                <a:ea typeface="SimSun" pitchFamily="2" charset="-122"/>
              </a:rPr>
              <a:t>你若听从耶和华你神的话，谨守这律法书上所写的诫命、律例，又尽心、尽性</a:t>
            </a:r>
            <a:r>
              <a:rPr lang="zh-CN" altLang="en-US" sz="24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归向</a:t>
            </a:r>
            <a:r>
              <a:rPr lang="zh-CN" altLang="en-US" sz="2400" b="1" dirty="0">
                <a:latin typeface="SimSun" pitchFamily="2" charset="-122"/>
                <a:ea typeface="SimSun" pitchFamily="2" charset="-122"/>
              </a:rPr>
              <a:t>耶和华你的神，他必使你手里所办的一切事，并你身所生的，牲畜所下的，地土所产的，都绰绰有余。因为耶和华必再喜悦你，降福于你，像从前喜悦你列祖一样。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912" y="0"/>
            <a:ext cx="2146397" cy="163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96302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10681" y="79468"/>
            <a:ext cx="6688120" cy="1417638"/>
          </a:xfrm>
        </p:spPr>
        <p:txBody>
          <a:bodyPr/>
          <a:lstStyle/>
          <a:p>
            <a:pPr algn="ctr"/>
            <a:r>
              <a:rPr lang="ja-JP" altLang="en-US" sz="3600" u="sng" dirty="0">
                <a:solidFill>
                  <a:srgbClr val="073C65"/>
                </a:solidFill>
                <a:effectLst/>
                <a:ea typeface="SimSun"/>
                <a:cs typeface="Times New Roman"/>
              </a:rPr>
              <a:t>回转为耶稣作见证</a:t>
            </a:r>
            <a:r>
              <a:rPr lang="en-US" sz="3600" u="sng" dirty="0">
                <a:solidFill>
                  <a:srgbClr val="073C65"/>
                </a:solidFill>
                <a:effectLst/>
                <a:latin typeface="SimSun"/>
                <a:cs typeface="Times New Roman"/>
              </a:rPr>
              <a:t/>
            </a:r>
            <a:br>
              <a:rPr lang="en-US" sz="3600" u="sng" dirty="0">
                <a:solidFill>
                  <a:srgbClr val="073C65"/>
                </a:solidFill>
                <a:effectLst/>
                <a:latin typeface="SimSun"/>
                <a:cs typeface="Times New Roman"/>
              </a:rPr>
            </a:br>
            <a:r>
              <a:rPr lang="en-US" sz="3600" u="sng" dirty="0">
                <a:solidFill>
                  <a:srgbClr val="073C65"/>
                </a:solidFill>
                <a:effectLst/>
                <a:latin typeface="Cambria"/>
                <a:ea typeface="SimSun"/>
                <a:cs typeface="Times New Roman"/>
              </a:rPr>
              <a:t>Turn and Testify for Jesus</a:t>
            </a:r>
            <a:endParaRPr lang="en-US" sz="3600" dirty="0">
              <a:solidFill>
                <a:srgbClr val="073C65"/>
              </a:solidFill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59400" y="1891962"/>
            <a:ext cx="7417839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ja-JP" altLang="en-US" sz="2800" b="1" dirty="0">
                <a:latin typeface="SimSun" pitchFamily="2" charset="-122"/>
                <a:ea typeface="SimSun" pitchFamily="2" charset="-122"/>
              </a:rPr>
              <a:t>回转而看见 </a:t>
            </a:r>
            <a:r>
              <a:rPr lang="en-US" sz="2800" b="1" dirty="0">
                <a:ea typeface="SimSun" pitchFamily="2" charset="-122"/>
              </a:rPr>
              <a:t>Turn and </a:t>
            </a:r>
            <a:r>
              <a:rPr lang="en-US" sz="2800" b="1" dirty="0" smtClean="0">
                <a:ea typeface="SimSun" pitchFamily="2" charset="-122"/>
              </a:rPr>
              <a:t>See</a:t>
            </a:r>
          </a:p>
          <a:p>
            <a:pPr marL="342900" indent="-342900">
              <a:buFont typeface="Arial" pitchFamily="34" charset="0"/>
              <a:buChar char="•"/>
            </a:pPr>
            <a:endParaRPr lang="en-US" altLang="ja-JP" sz="2400" b="1" dirty="0" smtClean="0">
              <a:solidFill>
                <a:schemeClr val="accent6">
                  <a:lumMod val="50000"/>
                </a:schemeClr>
              </a:solidFill>
              <a:ea typeface="SimSun" pitchFamily="2" charset="-122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ja-JP" altLang="en-US" sz="2400" b="1" dirty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回转</a:t>
            </a:r>
            <a:r>
              <a:rPr lang="zh-CN" altLang="en-US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 </a:t>
            </a:r>
            <a:r>
              <a:rPr lang="en-US" altLang="zh-CN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(Turn) - </a:t>
            </a:r>
            <a:r>
              <a:rPr lang="ja-JP" altLang="en-US" sz="2400" b="1" dirty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归</a:t>
            </a:r>
            <a:r>
              <a:rPr lang="ja-JP" altLang="en-US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向</a:t>
            </a:r>
            <a:r>
              <a:rPr lang="en-US" altLang="ja-JP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,</a:t>
            </a:r>
            <a:r>
              <a:rPr lang="ja-JP" altLang="en-US" sz="2400" b="1" dirty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 回</a:t>
            </a:r>
            <a:r>
              <a:rPr lang="ja-JP" altLang="en-US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头</a:t>
            </a:r>
            <a:r>
              <a:rPr lang="en-US" altLang="ja-JP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,</a:t>
            </a:r>
            <a:r>
              <a:rPr lang="ja-JP" altLang="en-US" sz="2400" b="1" dirty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 转</a:t>
            </a:r>
            <a:r>
              <a:rPr lang="ja-JP" altLang="en-US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离</a:t>
            </a:r>
            <a:r>
              <a:rPr lang="en-US" altLang="ja-JP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,</a:t>
            </a:r>
            <a:r>
              <a:rPr lang="ja-JP" altLang="en-US" sz="2400" b="1" dirty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 转</a:t>
            </a:r>
            <a:r>
              <a:rPr lang="ja-JP" altLang="en-US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回</a:t>
            </a:r>
            <a:r>
              <a:rPr lang="en-US" altLang="ja-JP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, </a:t>
            </a:r>
            <a:r>
              <a:rPr lang="ja-JP" altLang="en-US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或转</a:t>
            </a:r>
            <a:r>
              <a:rPr lang="ja-JP" altLang="en-US" sz="2400" b="1" dirty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意</a:t>
            </a:r>
            <a:endParaRPr lang="en-US" altLang="zh-CN" sz="2400" b="1" dirty="0" smtClean="0">
              <a:solidFill>
                <a:schemeClr val="accent6">
                  <a:lumMod val="50000"/>
                </a:schemeClr>
              </a:solidFill>
              <a:ea typeface="SimSun" pitchFamily="2" charset="-122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altLang="ja-JP" sz="2400" b="1" dirty="0" smtClean="0">
              <a:solidFill>
                <a:schemeClr val="accent6">
                  <a:lumMod val="50000"/>
                </a:schemeClr>
              </a:solidFill>
              <a:ea typeface="SimSun" pitchFamily="2" charset="-122"/>
            </a:endParaRPr>
          </a:p>
          <a:p>
            <a:r>
              <a:rPr lang="zh-CN" altLang="en-US" sz="2400" b="1" dirty="0">
                <a:latin typeface="SimSun" pitchFamily="2" charset="-122"/>
                <a:ea typeface="SimSun" pitchFamily="2" charset="-122"/>
              </a:rPr>
              <a:t>以西结书 </a:t>
            </a:r>
            <a:r>
              <a:rPr lang="en-US" altLang="zh-CN" sz="2400" b="1" dirty="0" smtClean="0">
                <a:latin typeface="SimSun" pitchFamily="2" charset="-122"/>
                <a:ea typeface="SimSun" pitchFamily="2" charset="-122"/>
              </a:rPr>
              <a:t>18:30, 32</a:t>
            </a:r>
            <a:endParaRPr lang="en-US" altLang="zh-CN" sz="2400" b="1" dirty="0">
              <a:latin typeface="SimSun" pitchFamily="2" charset="-122"/>
              <a:ea typeface="SimSun" pitchFamily="2" charset="-122"/>
            </a:endParaRPr>
          </a:p>
          <a:p>
            <a:endParaRPr lang="en-US" altLang="zh-CN" sz="2400" b="1" dirty="0" smtClean="0">
              <a:latin typeface="SimSun" pitchFamily="2" charset="-122"/>
              <a:ea typeface="SimSun" pitchFamily="2" charset="-122"/>
            </a:endParaRPr>
          </a:p>
          <a:p>
            <a:r>
              <a:rPr lang="en-US" altLang="zh-CN" sz="2400" b="1" baseline="30000" dirty="0" smtClean="0">
                <a:latin typeface="SimSun" pitchFamily="2" charset="-122"/>
                <a:ea typeface="SimSun" pitchFamily="2" charset="-122"/>
              </a:rPr>
              <a:t>30</a:t>
            </a:r>
            <a:r>
              <a:rPr lang="en-US" altLang="zh-CN" sz="2400" b="1" dirty="0" smtClean="0"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2400" b="1" dirty="0">
                <a:latin typeface="SimSun" pitchFamily="2" charset="-122"/>
                <a:ea typeface="SimSun" pitchFamily="2" charset="-122"/>
              </a:rPr>
              <a:t>“</a:t>
            </a:r>
            <a:r>
              <a:rPr lang="zh-CN" altLang="en-US" sz="2400" b="1" dirty="0">
                <a:latin typeface="SimSun" pitchFamily="2" charset="-122"/>
                <a:ea typeface="SimSun" pitchFamily="2" charset="-122"/>
              </a:rPr>
              <a:t>所以主耶和华说：以色列家啊，我必按你们各人所行的审判你们。你们当</a:t>
            </a:r>
            <a:r>
              <a:rPr lang="zh-CN" altLang="en-US" sz="24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回头</a:t>
            </a:r>
            <a:r>
              <a:rPr lang="zh-CN" altLang="en-US" sz="2400" b="1" dirty="0">
                <a:latin typeface="SimSun" pitchFamily="2" charset="-122"/>
                <a:ea typeface="SimSun" pitchFamily="2" charset="-122"/>
              </a:rPr>
              <a:t>离开所犯的一切罪过，这样，罪孽必不使你们败亡</a:t>
            </a:r>
            <a:r>
              <a:rPr lang="zh-CN" altLang="en-US" sz="2400" b="1" dirty="0" smtClean="0">
                <a:latin typeface="SimSun" pitchFamily="2" charset="-122"/>
                <a:ea typeface="SimSun" pitchFamily="2" charset="-122"/>
              </a:rPr>
              <a:t>。</a:t>
            </a:r>
            <a:endParaRPr lang="en-US" altLang="zh-CN" sz="2400" b="1" dirty="0" smtClean="0">
              <a:latin typeface="SimSun" pitchFamily="2" charset="-122"/>
              <a:ea typeface="SimSun" pitchFamily="2" charset="-122"/>
            </a:endParaRPr>
          </a:p>
          <a:p>
            <a:r>
              <a:rPr lang="en-US" altLang="zh-CN" sz="2400" b="1" baseline="30000" dirty="0">
                <a:latin typeface="SimSun" pitchFamily="2" charset="-122"/>
                <a:ea typeface="SimSun" pitchFamily="2" charset="-122"/>
              </a:rPr>
              <a:t>32</a:t>
            </a:r>
            <a:r>
              <a:rPr lang="en-US" altLang="zh-CN" sz="2400" b="1" dirty="0">
                <a:latin typeface="SimSun" pitchFamily="2" charset="-122"/>
                <a:ea typeface="SimSun" pitchFamily="2" charset="-122"/>
              </a:rPr>
              <a:t> </a:t>
            </a:r>
            <a:r>
              <a:rPr lang="zh-CN" altLang="en-US" sz="2400" b="1" dirty="0">
                <a:latin typeface="SimSun" pitchFamily="2" charset="-122"/>
                <a:ea typeface="SimSun" pitchFamily="2" charset="-122"/>
              </a:rPr>
              <a:t>主耶和华说：我不喜悦那死人之死，所以你们当</a:t>
            </a:r>
            <a:r>
              <a:rPr lang="zh-CN" altLang="en-US" sz="24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回头</a:t>
            </a:r>
            <a:r>
              <a:rPr lang="zh-CN" altLang="en-US" sz="2400" b="1" dirty="0">
                <a:latin typeface="SimSun" pitchFamily="2" charset="-122"/>
                <a:ea typeface="SimSun" pitchFamily="2" charset="-122"/>
              </a:rPr>
              <a:t>而存活。”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912" y="0"/>
            <a:ext cx="2146397" cy="163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01808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10681" y="79468"/>
            <a:ext cx="6688120" cy="1417638"/>
          </a:xfrm>
        </p:spPr>
        <p:txBody>
          <a:bodyPr/>
          <a:lstStyle/>
          <a:p>
            <a:pPr algn="ctr"/>
            <a:r>
              <a:rPr lang="ja-JP" altLang="en-US" sz="3600" u="sng" dirty="0">
                <a:solidFill>
                  <a:srgbClr val="073C65"/>
                </a:solidFill>
                <a:effectLst/>
                <a:ea typeface="SimSun"/>
                <a:cs typeface="Times New Roman"/>
              </a:rPr>
              <a:t>回转为耶稣作见证</a:t>
            </a:r>
            <a:r>
              <a:rPr lang="en-US" sz="3600" u="sng" dirty="0">
                <a:solidFill>
                  <a:srgbClr val="073C65"/>
                </a:solidFill>
                <a:effectLst/>
                <a:latin typeface="SimSun"/>
                <a:cs typeface="Times New Roman"/>
              </a:rPr>
              <a:t/>
            </a:r>
            <a:br>
              <a:rPr lang="en-US" sz="3600" u="sng" dirty="0">
                <a:solidFill>
                  <a:srgbClr val="073C65"/>
                </a:solidFill>
                <a:effectLst/>
                <a:latin typeface="SimSun"/>
                <a:cs typeface="Times New Roman"/>
              </a:rPr>
            </a:br>
            <a:r>
              <a:rPr lang="en-US" sz="3600" u="sng" dirty="0">
                <a:solidFill>
                  <a:srgbClr val="073C65"/>
                </a:solidFill>
                <a:effectLst/>
                <a:latin typeface="Cambria"/>
                <a:ea typeface="SimSun"/>
                <a:cs typeface="Times New Roman"/>
              </a:rPr>
              <a:t>Turn and Testify for Jesus</a:t>
            </a:r>
            <a:endParaRPr lang="en-US" sz="3600" dirty="0">
              <a:solidFill>
                <a:srgbClr val="073C65"/>
              </a:solidFill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59400" y="1891962"/>
            <a:ext cx="7417839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ja-JP" altLang="en-US" sz="2800" b="1" dirty="0">
                <a:latin typeface="SimSun" pitchFamily="2" charset="-122"/>
                <a:ea typeface="SimSun" pitchFamily="2" charset="-122"/>
              </a:rPr>
              <a:t>回转而看见 </a:t>
            </a:r>
            <a:r>
              <a:rPr lang="en-US" sz="2800" b="1" dirty="0">
                <a:ea typeface="SimSun" pitchFamily="2" charset="-122"/>
              </a:rPr>
              <a:t>Turn and </a:t>
            </a:r>
            <a:r>
              <a:rPr lang="en-US" sz="2800" b="1" dirty="0" smtClean="0">
                <a:ea typeface="SimSun" pitchFamily="2" charset="-122"/>
              </a:rPr>
              <a:t>See</a:t>
            </a:r>
          </a:p>
          <a:p>
            <a:pPr marL="342900" indent="-342900">
              <a:buFont typeface="Arial" pitchFamily="34" charset="0"/>
              <a:buChar char="•"/>
            </a:pPr>
            <a:endParaRPr lang="en-US" altLang="ja-JP" sz="2400" b="1" dirty="0" smtClean="0">
              <a:solidFill>
                <a:schemeClr val="accent6">
                  <a:lumMod val="50000"/>
                </a:schemeClr>
              </a:solidFill>
              <a:ea typeface="SimSun" pitchFamily="2" charset="-122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ja-JP" altLang="en-US" sz="2400" b="1" dirty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回转</a:t>
            </a:r>
            <a:r>
              <a:rPr lang="zh-CN" altLang="en-US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 </a:t>
            </a:r>
            <a:r>
              <a:rPr lang="en-US" altLang="zh-CN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(Turn) - </a:t>
            </a:r>
            <a:r>
              <a:rPr lang="ja-JP" altLang="en-US" sz="2400" b="1" dirty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归</a:t>
            </a:r>
            <a:r>
              <a:rPr lang="ja-JP" altLang="en-US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向</a:t>
            </a:r>
            <a:r>
              <a:rPr lang="en-US" altLang="ja-JP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,</a:t>
            </a:r>
            <a:r>
              <a:rPr lang="ja-JP" altLang="en-US" sz="2400" b="1" dirty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 回</a:t>
            </a:r>
            <a:r>
              <a:rPr lang="ja-JP" altLang="en-US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头</a:t>
            </a:r>
            <a:r>
              <a:rPr lang="en-US" altLang="ja-JP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,</a:t>
            </a:r>
            <a:r>
              <a:rPr lang="ja-JP" altLang="en-US" sz="2400" b="1" dirty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 转</a:t>
            </a:r>
            <a:r>
              <a:rPr lang="ja-JP" altLang="en-US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离</a:t>
            </a:r>
            <a:r>
              <a:rPr lang="en-US" altLang="ja-JP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,</a:t>
            </a:r>
            <a:r>
              <a:rPr lang="ja-JP" altLang="en-US" sz="2400" b="1" dirty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 转</a:t>
            </a:r>
            <a:r>
              <a:rPr lang="ja-JP" altLang="en-US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回</a:t>
            </a:r>
            <a:r>
              <a:rPr lang="en-US" altLang="ja-JP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, </a:t>
            </a:r>
            <a:r>
              <a:rPr lang="ja-JP" altLang="en-US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或转</a:t>
            </a:r>
            <a:r>
              <a:rPr lang="ja-JP" altLang="en-US" sz="2400" b="1" dirty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意</a:t>
            </a:r>
            <a:endParaRPr lang="en-US" altLang="zh-CN" sz="2400" b="1" dirty="0" smtClean="0">
              <a:solidFill>
                <a:schemeClr val="accent6">
                  <a:lumMod val="50000"/>
                </a:schemeClr>
              </a:solidFill>
              <a:ea typeface="SimSun" pitchFamily="2" charset="-122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altLang="ja-JP" sz="2400" b="1" dirty="0" smtClean="0">
              <a:solidFill>
                <a:schemeClr val="accent6">
                  <a:lumMod val="50000"/>
                </a:schemeClr>
              </a:solidFill>
              <a:ea typeface="SimSun" pitchFamily="2" charset="-122"/>
            </a:endParaRPr>
          </a:p>
          <a:p>
            <a:r>
              <a:rPr lang="zh-CN" altLang="en-US" sz="2400" b="1" dirty="0">
                <a:latin typeface="SimSun" pitchFamily="2" charset="-122"/>
                <a:ea typeface="SimSun" pitchFamily="2" charset="-122"/>
              </a:rPr>
              <a:t>以西结书 </a:t>
            </a:r>
            <a:r>
              <a:rPr lang="en-US" altLang="zh-CN" sz="2400" b="1" dirty="0" smtClean="0">
                <a:latin typeface="SimSun" pitchFamily="2" charset="-122"/>
                <a:ea typeface="SimSun" pitchFamily="2" charset="-122"/>
              </a:rPr>
              <a:t>33:11</a:t>
            </a:r>
          </a:p>
          <a:p>
            <a:endParaRPr lang="en-US" altLang="zh-CN" sz="2400" b="1" dirty="0">
              <a:latin typeface="SimSun" pitchFamily="2" charset="-122"/>
              <a:ea typeface="SimSun" pitchFamily="2" charset="-122"/>
            </a:endParaRPr>
          </a:p>
          <a:p>
            <a:r>
              <a:rPr lang="en-US" altLang="zh-CN" sz="2400" b="1" baseline="30000" dirty="0">
                <a:latin typeface="SimSun" pitchFamily="2" charset="-122"/>
                <a:ea typeface="SimSun" pitchFamily="2" charset="-122"/>
              </a:rPr>
              <a:t>11</a:t>
            </a:r>
            <a:r>
              <a:rPr lang="en-US" altLang="zh-CN" sz="2400" b="1" dirty="0">
                <a:latin typeface="SimSun" pitchFamily="2" charset="-122"/>
                <a:ea typeface="SimSun" pitchFamily="2" charset="-122"/>
              </a:rPr>
              <a:t> </a:t>
            </a:r>
            <a:r>
              <a:rPr lang="zh-CN" altLang="en-US" sz="2400" b="1" dirty="0">
                <a:latin typeface="SimSun" pitchFamily="2" charset="-122"/>
                <a:ea typeface="SimSun" pitchFamily="2" charset="-122"/>
              </a:rPr>
              <a:t>你对他们说：‘主耶和华说：我指着我的永生起誓，我断不喜悦恶人死亡，唯喜悦恶人</a:t>
            </a:r>
            <a:r>
              <a:rPr lang="zh-CN" altLang="en-US" sz="24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转离</a:t>
            </a:r>
            <a:r>
              <a:rPr lang="zh-CN" altLang="en-US" sz="2400" b="1" dirty="0">
                <a:latin typeface="SimSun" pitchFamily="2" charset="-122"/>
                <a:ea typeface="SimSun" pitchFamily="2" charset="-122"/>
              </a:rPr>
              <a:t>所行的道而活。以色列家啊，你们</a:t>
            </a:r>
            <a:r>
              <a:rPr lang="zh-CN" altLang="en-US" sz="24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转回</a:t>
            </a:r>
            <a:r>
              <a:rPr lang="zh-CN" altLang="en-US" sz="2400" b="1" dirty="0">
                <a:latin typeface="SimSun" pitchFamily="2" charset="-122"/>
                <a:ea typeface="SimSun" pitchFamily="2" charset="-122"/>
              </a:rPr>
              <a:t>，</a:t>
            </a:r>
            <a:r>
              <a:rPr lang="zh-CN" altLang="en-US" sz="24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转回</a:t>
            </a:r>
            <a:r>
              <a:rPr lang="zh-CN" altLang="en-US" sz="2400" b="1" dirty="0">
                <a:latin typeface="SimSun" pitchFamily="2" charset="-122"/>
                <a:ea typeface="SimSun" pitchFamily="2" charset="-122"/>
              </a:rPr>
              <a:t>吧！离开恶道。何必死亡呢？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912" y="0"/>
            <a:ext cx="2146397" cy="163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55962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10681" y="79468"/>
            <a:ext cx="6688120" cy="1417638"/>
          </a:xfrm>
        </p:spPr>
        <p:txBody>
          <a:bodyPr/>
          <a:lstStyle/>
          <a:p>
            <a:pPr algn="ctr"/>
            <a:r>
              <a:rPr lang="ja-JP" altLang="en-US" sz="3600" u="sng" dirty="0">
                <a:solidFill>
                  <a:srgbClr val="073C65"/>
                </a:solidFill>
                <a:effectLst/>
                <a:ea typeface="SimSun"/>
                <a:cs typeface="Times New Roman"/>
              </a:rPr>
              <a:t>回转为耶稣作见证</a:t>
            </a:r>
            <a:r>
              <a:rPr lang="en-US" sz="3600" u="sng" dirty="0">
                <a:solidFill>
                  <a:srgbClr val="073C65"/>
                </a:solidFill>
                <a:effectLst/>
                <a:latin typeface="SimSun"/>
                <a:cs typeface="Times New Roman"/>
              </a:rPr>
              <a:t/>
            </a:r>
            <a:br>
              <a:rPr lang="en-US" sz="3600" u="sng" dirty="0">
                <a:solidFill>
                  <a:srgbClr val="073C65"/>
                </a:solidFill>
                <a:effectLst/>
                <a:latin typeface="SimSun"/>
                <a:cs typeface="Times New Roman"/>
              </a:rPr>
            </a:br>
            <a:r>
              <a:rPr lang="en-US" sz="3600" u="sng" dirty="0">
                <a:solidFill>
                  <a:srgbClr val="073C65"/>
                </a:solidFill>
                <a:effectLst/>
                <a:latin typeface="Cambria"/>
                <a:ea typeface="SimSun"/>
                <a:cs typeface="Times New Roman"/>
              </a:rPr>
              <a:t>Turn and Testify for Jesus</a:t>
            </a:r>
            <a:endParaRPr lang="en-US" sz="3600" dirty="0">
              <a:solidFill>
                <a:srgbClr val="073C65"/>
              </a:solidFill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59400" y="1891962"/>
            <a:ext cx="7417839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ja-JP" altLang="en-US" sz="2800" b="1" dirty="0">
                <a:latin typeface="SimSun" pitchFamily="2" charset="-122"/>
                <a:ea typeface="SimSun" pitchFamily="2" charset="-122"/>
              </a:rPr>
              <a:t>回转而看见 </a:t>
            </a:r>
            <a:r>
              <a:rPr lang="en-US" sz="2800" b="1" dirty="0">
                <a:ea typeface="SimSun" pitchFamily="2" charset="-122"/>
              </a:rPr>
              <a:t>Turn and </a:t>
            </a:r>
            <a:r>
              <a:rPr lang="en-US" sz="2800" b="1" dirty="0" smtClean="0">
                <a:ea typeface="SimSun" pitchFamily="2" charset="-122"/>
              </a:rPr>
              <a:t>See</a:t>
            </a:r>
          </a:p>
          <a:p>
            <a:pPr marL="342900" indent="-342900">
              <a:buFont typeface="Arial" pitchFamily="34" charset="0"/>
              <a:buChar char="•"/>
            </a:pPr>
            <a:endParaRPr lang="en-US" altLang="ja-JP" sz="2400" b="1" dirty="0" smtClean="0">
              <a:solidFill>
                <a:schemeClr val="accent6">
                  <a:lumMod val="50000"/>
                </a:schemeClr>
              </a:solidFill>
              <a:ea typeface="SimSun" pitchFamily="2" charset="-122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ja-JP" altLang="en-US" sz="2400" b="1" dirty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回转</a:t>
            </a:r>
            <a:r>
              <a:rPr lang="zh-CN" altLang="en-US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 </a:t>
            </a:r>
            <a:r>
              <a:rPr lang="en-US" altLang="zh-CN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(Turn) - </a:t>
            </a:r>
            <a:r>
              <a:rPr lang="ja-JP" altLang="en-US" sz="2400" b="1" dirty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归</a:t>
            </a:r>
            <a:r>
              <a:rPr lang="ja-JP" altLang="en-US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向</a:t>
            </a:r>
            <a:r>
              <a:rPr lang="en-US" altLang="ja-JP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,</a:t>
            </a:r>
            <a:r>
              <a:rPr lang="ja-JP" altLang="en-US" sz="2400" b="1" dirty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 回</a:t>
            </a:r>
            <a:r>
              <a:rPr lang="ja-JP" altLang="en-US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头</a:t>
            </a:r>
            <a:r>
              <a:rPr lang="en-US" altLang="ja-JP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,</a:t>
            </a:r>
            <a:r>
              <a:rPr lang="ja-JP" altLang="en-US" sz="2400" b="1" dirty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 转</a:t>
            </a:r>
            <a:r>
              <a:rPr lang="ja-JP" altLang="en-US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离</a:t>
            </a:r>
            <a:r>
              <a:rPr lang="en-US" altLang="ja-JP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,</a:t>
            </a:r>
            <a:r>
              <a:rPr lang="ja-JP" altLang="en-US" sz="2400" b="1" dirty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 转</a:t>
            </a:r>
            <a:r>
              <a:rPr lang="ja-JP" altLang="en-US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回</a:t>
            </a:r>
            <a:r>
              <a:rPr lang="en-US" altLang="ja-JP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, </a:t>
            </a:r>
            <a:r>
              <a:rPr lang="ja-JP" altLang="en-US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或转</a:t>
            </a:r>
            <a:r>
              <a:rPr lang="ja-JP" altLang="en-US" sz="2400" b="1" dirty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意</a:t>
            </a:r>
            <a:endParaRPr lang="en-US" altLang="zh-CN" sz="2400" b="1" dirty="0" smtClean="0">
              <a:solidFill>
                <a:schemeClr val="accent6">
                  <a:lumMod val="50000"/>
                </a:schemeClr>
              </a:solidFill>
              <a:ea typeface="SimSun" pitchFamily="2" charset="-122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altLang="ja-JP" sz="2400" b="1" dirty="0" smtClean="0">
              <a:solidFill>
                <a:schemeClr val="accent6">
                  <a:lumMod val="50000"/>
                </a:schemeClr>
              </a:solidFill>
              <a:ea typeface="SimSun" pitchFamily="2" charset="-122"/>
            </a:endParaRPr>
          </a:p>
          <a:p>
            <a:r>
              <a:rPr lang="zh-CN" altLang="en-US" sz="2400" b="1" dirty="0">
                <a:latin typeface="SimSun" pitchFamily="2" charset="-122"/>
                <a:ea typeface="SimSun" pitchFamily="2" charset="-122"/>
              </a:rPr>
              <a:t>以西结书 </a:t>
            </a:r>
            <a:r>
              <a:rPr lang="en-US" altLang="zh-CN" sz="2400" b="1" dirty="0" smtClean="0">
                <a:latin typeface="SimSun" pitchFamily="2" charset="-122"/>
                <a:ea typeface="SimSun" pitchFamily="2" charset="-122"/>
              </a:rPr>
              <a:t>36:8-10</a:t>
            </a:r>
          </a:p>
          <a:p>
            <a:endParaRPr lang="en-US" altLang="zh-CN" sz="2400" b="1" dirty="0">
              <a:latin typeface="SimSun" pitchFamily="2" charset="-122"/>
              <a:ea typeface="SimSun" pitchFamily="2" charset="-122"/>
            </a:endParaRPr>
          </a:p>
          <a:p>
            <a:r>
              <a:rPr lang="en-US" altLang="zh-CN" sz="2400" b="1" baseline="30000" dirty="0" smtClean="0">
                <a:latin typeface="SimSun" pitchFamily="2" charset="-122"/>
                <a:ea typeface="SimSun" pitchFamily="2" charset="-122"/>
              </a:rPr>
              <a:t>8</a:t>
            </a:r>
            <a:r>
              <a:rPr lang="en-US" altLang="zh-CN" sz="2400" b="1" dirty="0" smtClean="0"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CN" sz="2400" b="1" dirty="0">
                <a:latin typeface="SimSun" pitchFamily="2" charset="-122"/>
                <a:ea typeface="SimSun" pitchFamily="2" charset="-122"/>
              </a:rPr>
              <a:t>‘</a:t>
            </a:r>
            <a:r>
              <a:rPr lang="zh-CN" altLang="en-US" sz="2400" b="1" dirty="0">
                <a:latin typeface="SimSun" pitchFamily="2" charset="-122"/>
                <a:ea typeface="SimSun" pitchFamily="2" charset="-122"/>
              </a:rPr>
              <a:t>以色列山哪，你必发枝条，为我的民以色列结果子，因为他们快要来到。 </a:t>
            </a:r>
            <a:r>
              <a:rPr lang="en-US" altLang="zh-CN" sz="2400" b="1" baseline="30000" dirty="0">
                <a:latin typeface="SimSun" pitchFamily="2" charset="-122"/>
                <a:ea typeface="SimSun" pitchFamily="2" charset="-122"/>
              </a:rPr>
              <a:t>9</a:t>
            </a:r>
            <a:r>
              <a:rPr lang="en-US" altLang="zh-CN" sz="2400" b="1" dirty="0">
                <a:latin typeface="SimSun" pitchFamily="2" charset="-122"/>
                <a:ea typeface="SimSun" pitchFamily="2" charset="-122"/>
              </a:rPr>
              <a:t> </a:t>
            </a:r>
            <a:r>
              <a:rPr lang="zh-CN" altLang="en-US" sz="2400" b="1" dirty="0">
                <a:latin typeface="SimSun" pitchFamily="2" charset="-122"/>
                <a:ea typeface="SimSun" pitchFamily="2" charset="-122"/>
              </a:rPr>
              <a:t>看哪，我是帮助你的，也必向你</a:t>
            </a:r>
            <a:r>
              <a:rPr lang="zh-CN" altLang="en-US" sz="24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转意</a:t>
            </a:r>
            <a:r>
              <a:rPr lang="zh-CN" altLang="en-US" sz="2400" b="1" dirty="0">
                <a:latin typeface="SimSun" pitchFamily="2" charset="-122"/>
                <a:ea typeface="SimSun" pitchFamily="2" charset="-122"/>
              </a:rPr>
              <a:t>，使你得以耕种。 </a:t>
            </a:r>
            <a:r>
              <a:rPr lang="en-US" altLang="zh-CN" sz="2400" b="1" baseline="30000" dirty="0">
                <a:latin typeface="SimSun" pitchFamily="2" charset="-122"/>
                <a:ea typeface="SimSun" pitchFamily="2" charset="-122"/>
              </a:rPr>
              <a:t>10</a:t>
            </a:r>
            <a:r>
              <a:rPr lang="en-US" altLang="zh-CN" sz="2400" b="1" dirty="0">
                <a:latin typeface="SimSun" pitchFamily="2" charset="-122"/>
                <a:ea typeface="SimSun" pitchFamily="2" charset="-122"/>
              </a:rPr>
              <a:t> </a:t>
            </a:r>
            <a:r>
              <a:rPr lang="zh-CN" altLang="en-US" sz="2400" b="1" dirty="0">
                <a:latin typeface="SimSun" pitchFamily="2" charset="-122"/>
                <a:ea typeface="SimSun" pitchFamily="2" charset="-122"/>
              </a:rPr>
              <a:t>我必使以色列全家的人数在你上面增多，城邑有人居住，荒场再被建造。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912" y="0"/>
            <a:ext cx="2146397" cy="163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49942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10681" y="79468"/>
            <a:ext cx="6688120" cy="1417638"/>
          </a:xfrm>
        </p:spPr>
        <p:txBody>
          <a:bodyPr/>
          <a:lstStyle/>
          <a:p>
            <a:pPr algn="ctr"/>
            <a:r>
              <a:rPr lang="ja-JP" altLang="en-US" sz="3600" u="sng" dirty="0">
                <a:solidFill>
                  <a:srgbClr val="073C65"/>
                </a:solidFill>
                <a:effectLst/>
                <a:ea typeface="SimSun"/>
                <a:cs typeface="Times New Roman"/>
              </a:rPr>
              <a:t>回转为耶稣作见证</a:t>
            </a:r>
            <a:r>
              <a:rPr lang="en-US" sz="3600" u="sng" dirty="0">
                <a:solidFill>
                  <a:srgbClr val="073C65"/>
                </a:solidFill>
                <a:effectLst/>
                <a:latin typeface="SimSun"/>
                <a:cs typeface="Times New Roman"/>
              </a:rPr>
              <a:t/>
            </a:r>
            <a:br>
              <a:rPr lang="en-US" sz="3600" u="sng" dirty="0">
                <a:solidFill>
                  <a:srgbClr val="073C65"/>
                </a:solidFill>
                <a:effectLst/>
                <a:latin typeface="SimSun"/>
                <a:cs typeface="Times New Roman"/>
              </a:rPr>
            </a:br>
            <a:r>
              <a:rPr lang="en-US" sz="3600" u="sng" dirty="0">
                <a:solidFill>
                  <a:srgbClr val="073C65"/>
                </a:solidFill>
                <a:effectLst/>
                <a:latin typeface="Cambria"/>
                <a:ea typeface="SimSun"/>
                <a:cs typeface="Times New Roman"/>
              </a:rPr>
              <a:t>Turn and Testify for Jesus</a:t>
            </a:r>
            <a:endParaRPr lang="en-US" sz="3600" dirty="0">
              <a:solidFill>
                <a:srgbClr val="073C65"/>
              </a:solidFill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59400" y="1891962"/>
            <a:ext cx="7417839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ja-JP" altLang="en-US" sz="2800" b="1" dirty="0">
                <a:latin typeface="SimSun" pitchFamily="2" charset="-122"/>
                <a:ea typeface="SimSun" pitchFamily="2" charset="-122"/>
              </a:rPr>
              <a:t>回转而看见 </a:t>
            </a:r>
            <a:r>
              <a:rPr lang="en-US" sz="2800" b="1" dirty="0">
                <a:ea typeface="SimSun" pitchFamily="2" charset="-122"/>
              </a:rPr>
              <a:t>Turn and </a:t>
            </a:r>
            <a:r>
              <a:rPr lang="en-US" sz="2800" b="1" dirty="0" smtClean="0">
                <a:ea typeface="SimSun" pitchFamily="2" charset="-122"/>
              </a:rPr>
              <a:t>See</a:t>
            </a:r>
          </a:p>
          <a:p>
            <a:pPr marL="571500" indent="-571500">
              <a:buFont typeface="+mj-lt"/>
              <a:buAutoNum type="romanUcPeriod"/>
            </a:pPr>
            <a:endParaRPr lang="en-US" altLang="zh-TW" sz="2800" b="1" dirty="0">
              <a:latin typeface="宋体"/>
              <a:ea typeface="宋体"/>
              <a:cs typeface="宋体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约翰看见</a:t>
            </a:r>
            <a:r>
              <a:rPr lang="zh-CN" altLang="en-US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神</a:t>
            </a:r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荣光 </a:t>
            </a:r>
            <a:r>
              <a:rPr lang="en-US" altLang="zh-CN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(Ezekiel Saw the Glory of God)</a:t>
            </a:r>
          </a:p>
          <a:p>
            <a:pPr marL="342900" indent="-342900">
              <a:buFont typeface="Arial" pitchFamily="34" charset="0"/>
              <a:buChar char="•"/>
            </a:pPr>
            <a:endParaRPr lang="en-US" altLang="ja-JP" sz="2400" b="1" dirty="0" smtClean="0">
              <a:solidFill>
                <a:schemeClr val="accent6">
                  <a:lumMod val="50000"/>
                </a:schemeClr>
              </a:solidFill>
              <a:ea typeface="SimSun" pitchFamily="2" charset="-122"/>
            </a:endParaRPr>
          </a:p>
          <a:p>
            <a:r>
              <a:rPr lang="ja-JP" altLang="en-US" sz="2400" b="1" dirty="0">
                <a:latin typeface="SimSun" pitchFamily="2" charset="-122"/>
                <a:ea typeface="SimSun" pitchFamily="2" charset="-122"/>
              </a:rPr>
              <a:t>启示录 </a:t>
            </a:r>
            <a:r>
              <a:rPr lang="en-US" altLang="ja-JP" sz="2400" b="1" dirty="0" smtClean="0">
                <a:latin typeface="SimSun" pitchFamily="2" charset="-122"/>
                <a:ea typeface="SimSun" pitchFamily="2" charset="-122"/>
              </a:rPr>
              <a:t>1:12-16</a:t>
            </a:r>
          </a:p>
          <a:p>
            <a:endParaRPr lang="en-US" altLang="zh-CN" sz="2400" b="1" dirty="0" smtClean="0">
              <a:latin typeface="SimSun" pitchFamily="2" charset="-122"/>
              <a:ea typeface="SimSun" pitchFamily="2" charset="-122"/>
            </a:endParaRPr>
          </a:p>
          <a:p>
            <a:r>
              <a:rPr lang="en-US" altLang="zh-CN" sz="2200" b="1" baseline="30000" dirty="0" smtClean="0">
                <a:latin typeface="SimSun" pitchFamily="2" charset="-122"/>
                <a:ea typeface="SimSun" pitchFamily="2" charset="-122"/>
              </a:rPr>
              <a:t>12</a:t>
            </a:r>
            <a:r>
              <a:rPr lang="en-US" altLang="zh-CN" sz="2200" b="1" dirty="0" smtClean="0">
                <a:latin typeface="SimSun" pitchFamily="2" charset="-122"/>
                <a:ea typeface="SimSun" pitchFamily="2" charset="-122"/>
              </a:rPr>
              <a:t> </a:t>
            </a:r>
            <a:r>
              <a:rPr lang="zh-CN" altLang="en-US" sz="2200" b="1" dirty="0">
                <a:latin typeface="SimSun" pitchFamily="2" charset="-122"/>
                <a:ea typeface="SimSun" pitchFamily="2" charset="-122"/>
              </a:rPr>
              <a:t>我转过身来，要看是谁发声与我说话；既转过来，就看见七个金灯台， </a:t>
            </a:r>
            <a:r>
              <a:rPr lang="en-US" altLang="zh-CN" sz="2200" b="1" baseline="30000" dirty="0">
                <a:latin typeface="SimSun" pitchFamily="2" charset="-122"/>
                <a:ea typeface="SimSun" pitchFamily="2" charset="-122"/>
              </a:rPr>
              <a:t>13</a:t>
            </a:r>
            <a:r>
              <a:rPr lang="en-US" altLang="zh-CN" sz="2200" b="1" dirty="0">
                <a:latin typeface="SimSun" pitchFamily="2" charset="-122"/>
                <a:ea typeface="SimSun" pitchFamily="2" charset="-122"/>
              </a:rPr>
              <a:t> </a:t>
            </a:r>
            <a:r>
              <a:rPr lang="zh-CN" altLang="en-US" sz="2200" b="1" dirty="0">
                <a:latin typeface="SimSun" pitchFamily="2" charset="-122"/>
                <a:ea typeface="SimSun" pitchFamily="2" charset="-122"/>
              </a:rPr>
              <a:t>灯台中间有一位好像</a:t>
            </a:r>
            <a:r>
              <a:rPr lang="zh-CN" altLang="en-US" sz="22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人子</a:t>
            </a:r>
            <a:r>
              <a:rPr lang="zh-CN" altLang="en-US" sz="2200" b="1" dirty="0">
                <a:latin typeface="SimSun" pitchFamily="2" charset="-122"/>
                <a:ea typeface="SimSun" pitchFamily="2" charset="-122"/>
              </a:rPr>
              <a:t>，身穿长衣，直垂到脚，胸间束着金带。 </a:t>
            </a:r>
            <a:r>
              <a:rPr lang="en-US" altLang="zh-CN" sz="2200" b="1" baseline="30000" dirty="0">
                <a:latin typeface="SimSun" pitchFamily="2" charset="-122"/>
                <a:ea typeface="SimSun" pitchFamily="2" charset="-122"/>
              </a:rPr>
              <a:t>14</a:t>
            </a:r>
            <a:r>
              <a:rPr lang="en-US" altLang="zh-CN" sz="2200" b="1" dirty="0">
                <a:latin typeface="SimSun" pitchFamily="2" charset="-122"/>
                <a:ea typeface="SimSun" pitchFamily="2" charset="-122"/>
              </a:rPr>
              <a:t> </a:t>
            </a:r>
            <a:r>
              <a:rPr lang="zh-CN" altLang="en-US" sz="2200" b="1" dirty="0">
                <a:latin typeface="SimSun" pitchFamily="2" charset="-122"/>
                <a:ea typeface="SimSun" pitchFamily="2" charset="-122"/>
              </a:rPr>
              <a:t>他的头与发皆白，如白羊毛，如雪，眼目如同火焰， </a:t>
            </a:r>
            <a:r>
              <a:rPr lang="en-US" altLang="zh-CN" sz="2200" b="1" baseline="30000" dirty="0">
                <a:latin typeface="SimSun" pitchFamily="2" charset="-122"/>
                <a:ea typeface="SimSun" pitchFamily="2" charset="-122"/>
              </a:rPr>
              <a:t>15</a:t>
            </a:r>
            <a:r>
              <a:rPr lang="en-US" altLang="zh-CN" sz="2200" b="1" dirty="0">
                <a:latin typeface="SimSun" pitchFamily="2" charset="-122"/>
                <a:ea typeface="SimSun" pitchFamily="2" charset="-122"/>
              </a:rPr>
              <a:t> </a:t>
            </a:r>
            <a:r>
              <a:rPr lang="zh-CN" altLang="en-US" sz="2200" b="1" dirty="0">
                <a:latin typeface="SimSun" pitchFamily="2" charset="-122"/>
                <a:ea typeface="SimSun" pitchFamily="2" charset="-122"/>
              </a:rPr>
              <a:t>脚好像在炉中锻炼光明的铜，声音如同众水的声音。 </a:t>
            </a:r>
            <a:r>
              <a:rPr lang="en-US" altLang="zh-CN" sz="2200" b="1" baseline="30000" dirty="0">
                <a:latin typeface="SimSun" pitchFamily="2" charset="-122"/>
                <a:ea typeface="SimSun" pitchFamily="2" charset="-122"/>
              </a:rPr>
              <a:t>16</a:t>
            </a:r>
            <a:r>
              <a:rPr lang="en-US" altLang="zh-CN" sz="2200" b="1" dirty="0">
                <a:latin typeface="SimSun" pitchFamily="2" charset="-122"/>
                <a:ea typeface="SimSun" pitchFamily="2" charset="-122"/>
              </a:rPr>
              <a:t> </a:t>
            </a:r>
            <a:r>
              <a:rPr lang="zh-CN" altLang="en-US" sz="2200" b="1" dirty="0">
                <a:latin typeface="SimSun" pitchFamily="2" charset="-122"/>
                <a:ea typeface="SimSun" pitchFamily="2" charset="-122"/>
              </a:rPr>
              <a:t>他右手拿着七星，从他口中出来一把两刃的利剑，面貌如同烈日放光。</a:t>
            </a:r>
            <a:endParaRPr lang="en-US" sz="2200" b="1" dirty="0">
              <a:latin typeface="SimSun" pitchFamily="2" charset="-122"/>
              <a:ea typeface="SimSun" pitchFamily="2" charset="-12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912" y="0"/>
            <a:ext cx="2146397" cy="163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0050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10681" y="79468"/>
            <a:ext cx="6688120" cy="1417638"/>
          </a:xfrm>
        </p:spPr>
        <p:txBody>
          <a:bodyPr/>
          <a:lstStyle/>
          <a:p>
            <a:pPr algn="ctr"/>
            <a:r>
              <a:rPr lang="ja-JP" altLang="en-US" sz="3600" u="sng" dirty="0">
                <a:solidFill>
                  <a:srgbClr val="073C65"/>
                </a:solidFill>
                <a:effectLst/>
                <a:ea typeface="SimSun"/>
                <a:cs typeface="Times New Roman"/>
              </a:rPr>
              <a:t>回转为耶稣作见证</a:t>
            </a:r>
            <a:r>
              <a:rPr lang="en-US" sz="3600" u="sng" dirty="0">
                <a:solidFill>
                  <a:srgbClr val="073C65"/>
                </a:solidFill>
                <a:effectLst/>
                <a:latin typeface="SimSun"/>
                <a:cs typeface="Times New Roman"/>
              </a:rPr>
              <a:t/>
            </a:r>
            <a:br>
              <a:rPr lang="en-US" sz="3600" u="sng" dirty="0">
                <a:solidFill>
                  <a:srgbClr val="073C65"/>
                </a:solidFill>
                <a:effectLst/>
                <a:latin typeface="SimSun"/>
                <a:cs typeface="Times New Roman"/>
              </a:rPr>
            </a:br>
            <a:r>
              <a:rPr lang="en-US" sz="3600" u="sng" dirty="0">
                <a:solidFill>
                  <a:srgbClr val="073C65"/>
                </a:solidFill>
                <a:effectLst/>
                <a:latin typeface="Cambria"/>
                <a:ea typeface="SimSun"/>
                <a:cs typeface="Times New Roman"/>
              </a:rPr>
              <a:t>Turn and Testify for Jesus</a:t>
            </a:r>
            <a:endParaRPr lang="en-US" sz="3600" dirty="0">
              <a:solidFill>
                <a:srgbClr val="073C65"/>
              </a:solidFill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59400" y="1891962"/>
            <a:ext cx="7417839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ja-JP" altLang="en-US" sz="2800" b="1" dirty="0">
                <a:latin typeface="SimSun" pitchFamily="2" charset="-122"/>
                <a:ea typeface="SimSun" pitchFamily="2" charset="-122"/>
              </a:rPr>
              <a:t>回转而看见 </a:t>
            </a:r>
            <a:r>
              <a:rPr lang="en-US" sz="2800" b="1" dirty="0">
                <a:ea typeface="SimSun" pitchFamily="2" charset="-122"/>
              </a:rPr>
              <a:t>Turn and </a:t>
            </a:r>
            <a:r>
              <a:rPr lang="en-US" sz="2800" b="1" dirty="0" smtClean="0">
                <a:ea typeface="SimSun" pitchFamily="2" charset="-122"/>
              </a:rPr>
              <a:t>See</a:t>
            </a:r>
          </a:p>
          <a:p>
            <a:pPr marL="571500" indent="-571500">
              <a:buFont typeface="+mj-lt"/>
              <a:buAutoNum type="romanUcPeriod"/>
            </a:pPr>
            <a:endParaRPr lang="en-US" altLang="zh-TW" sz="2800" b="1" dirty="0">
              <a:latin typeface="宋体"/>
              <a:ea typeface="宋体"/>
              <a:cs typeface="宋体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以西结</a:t>
            </a:r>
            <a:r>
              <a:rPr lang="zh-CN" altLang="en-US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见神</a:t>
            </a:r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荣光 </a:t>
            </a:r>
            <a:r>
              <a:rPr lang="en-US" altLang="zh-CN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(Ezekiel Saw the Glory of God)</a:t>
            </a:r>
          </a:p>
          <a:p>
            <a:pPr marL="342900" indent="-342900">
              <a:buFont typeface="Arial" pitchFamily="34" charset="0"/>
              <a:buChar char="•"/>
            </a:pPr>
            <a:endParaRPr lang="en-US" altLang="ja-JP" sz="2400" b="1" dirty="0" smtClean="0">
              <a:solidFill>
                <a:schemeClr val="accent6">
                  <a:lumMod val="50000"/>
                </a:schemeClr>
              </a:solidFill>
              <a:ea typeface="SimSun" pitchFamily="2" charset="-122"/>
            </a:endParaRPr>
          </a:p>
          <a:p>
            <a:r>
              <a:rPr lang="en-US" altLang="zh-CN" sz="2400" b="1" baseline="30000" dirty="0">
                <a:latin typeface="SimSun" pitchFamily="2" charset="-122"/>
                <a:ea typeface="SimSun" pitchFamily="2" charset="-122"/>
              </a:rPr>
              <a:t>26</a:t>
            </a:r>
            <a:r>
              <a:rPr lang="en-US" altLang="zh-CN" sz="2400" b="1" dirty="0">
                <a:latin typeface="SimSun" pitchFamily="2" charset="-122"/>
                <a:ea typeface="SimSun" pitchFamily="2" charset="-122"/>
              </a:rPr>
              <a:t> </a:t>
            </a:r>
            <a:r>
              <a:rPr lang="zh-CN" altLang="en-US" sz="2400" b="1" dirty="0">
                <a:latin typeface="SimSun" pitchFamily="2" charset="-122"/>
                <a:ea typeface="SimSun" pitchFamily="2" charset="-122"/>
              </a:rPr>
              <a:t>在他们头以上的穹苍之上有宝座的形象，仿佛蓝宝石，在宝座形象以上有</a:t>
            </a:r>
            <a:r>
              <a:rPr lang="zh-CN" altLang="en-US" sz="24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仿佛人的形状</a:t>
            </a:r>
            <a:r>
              <a:rPr lang="zh-CN" altLang="en-US" sz="2400" b="1" dirty="0">
                <a:latin typeface="SimSun" pitchFamily="2" charset="-122"/>
                <a:ea typeface="SimSun" pitchFamily="2" charset="-122"/>
              </a:rPr>
              <a:t>。 </a:t>
            </a:r>
            <a:r>
              <a:rPr lang="en-US" altLang="zh-CN" sz="2400" b="1" baseline="30000" dirty="0">
                <a:latin typeface="SimSun" pitchFamily="2" charset="-122"/>
                <a:ea typeface="SimSun" pitchFamily="2" charset="-122"/>
              </a:rPr>
              <a:t>27</a:t>
            </a:r>
            <a:r>
              <a:rPr lang="en-US" altLang="zh-CN" sz="2400" b="1" dirty="0">
                <a:latin typeface="SimSun" pitchFamily="2" charset="-122"/>
                <a:ea typeface="SimSun" pitchFamily="2" charset="-122"/>
              </a:rPr>
              <a:t> </a:t>
            </a:r>
            <a:r>
              <a:rPr lang="zh-CN" altLang="en-US" sz="2400" b="1" dirty="0">
                <a:latin typeface="SimSun" pitchFamily="2" charset="-122"/>
                <a:ea typeface="SimSun" pitchFamily="2" charset="-122"/>
              </a:rPr>
              <a:t>我见从他腰以上有仿佛光耀的精金，周围都有火的形状，又见从他腰以下有仿佛火的形状，周围也有光辉。 </a:t>
            </a:r>
            <a:r>
              <a:rPr lang="en-US" altLang="zh-CN" sz="2400" b="1" baseline="30000" dirty="0">
                <a:latin typeface="SimSun" pitchFamily="2" charset="-122"/>
                <a:ea typeface="SimSun" pitchFamily="2" charset="-122"/>
              </a:rPr>
              <a:t>28</a:t>
            </a:r>
            <a:r>
              <a:rPr lang="en-US" altLang="zh-CN" sz="2400" b="1" dirty="0">
                <a:latin typeface="SimSun" pitchFamily="2" charset="-122"/>
                <a:ea typeface="SimSun" pitchFamily="2" charset="-122"/>
              </a:rPr>
              <a:t> </a:t>
            </a:r>
            <a:r>
              <a:rPr lang="zh-CN" altLang="en-US" sz="2400" b="1" dirty="0">
                <a:latin typeface="SimSun" pitchFamily="2" charset="-122"/>
                <a:ea typeface="SimSun" pitchFamily="2" charset="-122"/>
              </a:rPr>
              <a:t>下雨的日子云中虹的形状怎样，周围光辉的形状也是怎样。这就是耶和华荣耀的形象。我一看见就俯伏在地，又听见一位说话的声音。</a:t>
            </a:r>
            <a:r>
              <a:rPr lang="en-US" altLang="zh-CN" sz="2400" b="1" dirty="0" smtClean="0">
                <a:latin typeface="SimSun" pitchFamily="2" charset="-122"/>
                <a:ea typeface="SimSun" pitchFamily="2" charset="-122"/>
              </a:rPr>
              <a:t>(</a:t>
            </a:r>
            <a:r>
              <a:rPr lang="ja-JP" altLang="en-US" sz="2400" b="1" dirty="0">
                <a:latin typeface="SimSun" pitchFamily="2" charset="-122"/>
                <a:ea typeface="SimSun" pitchFamily="2" charset="-122"/>
              </a:rPr>
              <a:t>以西结书 </a:t>
            </a:r>
            <a:r>
              <a:rPr lang="en-US" altLang="ja-JP" sz="2400" b="1" dirty="0" smtClean="0">
                <a:latin typeface="SimSun" pitchFamily="2" charset="-122"/>
                <a:ea typeface="SimSun" pitchFamily="2" charset="-122"/>
              </a:rPr>
              <a:t>1:26-28)</a:t>
            </a:r>
            <a:endParaRPr lang="en-US" sz="2400" b="1" dirty="0">
              <a:latin typeface="SimSun" pitchFamily="2" charset="-122"/>
              <a:ea typeface="SimSun" pitchFamily="2" charset="-12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912" y="0"/>
            <a:ext cx="2146397" cy="163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71153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10681" y="79468"/>
            <a:ext cx="6688120" cy="1417638"/>
          </a:xfrm>
        </p:spPr>
        <p:txBody>
          <a:bodyPr/>
          <a:lstStyle/>
          <a:p>
            <a:pPr algn="ctr"/>
            <a:r>
              <a:rPr lang="ja-JP" altLang="en-US" sz="3600" u="sng" dirty="0">
                <a:solidFill>
                  <a:srgbClr val="073C65"/>
                </a:solidFill>
                <a:effectLst/>
                <a:ea typeface="SimSun"/>
                <a:cs typeface="Times New Roman"/>
              </a:rPr>
              <a:t>回转为耶稣作见证</a:t>
            </a:r>
            <a:r>
              <a:rPr lang="en-US" sz="3600" u="sng" dirty="0">
                <a:solidFill>
                  <a:srgbClr val="073C65"/>
                </a:solidFill>
                <a:effectLst/>
                <a:latin typeface="SimSun"/>
                <a:cs typeface="Times New Roman"/>
              </a:rPr>
              <a:t/>
            </a:r>
            <a:br>
              <a:rPr lang="en-US" sz="3600" u="sng" dirty="0">
                <a:solidFill>
                  <a:srgbClr val="073C65"/>
                </a:solidFill>
                <a:effectLst/>
                <a:latin typeface="SimSun"/>
                <a:cs typeface="Times New Roman"/>
              </a:rPr>
            </a:br>
            <a:r>
              <a:rPr lang="en-US" sz="3600" u="sng" dirty="0">
                <a:solidFill>
                  <a:srgbClr val="073C65"/>
                </a:solidFill>
                <a:effectLst/>
                <a:latin typeface="Cambria"/>
                <a:ea typeface="SimSun"/>
                <a:cs typeface="Times New Roman"/>
              </a:rPr>
              <a:t>Turn and Testify for Jesus</a:t>
            </a:r>
            <a:endParaRPr lang="en-US" sz="3600" dirty="0">
              <a:solidFill>
                <a:srgbClr val="073C65"/>
              </a:solidFill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59400" y="1891962"/>
            <a:ext cx="741783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ja-JP" altLang="en-US" sz="2800" b="1" dirty="0">
                <a:latin typeface="SimSun" pitchFamily="2" charset="-122"/>
                <a:ea typeface="SimSun" pitchFamily="2" charset="-122"/>
              </a:rPr>
              <a:t>回转而看见 </a:t>
            </a:r>
            <a:r>
              <a:rPr lang="en-US" sz="2800" b="1" dirty="0">
                <a:ea typeface="SimSun" pitchFamily="2" charset="-122"/>
              </a:rPr>
              <a:t>Turn and </a:t>
            </a:r>
            <a:r>
              <a:rPr lang="en-US" sz="2800" b="1" dirty="0" smtClean="0">
                <a:ea typeface="SimSun" pitchFamily="2" charset="-122"/>
              </a:rPr>
              <a:t>See</a:t>
            </a:r>
          </a:p>
          <a:p>
            <a:pPr marL="571500" indent="-571500">
              <a:buFont typeface="+mj-lt"/>
              <a:buAutoNum type="romanUcPeriod"/>
            </a:pPr>
            <a:endParaRPr lang="en-US" altLang="zh-TW" sz="2800" b="1" dirty="0">
              <a:latin typeface="宋体"/>
              <a:ea typeface="宋体"/>
              <a:cs typeface="宋体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但以理见异</a:t>
            </a:r>
            <a:r>
              <a:rPr lang="zh-CN" altLang="en-US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象 </a:t>
            </a:r>
            <a:r>
              <a:rPr lang="en-US" altLang="zh-CN" sz="2400" b="1" dirty="0" smtClean="0">
                <a:solidFill>
                  <a:schemeClr val="accent6">
                    <a:lumMod val="50000"/>
                  </a:schemeClr>
                </a:solidFill>
                <a:ea typeface="SimSun" pitchFamily="2" charset="-122"/>
              </a:rPr>
              <a:t>(Daniel Saw the Vision of God)</a:t>
            </a:r>
          </a:p>
          <a:p>
            <a:pPr marL="342900" indent="-342900">
              <a:buFont typeface="Arial" pitchFamily="34" charset="0"/>
              <a:buChar char="•"/>
            </a:pPr>
            <a:endParaRPr lang="en-US" altLang="ja-JP" sz="2400" b="1" dirty="0" smtClean="0">
              <a:solidFill>
                <a:schemeClr val="accent6">
                  <a:lumMod val="50000"/>
                </a:schemeClr>
              </a:solidFill>
              <a:ea typeface="SimSun" pitchFamily="2" charset="-122"/>
            </a:endParaRPr>
          </a:p>
          <a:p>
            <a:r>
              <a:rPr lang="en-US" altLang="zh-CN" sz="2200" b="1" baseline="30000" dirty="0" smtClean="0">
                <a:latin typeface="SimSun" pitchFamily="2" charset="-122"/>
                <a:ea typeface="SimSun" pitchFamily="2" charset="-122"/>
              </a:rPr>
              <a:t>4</a:t>
            </a:r>
            <a:r>
              <a:rPr lang="en-US" altLang="zh-CN" sz="2200" b="1" dirty="0" smtClean="0">
                <a:latin typeface="SimSun" pitchFamily="2" charset="-122"/>
                <a:ea typeface="SimSun" pitchFamily="2" charset="-122"/>
              </a:rPr>
              <a:t> </a:t>
            </a:r>
            <a:r>
              <a:rPr lang="zh-CN" altLang="en-US" sz="2200" b="1" dirty="0">
                <a:latin typeface="SimSun" pitchFamily="2" charset="-122"/>
                <a:ea typeface="SimSun" pitchFamily="2" charset="-122"/>
              </a:rPr>
              <a:t>正月二十四日，我在底格里斯大河边， </a:t>
            </a:r>
            <a:r>
              <a:rPr lang="en-US" altLang="zh-CN" sz="2200" b="1" baseline="30000" dirty="0">
                <a:latin typeface="SimSun" pitchFamily="2" charset="-122"/>
                <a:ea typeface="SimSun" pitchFamily="2" charset="-122"/>
              </a:rPr>
              <a:t>5</a:t>
            </a:r>
            <a:r>
              <a:rPr lang="en-US" altLang="zh-CN" sz="2200" b="1" dirty="0">
                <a:latin typeface="SimSun" pitchFamily="2" charset="-122"/>
                <a:ea typeface="SimSun" pitchFamily="2" charset="-122"/>
              </a:rPr>
              <a:t> </a:t>
            </a:r>
            <a:r>
              <a:rPr lang="zh-CN" altLang="en-US" sz="2200" b="1" dirty="0">
                <a:latin typeface="SimSun" pitchFamily="2" charset="-122"/>
                <a:ea typeface="SimSun" pitchFamily="2" charset="-122"/>
              </a:rPr>
              <a:t>举目观看，见</a:t>
            </a:r>
            <a:r>
              <a:rPr lang="zh-CN" altLang="en-US" sz="22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</a:rPr>
              <a:t>有一人</a:t>
            </a:r>
            <a:r>
              <a:rPr lang="zh-CN" altLang="en-US" sz="2200" b="1" dirty="0">
                <a:latin typeface="SimSun" pitchFamily="2" charset="-122"/>
                <a:ea typeface="SimSun" pitchFamily="2" charset="-122"/>
              </a:rPr>
              <a:t>身穿细麻衣，腰束乌法精金带。 </a:t>
            </a:r>
            <a:r>
              <a:rPr lang="en-US" altLang="zh-CN" sz="2200" b="1" baseline="30000" dirty="0">
                <a:latin typeface="SimSun" pitchFamily="2" charset="-122"/>
                <a:ea typeface="SimSun" pitchFamily="2" charset="-122"/>
              </a:rPr>
              <a:t>6</a:t>
            </a:r>
            <a:r>
              <a:rPr lang="en-US" altLang="zh-CN" sz="2200" b="1" dirty="0">
                <a:latin typeface="SimSun" pitchFamily="2" charset="-122"/>
                <a:ea typeface="SimSun" pitchFamily="2" charset="-122"/>
              </a:rPr>
              <a:t> </a:t>
            </a:r>
            <a:r>
              <a:rPr lang="zh-CN" altLang="en-US" sz="2200" b="1" dirty="0">
                <a:latin typeface="SimSun" pitchFamily="2" charset="-122"/>
                <a:ea typeface="SimSun" pitchFamily="2" charset="-122"/>
              </a:rPr>
              <a:t>他身体如水苍玉，面貌如闪电，眼目如火把，手和脚如光明的铜，说话的声音如大众的声音。 </a:t>
            </a:r>
            <a:r>
              <a:rPr lang="en-US" altLang="zh-CN" sz="2200" b="1" baseline="30000" dirty="0">
                <a:latin typeface="SimSun" pitchFamily="2" charset="-122"/>
                <a:ea typeface="SimSun" pitchFamily="2" charset="-122"/>
              </a:rPr>
              <a:t>7</a:t>
            </a:r>
            <a:r>
              <a:rPr lang="en-US" altLang="zh-CN" sz="2200" b="1" dirty="0">
                <a:latin typeface="SimSun" pitchFamily="2" charset="-122"/>
                <a:ea typeface="SimSun" pitchFamily="2" charset="-122"/>
              </a:rPr>
              <a:t> </a:t>
            </a:r>
            <a:r>
              <a:rPr lang="zh-CN" altLang="en-US" sz="2200" b="1" dirty="0">
                <a:latin typeface="SimSun" pitchFamily="2" charset="-122"/>
                <a:ea typeface="SimSun" pitchFamily="2" charset="-122"/>
              </a:rPr>
              <a:t>这异象唯有我但以理一人看见，同着我的人没有看见，他们却大大战兢，逃跑隐藏， </a:t>
            </a:r>
            <a:r>
              <a:rPr lang="en-US" altLang="zh-CN" sz="2200" b="1" baseline="30000" dirty="0">
                <a:latin typeface="SimSun" pitchFamily="2" charset="-122"/>
                <a:ea typeface="SimSun" pitchFamily="2" charset="-122"/>
              </a:rPr>
              <a:t>8</a:t>
            </a:r>
            <a:r>
              <a:rPr lang="en-US" altLang="zh-CN" sz="2200" b="1" dirty="0">
                <a:latin typeface="SimSun" pitchFamily="2" charset="-122"/>
                <a:ea typeface="SimSun" pitchFamily="2" charset="-122"/>
              </a:rPr>
              <a:t> </a:t>
            </a:r>
            <a:r>
              <a:rPr lang="zh-CN" altLang="en-US" sz="2200" b="1" dirty="0">
                <a:latin typeface="SimSun" pitchFamily="2" charset="-122"/>
                <a:ea typeface="SimSun" pitchFamily="2" charset="-122"/>
              </a:rPr>
              <a:t>只剩下我一人。我见了这大异象便浑身无力，面貌失色，毫无气力。 </a:t>
            </a:r>
            <a:r>
              <a:rPr lang="en-US" altLang="zh-CN" sz="2200" b="1" baseline="30000" dirty="0">
                <a:latin typeface="SimSun" pitchFamily="2" charset="-122"/>
                <a:ea typeface="SimSun" pitchFamily="2" charset="-122"/>
              </a:rPr>
              <a:t>9</a:t>
            </a:r>
            <a:r>
              <a:rPr lang="en-US" altLang="zh-CN" sz="2200" b="1" dirty="0">
                <a:latin typeface="SimSun" pitchFamily="2" charset="-122"/>
                <a:ea typeface="SimSun" pitchFamily="2" charset="-122"/>
              </a:rPr>
              <a:t> </a:t>
            </a:r>
            <a:r>
              <a:rPr lang="zh-CN" altLang="en-US" sz="2200" b="1" dirty="0">
                <a:latin typeface="SimSun" pitchFamily="2" charset="-122"/>
                <a:ea typeface="SimSun" pitchFamily="2" charset="-122"/>
              </a:rPr>
              <a:t>我却听见他说话的声音，一听见就面伏在地沉睡了</a:t>
            </a:r>
            <a:r>
              <a:rPr lang="zh-CN" altLang="en-US" sz="2200" b="1" dirty="0" smtClean="0">
                <a:latin typeface="SimSun" pitchFamily="2" charset="-122"/>
                <a:ea typeface="SimSun" pitchFamily="2" charset="-122"/>
              </a:rPr>
              <a:t>。</a:t>
            </a:r>
            <a:r>
              <a:rPr lang="en-US" altLang="zh-CN" sz="2200" b="1" dirty="0" smtClean="0">
                <a:latin typeface="SimSun" pitchFamily="2" charset="-122"/>
                <a:ea typeface="SimSun" pitchFamily="2" charset="-122"/>
              </a:rPr>
              <a:t>(</a:t>
            </a:r>
            <a:r>
              <a:rPr lang="ja-JP" altLang="en-US" sz="2200" b="1" dirty="0" smtClean="0">
                <a:latin typeface="SimSun" pitchFamily="2" charset="-122"/>
                <a:ea typeface="SimSun" pitchFamily="2" charset="-122"/>
              </a:rPr>
              <a:t>但</a:t>
            </a:r>
            <a:r>
              <a:rPr lang="ja-JP" altLang="en-US" sz="2200" b="1" dirty="0">
                <a:latin typeface="SimSun" pitchFamily="2" charset="-122"/>
                <a:ea typeface="SimSun" pitchFamily="2" charset="-122"/>
              </a:rPr>
              <a:t>以理书 </a:t>
            </a:r>
            <a:r>
              <a:rPr lang="en-US" altLang="ja-JP" sz="2200" b="1" dirty="0">
                <a:latin typeface="SimSun" pitchFamily="2" charset="-122"/>
                <a:ea typeface="SimSun" pitchFamily="2" charset="-122"/>
              </a:rPr>
              <a:t>10:4-9)</a:t>
            </a:r>
            <a:endParaRPr lang="en-US" sz="2200" b="1" dirty="0">
              <a:latin typeface="SimSun" pitchFamily="2" charset="-122"/>
              <a:ea typeface="SimSun" pitchFamily="2" charset="-12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912" y="0"/>
            <a:ext cx="2146397" cy="163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92582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23712</TotalTime>
  <Words>3608</Words>
  <Application>Microsoft Office PowerPoint</Application>
  <PresentationFormat>On-screen Show (4:3)</PresentationFormat>
  <Paragraphs>200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Slipstream</vt:lpstr>
      <vt:lpstr>回转为耶稣作见证 Turn and Testify for Jesus</vt:lpstr>
      <vt:lpstr>回转为耶稣作见证 Turn and Testify for Jesus</vt:lpstr>
      <vt:lpstr>回转为耶稣作见证 Turn and Testify for Jesus</vt:lpstr>
      <vt:lpstr>回转为耶稣作见证 Turn and Testify for Jesus</vt:lpstr>
      <vt:lpstr>回转为耶稣作见证 Turn and Testify for Jesus</vt:lpstr>
      <vt:lpstr>回转为耶稣作见证 Turn and Testify for Jesus</vt:lpstr>
      <vt:lpstr>回转为耶稣作见证 Turn and Testify for Jesus</vt:lpstr>
      <vt:lpstr>回转为耶稣作见证 Turn and Testify for Jesus</vt:lpstr>
      <vt:lpstr>回转为耶稣作见证 Turn and Testify for Jesus</vt:lpstr>
      <vt:lpstr>回转为耶稣作见证 Turn and Testify for Jesus</vt:lpstr>
      <vt:lpstr>回转为耶稣作见证 Turn and Testify for Jesus</vt:lpstr>
      <vt:lpstr>回转为耶稣作见证 Turn and Testify for Jesus</vt:lpstr>
      <vt:lpstr>回转为耶稣作见证 Turn and Testify for Jesus</vt:lpstr>
      <vt:lpstr>回转为耶稣作见证 Turn and Testify for Jesus</vt:lpstr>
      <vt:lpstr>回转为耶稣作见证 Turn and Testify for Jesus</vt:lpstr>
      <vt:lpstr>回转为耶稣作见证 Turn and Testify for Jesus</vt:lpstr>
      <vt:lpstr>回转为耶稣作见证 Turn and Testify for Jesus</vt:lpstr>
      <vt:lpstr>回转为耶稣作见证 Turn and Testify for Jesus</vt:lpstr>
      <vt:lpstr>回转为耶稣作见证 Turn and Testify for Jesus</vt:lpstr>
      <vt:lpstr>回转为耶稣作见证 Turn and Testify for Jesus</vt:lpstr>
      <vt:lpstr>回转为耶稣作见证 Turn and Testify for Jesus</vt:lpstr>
      <vt:lpstr>回转为耶稣作见证 Turn and Testify for Jesus</vt:lpstr>
    </vt:vector>
  </TitlesOfParts>
  <Company>MCS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Kao</dc:creator>
  <cp:lastModifiedBy>gkcccc</cp:lastModifiedBy>
  <cp:revision>499</cp:revision>
  <cp:lastPrinted>2012-06-17T02:45:59Z</cp:lastPrinted>
  <dcterms:created xsi:type="dcterms:W3CDTF">2011-04-16T20:21:22Z</dcterms:created>
  <dcterms:modified xsi:type="dcterms:W3CDTF">2014-01-12T15:09:43Z</dcterms:modified>
</cp:coreProperties>
</file>