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816" r:id="rId2"/>
    <p:sldMasterId id="2147483828" r:id="rId3"/>
    <p:sldMasterId id="2147483840" r:id="rId4"/>
    <p:sldMasterId id="2147483852" r:id="rId5"/>
  </p:sldMasterIdLst>
  <p:notesMasterIdLst>
    <p:notesMasterId r:id="rId59"/>
  </p:notesMasterIdLst>
  <p:sldIdLst>
    <p:sldId id="265" r:id="rId6"/>
    <p:sldId id="307" r:id="rId7"/>
    <p:sldId id="650" r:id="rId8"/>
    <p:sldId id="651" r:id="rId9"/>
    <p:sldId id="652" r:id="rId10"/>
    <p:sldId id="653" r:id="rId11"/>
    <p:sldId id="654" r:id="rId12"/>
    <p:sldId id="658" r:id="rId13"/>
    <p:sldId id="655" r:id="rId14"/>
    <p:sldId id="659" r:id="rId15"/>
    <p:sldId id="660" r:id="rId16"/>
    <p:sldId id="661" r:id="rId17"/>
    <p:sldId id="662" r:id="rId18"/>
    <p:sldId id="663" r:id="rId19"/>
    <p:sldId id="664" r:id="rId20"/>
    <p:sldId id="665" r:id="rId21"/>
    <p:sldId id="666" r:id="rId22"/>
    <p:sldId id="667" r:id="rId23"/>
    <p:sldId id="668" r:id="rId24"/>
    <p:sldId id="677" r:id="rId25"/>
    <p:sldId id="688" r:id="rId26"/>
    <p:sldId id="710" r:id="rId27"/>
    <p:sldId id="711" r:id="rId28"/>
    <p:sldId id="712" r:id="rId29"/>
    <p:sldId id="678" r:id="rId30"/>
    <p:sldId id="715" r:id="rId31"/>
    <p:sldId id="716" r:id="rId32"/>
    <p:sldId id="256" r:id="rId33"/>
    <p:sldId id="717" r:id="rId34"/>
    <p:sldId id="718" r:id="rId35"/>
    <p:sldId id="719" r:id="rId36"/>
    <p:sldId id="720" r:id="rId37"/>
    <p:sldId id="262" r:id="rId38"/>
    <p:sldId id="721" r:id="rId39"/>
    <p:sldId id="722" r:id="rId40"/>
    <p:sldId id="313" r:id="rId41"/>
    <p:sldId id="316" r:id="rId42"/>
    <p:sldId id="317" r:id="rId43"/>
    <p:sldId id="311" r:id="rId44"/>
    <p:sldId id="306" r:id="rId45"/>
    <p:sldId id="276" r:id="rId46"/>
    <p:sldId id="277" r:id="rId47"/>
    <p:sldId id="723" r:id="rId48"/>
    <p:sldId id="724" r:id="rId49"/>
    <p:sldId id="725" r:id="rId50"/>
    <p:sldId id="278" r:id="rId51"/>
    <p:sldId id="318" r:id="rId52"/>
    <p:sldId id="319" r:id="rId53"/>
    <p:sldId id="320" r:id="rId54"/>
    <p:sldId id="261" r:id="rId55"/>
    <p:sldId id="728" r:id="rId56"/>
    <p:sldId id="260" r:id="rId57"/>
    <p:sldId id="729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49E2B-FF14-4D9B-B7D1-29664B3067D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E7D0C-8F0A-410F-85E1-E04FBEB2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71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7845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2478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28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98351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07114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0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78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7301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15081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7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695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164"/>
            <a:ext cx="9144000" cy="2387203"/>
          </a:xfrm>
        </p:spPr>
        <p:txBody>
          <a:bodyPr anchor="b"/>
          <a:lstStyle>
            <a:lvl1pPr algn="ctr">
              <a:defRPr sz="56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1640"/>
            <a:ext cx="9144000" cy="1656458"/>
          </a:xfrm>
        </p:spPr>
        <p:txBody>
          <a:bodyPr/>
          <a:lstStyle>
            <a:lvl1pPr marL="0" indent="0" algn="ctr">
              <a:buNone/>
              <a:defRPr sz="2250"/>
            </a:lvl1pPr>
            <a:lvl2pPr marL="428625" indent="0" algn="ctr">
              <a:buNone/>
              <a:defRPr sz="1875"/>
            </a:lvl2pPr>
            <a:lvl3pPr marL="857250" indent="0" algn="ctr">
              <a:buNone/>
              <a:defRPr sz="1688"/>
            </a:lvl3pPr>
            <a:lvl4pPr marL="1285875" indent="0" algn="ctr">
              <a:buNone/>
              <a:defRPr sz="1500"/>
            </a:lvl4pPr>
            <a:lvl5pPr marL="1714500" indent="0" algn="ctr">
              <a:buNone/>
              <a:defRPr sz="1500"/>
            </a:lvl5pPr>
            <a:lvl6pPr marL="2143125" indent="0" algn="ctr">
              <a:buNone/>
              <a:defRPr sz="1500"/>
            </a:lvl6pPr>
            <a:lvl7pPr marL="2571750" indent="0" algn="ctr">
              <a:buNone/>
              <a:defRPr sz="1500"/>
            </a:lvl7pPr>
            <a:lvl8pPr marL="3000375" indent="0" algn="ctr">
              <a:buNone/>
              <a:defRPr sz="1500"/>
            </a:lvl8pPr>
            <a:lvl9pPr marL="34290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543847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12444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556" y="1710036"/>
            <a:ext cx="10514794" cy="2853035"/>
          </a:xfrm>
        </p:spPr>
        <p:txBody>
          <a:bodyPr anchor="b"/>
          <a:lstStyle>
            <a:lvl1pPr>
              <a:defRPr sz="56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556" y="4589859"/>
            <a:ext cx="10514794" cy="1500188"/>
          </a:xfrm>
        </p:spPr>
        <p:txBody>
          <a:bodyPr/>
          <a:lstStyle>
            <a:lvl1pPr marL="0" indent="0">
              <a:buNone/>
              <a:defRPr sz="2250"/>
            </a:lvl1pPr>
            <a:lvl2pPr marL="428625" indent="0">
              <a:buNone/>
              <a:defRPr sz="1875"/>
            </a:lvl2pPr>
            <a:lvl3pPr marL="857250" indent="0">
              <a:buNone/>
              <a:defRPr sz="1688"/>
            </a:lvl3pPr>
            <a:lvl4pPr marL="1285875" indent="0">
              <a:buNone/>
              <a:defRPr sz="1500"/>
            </a:lvl4pPr>
            <a:lvl5pPr marL="1714500" indent="0">
              <a:buNone/>
              <a:defRPr sz="1500"/>
            </a:lvl5pPr>
            <a:lvl6pPr marL="2143125" indent="0">
              <a:buNone/>
              <a:defRPr sz="1500"/>
            </a:lvl6pPr>
            <a:lvl7pPr marL="2571750" indent="0">
              <a:buNone/>
              <a:defRPr sz="1500"/>
            </a:lvl7pPr>
            <a:lvl8pPr marL="3000375" indent="0">
              <a:buNone/>
              <a:defRPr sz="1500"/>
            </a:lvl8pPr>
            <a:lvl9pPr marL="34290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40107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5207" y="1980903"/>
            <a:ext cx="5084032" cy="41150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762" y="1980903"/>
            <a:ext cx="5084032" cy="41150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1864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20" y="364629"/>
            <a:ext cx="10514794" cy="13260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620" y="1681758"/>
            <a:ext cx="5156603" cy="823020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620" y="2504778"/>
            <a:ext cx="5156603" cy="36849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604" y="1681758"/>
            <a:ext cx="5182810" cy="823020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604" y="2504778"/>
            <a:ext cx="5182810" cy="36849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2299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43337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515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21" y="456903"/>
            <a:ext cx="3930952" cy="1599902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2811" y="986731"/>
            <a:ext cx="6172603" cy="4874121"/>
          </a:xfrm>
        </p:spPr>
        <p:txBody>
          <a:bodyPr/>
          <a:lstStyle>
            <a:lvl1pPr>
              <a:defRPr sz="3000"/>
            </a:lvl1pPr>
            <a:lvl2pPr>
              <a:defRPr sz="2625"/>
            </a:lvl2pPr>
            <a:lvl3pPr>
              <a:defRPr sz="2250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621" y="2056805"/>
            <a:ext cx="3930952" cy="3811489"/>
          </a:xfrm>
        </p:spPr>
        <p:txBody>
          <a:bodyPr/>
          <a:lstStyle>
            <a:lvl1pPr marL="0" indent="0">
              <a:buNone/>
              <a:defRPr sz="1500"/>
            </a:lvl1pPr>
            <a:lvl2pPr marL="428625" indent="0">
              <a:buNone/>
              <a:defRPr sz="1313"/>
            </a:lvl2pPr>
            <a:lvl3pPr marL="857250" indent="0">
              <a:buNone/>
              <a:defRPr sz="1125"/>
            </a:lvl3pPr>
            <a:lvl4pPr marL="1285875" indent="0">
              <a:buNone/>
              <a:defRPr sz="938"/>
            </a:lvl4pPr>
            <a:lvl5pPr marL="1714500" indent="0">
              <a:buNone/>
              <a:defRPr sz="938"/>
            </a:lvl5pPr>
            <a:lvl6pPr marL="2143125" indent="0">
              <a:buNone/>
              <a:defRPr sz="938"/>
            </a:lvl6pPr>
            <a:lvl7pPr marL="2571750" indent="0">
              <a:buNone/>
              <a:defRPr sz="938"/>
            </a:lvl7pPr>
            <a:lvl8pPr marL="3000375" indent="0">
              <a:buNone/>
              <a:defRPr sz="938"/>
            </a:lvl8pPr>
            <a:lvl9pPr marL="3429000" indent="0">
              <a:buNone/>
              <a:defRPr sz="938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6593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21" y="456903"/>
            <a:ext cx="3930952" cy="1599902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2811" y="986731"/>
            <a:ext cx="6172603" cy="4874121"/>
          </a:xfrm>
        </p:spPr>
        <p:txBody>
          <a:bodyPr/>
          <a:lstStyle>
            <a:lvl1pPr marL="0" indent="0">
              <a:buNone/>
              <a:defRPr sz="3000"/>
            </a:lvl1pPr>
            <a:lvl2pPr marL="428625" indent="0">
              <a:buNone/>
              <a:defRPr sz="2625"/>
            </a:lvl2pPr>
            <a:lvl3pPr marL="857250" indent="0">
              <a:buNone/>
              <a:defRPr sz="2250"/>
            </a:lvl3pPr>
            <a:lvl4pPr marL="1285875" indent="0">
              <a:buNone/>
              <a:defRPr sz="1875"/>
            </a:lvl4pPr>
            <a:lvl5pPr marL="1714500" indent="0">
              <a:buNone/>
              <a:defRPr sz="1875"/>
            </a:lvl5pPr>
            <a:lvl6pPr marL="2143125" indent="0">
              <a:buNone/>
              <a:defRPr sz="1875"/>
            </a:lvl6pPr>
            <a:lvl7pPr marL="2571750" indent="0">
              <a:buNone/>
              <a:defRPr sz="1875"/>
            </a:lvl7pPr>
            <a:lvl8pPr marL="3000375" indent="0">
              <a:buNone/>
              <a:defRPr sz="1875"/>
            </a:lvl8pPr>
            <a:lvl9pPr marL="3429000" indent="0">
              <a:buNone/>
              <a:defRPr sz="187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621" y="2056805"/>
            <a:ext cx="3930952" cy="3811489"/>
          </a:xfrm>
        </p:spPr>
        <p:txBody>
          <a:bodyPr/>
          <a:lstStyle>
            <a:lvl1pPr marL="0" indent="0">
              <a:buNone/>
              <a:defRPr sz="1500"/>
            </a:lvl1pPr>
            <a:lvl2pPr marL="428625" indent="0">
              <a:buNone/>
              <a:defRPr sz="1313"/>
            </a:lvl2pPr>
            <a:lvl3pPr marL="857250" indent="0">
              <a:buNone/>
              <a:defRPr sz="1125"/>
            </a:lvl3pPr>
            <a:lvl4pPr marL="1285875" indent="0">
              <a:buNone/>
              <a:defRPr sz="938"/>
            </a:lvl4pPr>
            <a:lvl5pPr marL="1714500" indent="0">
              <a:buNone/>
              <a:defRPr sz="938"/>
            </a:lvl5pPr>
            <a:lvl6pPr marL="2143125" indent="0">
              <a:buNone/>
              <a:defRPr sz="938"/>
            </a:lvl6pPr>
            <a:lvl7pPr marL="2571750" indent="0">
              <a:buNone/>
              <a:defRPr sz="938"/>
            </a:lvl7pPr>
            <a:lvl8pPr marL="3000375" indent="0">
              <a:buNone/>
              <a:defRPr sz="938"/>
            </a:lvl8pPr>
            <a:lvl9pPr marL="3429000" indent="0">
              <a:buNone/>
              <a:defRPr sz="938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97729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85324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398" y="610196"/>
            <a:ext cx="2590396" cy="54858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5207" y="610196"/>
            <a:ext cx="7577667" cy="54858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11617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6D778-EA3F-81C5-1CDF-BBEF398CE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D45A5-DCE3-93FC-4014-0BEDE240C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F0D024-5C0F-DD69-A788-FF60A8A69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Silicon Valley</a:t>
            </a:r>
            <a:r>
              <a:rPr lang="en-US" altLang="en-US"/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8407926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7724D-FDEF-BF9D-6988-2DFC3DEB8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A28E5-ABB6-BCAA-0D72-82F72B6C8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2E46B-4F0C-129E-1BE4-E5D71EBB61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Silicon Valley</a:t>
            </a:r>
            <a:r>
              <a:rPr lang="en-US" altLang="en-US"/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8084192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1E236-9B0A-EFA3-319D-135E59B8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7A24B-6B30-6AC2-BD3B-DF2BBC4B1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7AEDE9-78CA-11F2-ED64-7FD34304E8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Silicon Valley</a:t>
            </a:r>
            <a:r>
              <a:rPr lang="en-US" altLang="en-US"/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7512414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7694F-DA45-A257-1D59-9E1E8662D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8D63A-95ED-5166-C01F-890108982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838200"/>
            <a:ext cx="5537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1B1689-5807-D223-85B6-F9F4CA89B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4800" y="838200"/>
            <a:ext cx="5537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1D716-E0DA-0E8C-06E2-930EB830C5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Silicon Valley</a:t>
            </a:r>
            <a:r>
              <a:rPr lang="en-US" altLang="en-US"/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8985385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73A78-3B08-D693-C3D9-54191B56F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3F59F-E8D9-2A22-8F68-9AA06A31E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4AECC1-D42E-B6A7-5CBC-82E6CB3C6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5DE6FD-0862-65E9-1447-068D58F46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B5280C-40C2-AC32-520D-F339A59FB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5B63F7C-E401-E0C9-D60D-D43E8CAF3D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Silicon Valley</a:t>
            </a:r>
            <a:r>
              <a:rPr lang="en-US" altLang="en-US"/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6871070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62CF7-67B5-4721-5F61-0C43D9FE0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A9DDC5-F30B-09F1-5363-367DB13B62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Silicon Valley</a:t>
            </a:r>
            <a:r>
              <a:rPr lang="en-US" altLang="en-US"/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5600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185CA6C-ABDF-1469-62DE-5C80752EDD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Silicon Valley</a:t>
            </a:r>
            <a:r>
              <a:rPr lang="en-US" altLang="en-US"/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6900861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D277F-ABD5-0A0F-DEE0-CEEB9AACA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97D23-6920-7100-A1A3-55A36ACF5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779C3-EDA9-8959-1C2E-A7228B420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71F95-816D-A701-03FD-480990CA98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Silicon Valley</a:t>
            </a:r>
            <a:r>
              <a:rPr lang="en-US" altLang="en-US"/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42274034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4082A-8DE6-F8AD-7DA7-C38AFBBD9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BBEE2-67A6-4FD1-C491-7A1BDCB2C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7D79F-E5B0-3145-50E0-4A0FA75EE6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07C08-87D1-C34E-E643-69605E75DA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Silicon Valley</a:t>
            </a:r>
            <a:r>
              <a:rPr lang="en-US" altLang="en-US"/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7714995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750BB-EC5E-5C9A-3FC6-A2921F2F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D74C57-A7CF-1387-062D-671F343C6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C59711-59E6-CA53-A4AA-C67FD153ED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Silicon Valley</a:t>
            </a:r>
            <a:r>
              <a:rPr lang="en-US" altLang="en-US"/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059123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C91228-FC76-B949-D124-C60DF186CB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BF16B-4428-BCD5-0436-F835DEAB7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01592C-7FE5-866A-3A26-F5F58D8EF9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Silicon Valley</a:t>
            </a:r>
            <a:r>
              <a:rPr lang="en-US" altLang="en-US"/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0981821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9DCC0-7CAC-A3CB-4311-777849E8A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D11A85-B17E-E9AB-0AEE-842770F65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E31EA-7E66-106D-2ACB-5F2A896D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DE77A-CBA1-8AF2-465B-616E852C0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54884-0BB3-65F6-5AD0-D0DA2CDD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307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C623F-623D-197C-D2FE-6FA679013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45900-8934-405E-62ED-86A4584B5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214D2-55AE-44B0-58DE-635B66D76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4661A-F3AF-E1E9-5132-6E32F4FFF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6BB80-289E-B407-51FE-5A3972EC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960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4F5AF-C0CB-ED34-FC1F-FAE8EF96F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B429B9-7D34-1A13-6592-A5B0D7F12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8A2CF-669F-4D71-09D7-7B0A37B12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BB724-B0FD-E137-3389-845ED6A3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7B4F3-E624-D363-8161-6BC63022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5620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96090-E3CF-DA54-04D6-BE1F60C5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F70C4-A888-5F76-52D7-5D1B6D7866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3AC11-A70C-40D0-C9C1-933BD3468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97BFD-DEEA-EF0B-1009-57740991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3118D-43F0-42CE-F942-29FA75292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8824E-6623-C024-EBD4-84921856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600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21D7B-0DB2-D63E-0181-7CA6E5A22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D27D2-DAA5-581F-B623-F235FA640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46A60-44A6-F08D-A579-9318CD49F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06C49D-B939-B0CA-A61F-858A218872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8B3D06-A537-A830-F912-25B51B756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CCA44E-E390-D160-CC28-A319B187E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62A0F8-FB11-B849-D42D-9B9D1FAC1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F361C3-42A8-6C61-E49C-6E331C527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82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8A4F0-0C0F-1C97-A8AB-A3D0BC0FE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7BE660-86D9-84CA-3610-9043B379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79C32A-4278-60AE-38A9-9DA423443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212AB-D376-28A5-CDD8-72BC45F5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277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75F700-7724-C88F-0E1E-C4CE5A020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1E62CC-893C-4434-3C8D-F10C87AA7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57C40-D7C8-0A0A-AC33-43F3263DF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369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DF44-969F-7CD2-88E5-5DD33B8F4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93EA8-7063-CE9C-0262-0B468BA2B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68BAC-2AFE-5453-CFA3-F94EC2756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503FD-2A1B-2D9B-6CB5-02B16F5EE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5AAA3-6999-22B2-5232-62504B0C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22B7D-FBFE-9907-50AF-EF3FFC974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2837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50830-39FC-9827-62A9-46C4819E3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5142CD-3AD2-CA07-BD60-6A6D9F338B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0F39B-7C8A-1F53-00A6-71B9AD108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508DA4-148F-1824-7A01-3DA4A5FD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B7F44-3312-199B-1203-21273458F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1C02F-125E-F893-2116-4569CA0F5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8566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958A4-2FF3-5768-9335-2323F46CB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A6E6AD-B8F1-83F7-B8E7-97370940E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2F26C-E3D6-F5B8-9135-2994ECD61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1606D-7C74-4E3C-2758-5B172E1D0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E8109-F5F1-5CFB-853D-27ABE11B1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924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68EB6-2DDB-748E-35F6-5365986CC8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FDF867-661E-0006-DFCE-93F3604EF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B95A8-EBE3-345D-95F3-44BAA5F7E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96823-1F09-D865-BAE8-4B7E5BDA2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2C65E-C336-7525-180C-F5F2FE20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88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5/26/2024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3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43C676-21B7-AAAF-E465-728377E83C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5207" y="610195"/>
            <a:ext cx="103615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38" tIns="47625" rIns="96838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B248B9-E4C7-5390-6B1E-7BC59B8AD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5207" y="1980903"/>
            <a:ext cx="10361587" cy="411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38" tIns="47625" rIns="96838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695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06364" rtl="0" eaLnBrk="0" fontAlgn="base" hangingPunct="0">
        <a:spcBef>
          <a:spcPct val="0"/>
        </a:spcBef>
        <a:spcAft>
          <a:spcPct val="0"/>
        </a:spcAft>
        <a:defRPr sz="4406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06364" rtl="0" eaLnBrk="0" fontAlgn="base" hangingPunct="0">
        <a:spcBef>
          <a:spcPct val="0"/>
        </a:spcBef>
        <a:spcAft>
          <a:spcPct val="0"/>
        </a:spcAft>
        <a:defRPr sz="4406">
          <a:solidFill>
            <a:schemeClr val="tx2"/>
          </a:solidFill>
          <a:latin typeface="Times New Roman" panose="02020603050405020304" pitchFamily="18" charset="0"/>
        </a:defRPr>
      </a:lvl2pPr>
      <a:lvl3pPr algn="ctr" defTabSz="906364" rtl="0" eaLnBrk="0" fontAlgn="base" hangingPunct="0">
        <a:spcBef>
          <a:spcPct val="0"/>
        </a:spcBef>
        <a:spcAft>
          <a:spcPct val="0"/>
        </a:spcAft>
        <a:defRPr sz="4406">
          <a:solidFill>
            <a:schemeClr val="tx2"/>
          </a:solidFill>
          <a:latin typeface="Times New Roman" panose="02020603050405020304" pitchFamily="18" charset="0"/>
        </a:defRPr>
      </a:lvl3pPr>
      <a:lvl4pPr algn="ctr" defTabSz="906364" rtl="0" eaLnBrk="0" fontAlgn="base" hangingPunct="0">
        <a:spcBef>
          <a:spcPct val="0"/>
        </a:spcBef>
        <a:spcAft>
          <a:spcPct val="0"/>
        </a:spcAft>
        <a:defRPr sz="4406">
          <a:solidFill>
            <a:schemeClr val="tx2"/>
          </a:solidFill>
          <a:latin typeface="Times New Roman" panose="02020603050405020304" pitchFamily="18" charset="0"/>
        </a:defRPr>
      </a:lvl4pPr>
      <a:lvl5pPr algn="ctr" defTabSz="906364" rtl="0" eaLnBrk="0" fontAlgn="base" hangingPunct="0">
        <a:spcBef>
          <a:spcPct val="0"/>
        </a:spcBef>
        <a:spcAft>
          <a:spcPct val="0"/>
        </a:spcAft>
        <a:defRPr sz="4406">
          <a:solidFill>
            <a:schemeClr val="tx2"/>
          </a:solidFill>
          <a:latin typeface="Times New Roman" panose="02020603050405020304" pitchFamily="18" charset="0"/>
        </a:defRPr>
      </a:lvl5pPr>
      <a:lvl6pPr marL="428625" algn="ctr" defTabSz="906364" rtl="0" eaLnBrk="0" fontAlgn="base" hangingPunct="0">
        <a:spcBef>
          <a:spcPct val="0"/>
        </a:spcBef>
        <a:spcAft>
          <a:spcPct val="0"/>
        </a:spcAft>
        <a:defRPr sz="4406">
          <a:solidFill>
            <a:schemeClr val="tx2"/>
          </a:solidFill>
          <a:latin typeface="Times New Roman" panose="02020603050405020304" pitchFamily="18" charset="0"/>
        </a:defRPr>
      </a:lvl6pPr>
      <a:lvl7pPr marL="857250" algn="ctr" defTabSz="906364" rtl="0" eaLnBrk="0" fontAlgn="base" hangingPunct="0">
        <a:spcBef>
          <a:spcPct val="0"/>
        </a:spcBef>
        <a:spcAft>
          <a:spcPct val="0"/>
        </a:spcAft>
        <a:defRPr sz="4406">
          <a:solidFill>
            <a:schemeClr val="tx2"/>
          </a:solidFill>
          <a:latin typeface="Times New Roman" panose="02020603050405020304" pitchFamily="18" charset="0"/>
        </a:defRPr>
      </a:lvl7pPr>
      <a:lvl8pPr marL="1285875" algn="ctr" defTabSz="906364" rtl="0" eaLnBrk="0" fontAlgn="base" hangingPunct="0">
        <a:spcBef>
          <a:spcPct val="0"/>
        </a:spcBef>
        <a:spcAft>
          <a:spcPct val="0"/>
        </a:spcAft>
        <a:defRPr sz="4406">
          <a:solidFill>
            <a:schemeClr val="tx2"/>
          </a:solidFill>
          <a:latin typeface="Times New Roman" panose="02020603050405020304" pitchFamily="18" charset="0"/>
        </a:defRPr>
      </a:lvl8pPr>
      <a:lvl9pPr marL="1714500" algn="ctr" defTabSz="906364" rtl="0" eaLnBrk="0" fontAlgn="base" hangingPunct="0">
        <a:spcBef>
          <a:spcPct val="0"/>
        </a:spcBef>
        <a:spcAft>
          <a:spcPct val="0"/>
        </a:spcAft>
        <a:defRPr sz="4406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39328" indent="-339328" algn="l" defTabSz="906364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188" kern="1200">
          <a:solidFill>
            <a:schemeClr val="tx1"/>
          </a:solidFill>
          <a:latin typeface="+mn-lt"/>
          <a:ea typeface="+mn-ea"/>
          <a:cs typeface="+mn-cs"/>
        </a:defRPr>
      </a:lvl1pPr>
      <a:lvl2pPr marL="736700" indent="-284262" algn="l" defTabSz="906364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13" kern="1200">
          <a:solidFill>
            <a:schemeClr val="tx1"/>
          </a:solidFill>
          <a:latin typeface="+mn-lt"/>
          <a:ea typeface="+mn-ea"/>
          <a:cs typeface="+mn-cs"/>
        </a:defRPr>
      </a:lvl2pPr>
      <a:lvl3pPr marL="1132583" indent="-226219" algn="l" defTabSz="906364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344" kern="1200">
          <a:solidFill>
            <a:schemeClr val="tx1"/>
          </a:solidFill>
          <a:latin typeface="+mn-lt"/>
          <a:ea typeface="+mn-ea"/>
          <a:cs typeface="+mn-cs"/>
        </a:defRPr>
      </a:lvl3pPr>
      <a:lvl4pPr marL="1586508" indent="-227708" algn="l" defTabSz="906364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969" kern="1200">
          <a:solidFill>
            <a:schemeClr val="tx1"/>
          </a:solidFill>
          <a:latin typeface="+mn-lt"/>
          <a:ea typeface="+mn-ea"/>
          <a:cs typeface="+mn-cs"/>
        </a:defRPr>
      </a:lvl4pPr>
      <a:lvl5pPr marL="2038945" indent="-226219" algn="l" defTabSz="906364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969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1749ABF2-008A-FCB0-E72C-B17F7F7AC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326 </a:t>
            </a:r>
            <a:r>
              <a:rPr lang="zh-TW" altLang="en-US"/>
              <a:t>谷中的百合花</a:t>
            </a:r>
          </a:p>
        </p:txBody>
      </p:sp>
      <p:sp>
        <p:nvSpPr>
          <p:cNvPr id="3075" name="Rectangle 1027">
            <a:extLst>
              <a:ext uri="{FF2B5EF4-FFF2-40B4-BE49-F238E27FC236}">
                <a16:creationId xmlns:a16="http://schemas.microsoft.com/office/drawing/2014/main" id="{7CB12CE7-F5A8-0598-88CE-DDC6B77C72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838200"/>
            <a:ext cx="11277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主耶穌是我密友，又是我的萬有，</a:t>
            </a:r>
          </a:p>
          <a:p>
            <a:pPr lvl="0"/>
            <a:r>
              <a:rPr lang="en-US" altLang="zh-TW"/>
              <a:t>I have found a friend in Jesus, He’s ev’ry thing to me,</a:t>
            </a:r>
          </a:p>
          <a:p>
            <a:pPr lvl="0"/>
            <a:r>
              <a:rPr lang="zh-TW" altLang="en-US"/>
              <a:t>超乎萬人奪我心坎主無雙﹔</a:t>
            </a:r>
          </a:p>
          <a:p>
            <a:pPr lvl="0"/>
            <a:r>
              <a:rPr lang="en-US" altLang="zh-TW"/>
              <a:t>He’s the fairest of ten thousand to my soul;</a:t>
            </a:r>
          </a:p>
          <a:p>
            <a:pPr lvl="0"/>
            <a:r>
              <a:rPr lang="zh-TW" altLang="en-US"/>
              <a:t>祂是谷中百合花，我心單獨愛祂，</a:t>
            </a:r>
          </a:p>
          <a:p>
            <a:pPr lvl="0"/>
            <a:r>
              <a:rPr lang="en-US" altLang="zh-TW"/>
              <a:t>The Lily of the Valley, In Him alone I see,</a:t>
            </a:r>
          </a:p>
          <a:p>
            <a:pPr lvl="0"/>
            <a:r>
              <a:rPr lang="zh-TW" altLang="en-US"/>
              <a:t>洗我潔淨，使我完全再無暇。</a:t>
            </a:r>
          </a:p>
          <a:p>
            <a:pPr lvl="0"/>
            <a:r>
              <a:rPr lang="en-US" altLang="zh-TW"/>
              <a:t>All I need to cleanse and make me fully whole.</a:t>
            </a:r>
          </a:p>
        </p:txBody>
      </p:sp>
      <p:sp>
        <p:nvSpPr>
          <p:cNvPr id="3076" name="Rectangle 1028">
            <a:extLst>
              <a:ext uri="{FF2B5EF4-FFF2-40B4-BE49-F238E27FC236}">
                <a16:creationId xmlns:a16="http://schemas.microsoft.com/office/drawing/2014/main" id="{6281AEF1-FB8F-373E-E891-984C673E75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1722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r>
              <a:rPr lang="en-US" altLang="zh-CN"/>
              <a:t>Silicon Valley</a:t>
            </a:r>
            <a:r>
              <a:rPr lang="en-US" altLang="en-US">
                <a:ea typeface="+mn-ea"/>
              </a:rPr>
              <a:t>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12809902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5A056E-4092-3340-93F1-95B25FE90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98958C-9667-7B07-2CCE-3B3A80F67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FDF96-9D70-1EBF-74DA-6F494C491B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4145C-96A2-4894-B81C-1259721CC0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9074A-4998-1686-DEC0-5DAC40F62F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E1872-42D1-CF4B-493A-7197CC17E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623A1-E64E-4FE0-A269-717EE9B6A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5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03D57CE-D605-4EDF-BA12-292C3FF4E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399"/>
            <a:ext cx="8966200" cy="2151669"/>
          </a:xfrm>
        </p:spPr>
        <p:txBody>
          <a:bodyPr>
            <a:normAutofit fontScale="55000" lnSpcReduction="20000"/>
          </a:bodyPr>
          <a:lstStyle/>
          <a:p>
            <a:pPr marL="0" marR="0" lvl="0" indent="0" algn="ct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sz="4400" b="1" dirty="0">
                <a:solidFill>
                  <a:schemeClr val="tx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Microsoft YaHei" panose="020B0503020204020204" pitchFamily="34" charset="-122"/>
              </a:rPr>
              <a:t>我應當以我父的事為念</a:t>
            </a: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26282A"/>
                </a:solidFill>
                <a:effectLst/>
                <a:uLnTx/>
                <a:uFillTx/>
                <a:latin typeface="Helvetica Neue"/>
                <a:ea typeface="SimSun" panose="02010600030101010101" pitchFamily="2" charset="-122"/>
                <a:cs typeface="+mn-cs"/>
              </a:rPr>
              <a:t>  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26282A"/>
              </a:solidFill>
              <a:effectLst/>
              <a:uLnTx/>
              <a:uFillTx/>
              <a:latin typeface="Helvetica Neue"/>
              <a:ea typeface="SimSun" panose="02010600030101010101" pitchFamily="2" charset="-122"/>
              <a:cs typeface="+mn-cs"/>
            </a:endParaRPr>
          </a:p>
          <a:p>
            <a:pPr marL="0" marR="0" lvl="0" indent="0" algn="ct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1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 must be about my Father's business</a:t>
            </a:r>
            <a:endParaRPr kumimoji="0" lang="en-US" altLang="en-US" sz="5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                   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0" marR="0" lvl="0" indent="0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zh-CN" sz="4000" dirty="0">
                <a:solidFill>
                  <a:schemeClr val="tx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Microsoft YaHei" panose="020B0503020204020204" pitchFamily="34" charset="-122"/>
              </a:rPr>
              <a:t>路加福音</a:t>
            </a:r>
            <a:r>
              <a:rPr lang="en-US" altLang="zh-CN" sz="3900" b="0" i="0" dirty="0">
                <a:solidFill>
                  <a:srgbClr val="000000"/>
                </a:solidFill>
                <a:effectLst/>
                <a:latin typeface="Helvetica Neue"/>
              </a:rPr>
              <a:t>Luke 2:41-49</a:t>
            </a:r>
          </a:p>
          <a:p>
            <a:pPr marL="0" marR="0" lvl="0" indent="0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lang="en-US" altLang="zh-CN" sz="39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讲员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:</a:t>
            </a:r>
            <a:r>
              <a:rPr lang="zh-CN" sz="2800" dirty="0">
                <a:solidFill>
                  <a:schemeClr val="tx1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Microsoft YaHei" panose="020B0503020204020204" pitchFamily="34" charset="-122"/>
              </a:rPr>
              <a:t>王弟兄</a:t>
            </a:r>
            <a:r>
              <a:rPr lang="en-US" altLang="zh-CN" sz="2800" b="1" dirty="0">
                <a:solidFill>
                  <a:schemeClr val="tx1"/>
                </a:solidFill>
                <a:effectLst/>
                <a:ea typeface="Microsoft YaHei" panose="020B0503020204020204" pitchFamily="34" charset="-122"/>
                <a:cs typeface="Microsoft YaHei" panose="020B0503020204020204" pitchFamily="34" charset="-122"/>
              </a:rPr>
              <a:t>                                                   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SimSun" panose="02010600030101010101" pitchFamily="2" charset="-122"/>
                <a:cs typeface="+mn-cs"/>
              </a:rPr>
              <a:t>Speaker: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icrosoft JhengHei" panose="020B0604030504040204" pitchFamily="34" charset="-120"/>
                <a:cs typeface="+mn-cs"/>
              </a:rPr>
              <a:t>Brother Wang</a:t>
            </a:r>
            <a:endParaRPr lang="en-US" altLang="zh-CN" dirty="0"/>
          </a:p>
          <a:p>
            <a:r>
              <a:rPr lang="en-US" altLang="zh-CN" sz="3400" dirty="0"/>
              <a:t>05/26/24</a:t>
            </a:r>
            <a:endParaRPr lang="en-US" sz="3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CD81C3-3EB0-4996-A355-091D6DBCF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1499836"/>
            <a:ext cx="10972800" cy="1470025"/>
          </a:xfrm>
        </p:spPr>
        <p:txBody>
          <a:bodyPr/>
          <a:lstStyle/>
          <a:p>
            <a:r>
              <a:rPr lang="zh-CN" altLang="en-US" dirty="0"/>
              <a:t>信息题目 </a:t>
            </a:r>
            <a:r>
              <a:rPr lang="en-US" altLang="zh-CN" dirty="0"/>
              <a:t>(Message Topic)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6C6102-E5CD-4922-B207-572C8EBD45A4}"/>
              </a:ext>
            </a:extLst>
          </p:cNvPr>
          <p:cNvSpPr txBox="1"/>
          <p:nvPr/>
        </p:nvSpPr>
        <p:spPr>
          <a:xfrm>
            <a:off x="1981200" y="5410200"/>
            <a:ext cx="8229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惟耶和华在他的圣殿中。全地的人，都当在他面前肃敬静默。</a:t>
            </a:r>
          </a:p>
          <a:p>
            <a:pPr algn="ctr"/>
            <a:r>
              <a:rPr lang="en-US" sz="2000" b="1" dirty="0"/>
              <a:t>The Lord is in his holy temple; let all the earth be silent before him.</a:t>
            </a:r>
          </a:p>
          <a:p>
            <a:pPr algn="ctr">
              <a:spcBef>
                <a:spcPts val="1200"/>
              </a:spcBef>
            </a:pPr>
            <a:r>
              <a:rPr lang="zh-CN" altLang="en-US" sz="2000" b="1" dirty="0"/>
              <a:t>哈巴谷书 </a:t>
            </a:r>
            <a:r>
              <a:rPr lang="en-US" sz="2000" b="1" dirty="0"/>
              <a:t>Habakkuk 2:20</a:t>
            </a:r>
          </a:p>
        </p:txBody>
      </p:sp>
    </p:spTree>
    <p:extLst>
      <p:ext uri="{BB962C8B-B14F-4D97-AF65-F5344CB8AC3E}">
        <p14:creationId xmlns:p14="http://schemas.microsoft.com/office/powerpoint/2010/main" val="42428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23B84CB-4FC3-5680-FCEE-FD3DDB13757E}"/>
              </a:ext>
            </a:extLst>
          </p:cNvPr>
          <p:cNvSpPr txBox="1"/>
          <p:nvPr/>
        </p:nvSpPr>
        <p:spPr>
          <a:xfrm>
            <a:off x="1447800" y="285751"/>
            <a:ext cx="9829800" cy="61915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shén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fù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pán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shí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jìng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我的神 我的父 我的磐石 我敬拜祢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My God, my Lord, my Father, I worship You</a:t>
            </a: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24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cí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ài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fēng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shèng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cí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ài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祢的慈愛 豐盛的慈愛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Your kindness such loving kindness</a:t>
            </a: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24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yǒng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yuǎn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bú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biàn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jiàn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dào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wàn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dài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永遠屹立不變 建立到萬代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Never ceasing, never changing, always true</a:t>
            </a:r>
          </a:p>
        </p:txBody>
      </p:sp>
      <p:sp>
        <p:nvSpPr>
          <p:cNvPr id="18435" name="TextBox 1">
            <a:extLst>
              <a:ext uri="{FF2B5EF4-FFF2-40B4-BE49-F238E27FC236}">
                <a16:creationId xmlns:a16="http://schemas.microsoft.com/office/drawing/2014/main" id="{37C85D72-A11B-F914-6792-B7FC0E4E8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7600" y="6428562"/>
            <a:ext cx="714375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7/16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2D4D5-94F3-F841-12DD-638439E0B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1206"/>
            <a:ext cx="9688116" cy="6286500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shén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fù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zhěng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jiù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zàn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měi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zh-CN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我的神 我的父 我的拯救 我讚美祢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My God, my Lord, my salvation, I worship You</a:t>
            </a: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endParaRPr lang="en-US" altLang="en-US" sz="24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xìn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shí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héng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jiǔ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xìn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shí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zh-CN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祢的信實 恆久的信實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 are faithful, ever so faithful</a:t>
            </a: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endParaRPr lang="en-US" altLang="en-US" sz="24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yǒng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yǒng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yuǎn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yuǎn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jiān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tiān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shàng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zh-CN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永永遠遠堅立天上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From the earth unto the heavens</a:t>
            </a:r>
          </a:p>
          <a:p>
            <a:pPr marL="0" indent="0"/>
            <a:endParaRPr lang="en-US" altLang="en-US" sz="3600" dirty="0"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459" name="TextBox 1">
            <a:extLst>
              <a:ext uri="{FF2B5EF4-FFF2-40B4-BE49-F238E27FC236}">
                <a16:creationId xmlns:a16="http://schemas.microsoft.com/office/drawing/2014/main" id="{AE63A002-A157-5DC6-591E-78C112517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7600" y="6419418"/>
            <a:ext cx="714375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8/16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134F07D-F97B-6BEA-B30A-CF3D0BE63A0E}"/>
              </a:ext>
            </a:extLst>
          </p:cNvPr>
          <p:cNvSpPr txBox="1"/>
          <p:nvPr/>
        </p:nvSpPr>
        <p:spPr>
          <a:xfrm>
            <a:off x="2202656" y="928687"/>
            <a:ext cx="7786688" cy="48311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huān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hū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shuāng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shǒu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我要歡呼 向祢舉雙手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praise You, lift up my hands to You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yáng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shēng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gāo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hā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lù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向祢揚聲高唱 哈利路亞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sing a new song. Alleluia!</a:t>
            </a:r>
          </a:p>
        </p:txBody>
      </p:sp>
      <p:sp>
        <p:nvSpPr>
          <p:cNvPr id="20483" name="TextBox 1">
            <a:extLst>
              <a:ext uri="{FF2B5EF4-FFF2-40B4-BE49-F238E27FC236}">
                <a16:creationId xmlns:a16="http://schemas.microsoft.com/office/drawing/2014/main" id="{8436B033-D88E-4613-981D-BBD77C323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7600" y="6419418"/>
            <a:ext cx="714375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9/16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46B2B8-A9A6-8C6D-BAC0-BF039E65EC6B}"/>
              </a:ext>
            </a:extLst>
          </p:cNvPr>
          <p:cNvSpPr txBox="1"/>
          <p:nvPr/>
        </p:nvSpPr>
        <p:spPr>
          <a:xfrm>
            <a:off x="609600" y="571500"/>
            <a:ext cx="10668000" cy="4831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yīn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yuè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men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róng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yào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因祢喜悅我們 是我的力量榮耀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You’re my strength and my joy, in You I find my glory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yuàn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zài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guāng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míng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zhōng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tóng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xíng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願在光明中與祢同行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In Your light and love I’ll walk with You</a:t>
            </a:r>
          </a:p>
        </p:txBody>
      </p:sp>
      <p:sp>
        <p:nvSpPr>
          <p:cNvPr id="21507" name="TextBox 1">
            <a:extLst>
              <a:ext uri="{FF2B5EF4-FFF2-40B4-BE49-F238E27FC236}">
                <a16:creationId xmlns:a16="http://schemas.microsoft.com/office/drawing/2014/main" id="{70E5800D-472B-0196-0A81-370C8EB9A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0" y="6419418"/>
            <a:ext cx="85725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10/16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8CE8639-B6C0-1C87-775F-7AD6E3A4FECE}"/>
              </a:ext>
            </a:extLst>
          </p:cNvPr>
          <p:cNvSpPr txBox="1"/>
          <p:nvPr/>
        </p:nvSpPr>
        <p:spPr>
          <a:xfrm>
            <a:off x="2202656" y="928687"/>
            <a:ext cx="7786688" cy="48311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huān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hū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shuāng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shǒu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我要歡呼 向祢舉雙手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praise You, lift up my hands to You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yáng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shēng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gāo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hā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lù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向祢揚聲高唱 哈利路亞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sing a new song. Alleluia!</a:t>
            </a:r>
          </a:p>
        </p:txBody>
      </p:sp>
      <p:sp>
        <p:nvSpPr>
          <p:cNvPr id="22531" name="TextBox 1">
            <a:extLst>
              <a:ext uri="{FF2B5EF4-FFF2-40B4-BE49-F238E27FC236}">
                <a16:creationId xmlns:a16="http://schemas.microsoft.com/office/drawing/2014/main" id="{1DB23875-44BB-3AC7-274A-C7D4C11F7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5200" y="6419418"/>
            <a:ext cx="85725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11/16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B0B2AB-AE59-39DD-A62B-3DA80368FF16}"/>
              </a:ext>
            </a:extLst>
          </p:cNvPr>
          <p:cNvSpPr txBox="1"/>
          <p:nvPr/>
        </p:nvSpPr>
        <p:spPr>
          <a:xfrm>
            <a:off x="200025" y="533400"/>
            <a:ext cx="11430000" cy="4831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zhǔ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zǎi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shuí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néng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shén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bǐ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祢是我的主宰 誰能與我的神相比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My God and my Lord, who can ever compare with You?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yī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shēng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fú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jìng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bài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我一生向祢俯伏敬拜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bow down and humbly worship You</a:t>
            </a:r>
          </a:p>
        </p:txBody>
      </p:sp>
      <p:sp>
        <p:nvSpPr>
          <p:cNvPr id="23555" name="TextBox 1">
            <a:extLst>
              <a:ext uri="{FF2B5EF4-FFF2-40B4-BE49-F238E27FC236}">
                <a16:creationId xmlns:a16="http://schemas.microsoft.com/office/drawing/2014/main" id="{63065D82-B88A-D43B-D1BF-C62C4033F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01400" y="6419418"/>
            <a:ext cx="85725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12/16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12DE2C-0D65-BFBB-13D2-5D5E2B285B02}"/>
              </a:ext>
            </a:extLst>
          </p:cNvPr>
          <p:cNvSpPr txBox="1"/>
          <p:nvPr/>
        </p:nvSpPr>
        <p:spPr>
          <a:xfrm>
            <a:off x="2202656" y="928687"/>
            <a:ext cx="7786688" cy="48311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huān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hū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shuāng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shǒu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我要歡呼 向祢舉雙手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praise You, lift up my hands to You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yáng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shēng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gāo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hā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lù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向祢揚聲高唱 哈利路亞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sing a new song. Alleluia!</a:t>
            </a:r>
          </a:p>
        </p:txBody>
      </p:sp>
      <p:sp>
        <p:nvSpPr>
          <p:cNvPr id="24579" name="TextBox 1">
            <a:extLst>
              <a:ext uri="{FF2B5EF4-FFF2-40B4-BE49-F238E27FC236}">
                <a16:creationId xmlns:a16="http://schemas.microsoft.com/office/drawing/2014/main" id="{864B54E1-7DCD-8440-4D18-FA34598FE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01400" y="6419418"/>
            <a:ext cx="85725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13/16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12A882A-A96F-25C3-5CBF-0F7818790910}"/>
              </a:ext>
            </a:extLst>
          </p:cNvPr>
          <p:cNvSpPr txBox="1"/>
          <p:nvPr/>
        </p:nvSpPr>
        <p:spPr>
          <a:xfrm>
            <a:off x="304800" y="685800"/>
            <a:ext cx="10896600" cy="4831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yīn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yuè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men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róng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yào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因祢喜悅我們 是我的力量榮耀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You’re my strength and my joy, in You I find my glory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yuàn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zài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guāng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míng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zhōng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tóng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xíng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願在光明中與祢同行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In Your light and love I’ll walk with You</a:t>
            </a:r>
          </a:p>
        </p:txBody>
      </p:sp>
      <p:sp>
        <p:nvSpPr>
          <p:cNvPr id="25603" name="TextBox 1">
            <a:extLst>
              <a:ext uri="{FF2B5EF4-FFF2-40B4-BE49-F238E27FC236}">
                <a16:creationId xmlns:a16="http://schemas.microsoft.com/office/drawing/2014/main" id="{5BFC4255-90A3-1CE7-C248-6465ABF16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5200" y="6324600"/>
            <a:ext cx="85725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14/16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D85079E-A783-1180-2F0D-D7591411EEA9}"/>
              </a:ext>
            </a:extLst>
          </p:cNvPr>
          <p:cNvSpPr txBox="1"/>
          <p:nvPr/>
        </p:nvSpPr>
        <p:spPr>
          <a:xfrm>
            <a:off x="2202656" y="928687"/>
            <a:ext cx="7786688" cy="48311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huān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hū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shuāng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shǒu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我要歡呼 向祢舉雙手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praise You, lift up my hands to You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yáng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shēng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gāo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hā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lù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向祢揚聲高唱 哈利路亞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sing a new song. Alleluia!</a:t>
            </a:r>
          </a:p>
        </p:txBody>
      </p:sp>
      <p:sp>
        <p:nvSpPr>
          <p:cNvPr id="26627" name="TextBox 1">
            <a:extLst>
              <a:ext uri="{FF2B5EF4-FFF2-40B4-BE49-F238E27FC236}">
                <a16:creationId xmlns:a16="http://schemas.microsoft.com/office/drawing/2014/main" id="{07E302EE-12BC-B2F5-8521-A9BF60C33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0" y="6324600"/>
            <a:ext cx="85725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15/16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A647B8-191C-223D-4BCF-CDAB7C57B21C}"/>
              </a:ext>
            </a:extLst>
          </p:cNvPr>
          <p:cNvSpPr txBox="1"/>
          <p:nvPr/>
        </p:nvSpPr>
        <p:spPr>
          <a:xfrm>
            <a:off x="1100137" y="609600"/>
            <a:ext cx="10453688" cy="4831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zhǔ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zǎi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shuí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néng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shén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bǐ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祢是我的主宰 誰能與我的神相比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My God and my Lord, who can ever compare with You?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yī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shēng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fú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jìng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bài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我一生向祢俯伏敬拜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bow down and humbly worship You</a:t>
            </a:r>
          </a:p>
        </p:txBody>
      </p:sp>
      <p:sp>
        <p:nvSpPr>
          <p:cNvPr id="27651" name="TextBox 1">
            <a:extLst>
              <a:ext uri="{FF2B5EF4-FFF2-40B4-BE49-F238E27FC236}">
                <a16:creationId xmlns:a16="http://schemas.microsoft.com/office/drawing/2014/main" id="{6F9032BC-7595-B798-5B67-1773A331B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5200" y="6324600"/>
            <a:ext cx="85725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>
                <a:solidFill>
                  <a:srgbClr val="000000"/>
                </a:solidFill>
              </a:rPr>
              <a:t>16/16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0"/>
            <a:ext cx="9448800" cy="99060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宣召</a:t>
            </a:r>
            <a:r>
              <a:rPr lang="en-US" dirty="0"/>
              <a:t> Calling to Worship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11582400" cy="5334000"/>
          </a:xfrm>
        </p:spPr>
        <p:txBody>
          <a:bodyPr>
            <a:normAutofit fontScale="55000" lnSpcReduction="20000"/>
          </a:bodyPr>
          <a:lstStyle/>
          <a:p>
            <a:pPr marL="0" marR="0" lvl="0" indent="0" defTabSz="9667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5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icrosoft YaHei" panose="020B0503020204020204" pitchFamily="34" charset="-122"/>
                <a:cs typeface="+mn-cs"/>
              </a:rPr>
              <a:t>馬太福音</a:t>
            </a:r>
            <a:r>
              <a:rPr kumimoji="0" lang="en-US" altLang="en-US" sz="5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11:28-30</a:t>
            </a:r>
            <a:endParaRPr kumimoji="0" lang="en-US" altLang="zh-CN" sz="5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667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altLang="en-US" sz="5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/>
                <a:ea typeface="Microsoft YaHei UI" panose="020B0503020204020204" pitchFamily="34" charset="-122"/>
                <a:cs typeface="+mn-cs"/>
              </a:rPr>
              <a:t>28: </a:t>
            </a:r>
            <a:r>
              <a:rPr lang="zh-CN" sz="5800" dirty="0">
                <a:effectLst/>
                <a:ea typeface="Microsoft YaHei" panose="020B0503020204020204" pitchFamily="34" charset="-122"/>
                <a:cs typeface="Microsoft YaHei" panose="020B0503020204020204" pitchFamily="34" charset="-122"/>
              </a:rPr>
              <a:t>凡勞苦擔重擔的人可以到我這裏來，我就使你們得安息。</a:t>
            </a:r>
            <a:r>
              <a:rPr lang="zh-CN" sz="58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altLang="zh-CN" sz="58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667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zh-CN" sz="58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29: </a:t>
            </a:r>
            <a:r>
              <a:rPr lang="zh-CN" sz="5800" dirty="0">
                <a:effectLst/>
                <a:ea typeface="Microsoft YaHei" panose="020B0503020204020204" pitchFamily="34" charset="-122"/>
                <a:cs typeface="Microsoft YaHei" panose="020B0503020204020204" pitchFamily="34" charset="-122"/>
              </a:rPr>
              <a:t>我心裏柔和謙卑，你們當負我的軛，學我的樣式；這樣，</a:t>
            </a:r>
            <a:endParaRPr lang="en-US" altLang="zh-CN" sz="5800" dirty="0">
              <a:effectLst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0" marR="0" lvl="0" indent="0" algn="l" defTabSz="9667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zh-CN" sz="5800" dirty="0">
                <a:ea typeface="Microsoft YaHei" panose="020B0503020204020204" pitchFamily="34" charset="-122"/>
                <a:cs typeface="Microsoft YaHei" panose="020B0503020204020204" pitchFamily="34" charset="-122"/>
              </a:rPr>
              <a:t>      </a:t>
            </a:r>
            <a:r>
              <a:rPr lang="zh-CN" sz="5800" dirty="0">
                <a:effectLst/>
                <a:ea typeface="Microsoft YaHei" panose="020B0503020204020204" pitchFamily="34" charset="-122"/>
                <a:cs typeface="Microsoft YaHei" panose="020B0503020204020204" pitchFamily="34" charset="-122"/>
              </a:rPr>
              <a:t>你們心裏就必得享安息。</a:t>
            </a:r>
            <a:r>
              <a:rPr lang="zh-CN" sz="58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altLang="zh-CN" sz="58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667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altLang="zh-CN" sz="58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30: </a:t>
            </a:r>
            <a:r>
              <a:rPr lang="zh-CN" sz="5800" dirty="0">
                <a:effectLst/>
                <a:ea typeface="Microsoft YaHei" panose="020B0503020204020204" pitchFamily="34" charset="-122"/>
                <a:cs typeface="Microsoft YaHei" panose="020B0503020204020204" pitchFamily="34" charset="-122"/>
              </a:rPr>
              <a:t>因為我的軛是容易的，我的擔子是輕省的。</a:t>
            </a:r>
            <a:endParaRPr kumimoji="0" lang="en-US" altLang="zh-CN" sz="5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667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altLang="en-US" sz="5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28: </a:t>
            </a:r>
            <a:r>
              <a:rPr lang="en-US" sz="5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Come to me, all you who are weary and burdened, and I will </a:t>
            </a:r>
          </a:p>
          <a:p>
            <a:pPr marL="0" marR="0" lvl="0" indent="0" algn="l" defTabSz="9667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5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</a:t>
            </a:r>
            <a:r>
              <a:rPr lang="en-US" sz="5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give you rest. </a:t>
            </a:r>
          </a:p>
          <a:p>
            <a:pPr marL="0" marR="0" lvl="0" indent="0" algn="l" defTabSz="9667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5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29: </a:t>
            </a:r>
            <a:r>
              <a:rPr lang="en-US" sz="5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Take my yoke upon you and learn from me, for I am gentle </a:t>
            </a:r>
          </a:p>
          <a:p>
            <a:pPr marL="0" marR="0" lvl="0" indent="0" algn="l" defTabSz="9667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5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sz="5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and humble in heart, and you will find rest for your souls. </a:t>
            </a:r>
          </a:p>
          <a:p>
            <a:pPr marL="0" marR="0" lvl="0" indent="0" algn="l" defTabSz="96678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5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30: </a:t>
            </a:r>
            <a:r>
              <a:rPr lang="en-US" sz="5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For my yoke is easy and my burden is light.</a:t>
            </a:r>
            <a:endParaRPr lang="en-US" sz="5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564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9B5F112-E7BC-8BFB-8556-2FA8BFBF48E4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471630"/>
              </p:ext>
            </p:extLst>
          </p:nvPr>
        </p:nvGraphicFramePr>
        <p:xfrm>
          <a:off x="1524000" y="85879"/>
          <a:ext cx="8763000" cy="6772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3771824" imgH="2914650" progId="AcroExch.Document.DC">
                  <p:embed/>
                </p:oleObj>
              </mc:Choice>
              <mc:Fallback>
                <p:oleObj name="Acrobat Document" r:id="rId2" imgW="3771824" imgH="291465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4000" y="85879"/>
                        <a:ext cx="8763000" cy="6772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4265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8395E-EE82-44EE-D2AD-9736B4210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D235E3-5A23-2FEC-AF5F-EB4EE90C98CB}"/>
              </a:ext>
            </a:extLst>
          </p:cNvPr>
          <p:cNvSpPr txBox="1"/>
          <p:nvPr/>
        </p:nvSpPr>
        <p:spPr>
          <a:xfrm>
            <a:off x="11277600" y="63246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1/4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2D2891-CB1E-F9E8-6DE1-A00FBF7C27FF}"/>
              </a:ext>
            </a:extLst>
          </p:cNvPr>
          <p:cNvSpPr txBox="1"/>
          <p:nvPr/>
        </p:nvSpPr>
        <p:spPr>
          <a:xfrm>
            <a:off x="266700" y="689788"/>
            <a:ext cx="1165860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我們屬於你，都是你的百姓，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We are Your people, Who are called by Your name</a:t>
            </a:r>
            <a:b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我們正呼求你，宣揚你的聖名；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We call upon You To declare Your fame</a:t>
            </a:r>
            <a:b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在這黑暗的世代，你召我們發光；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 this age of darkness, You've called us to be light</a:t>
            </a:r>
            <a:b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當我們尋求你面，主啊，顯你大能！</a:t>
            </a:r>
            <a:b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As we seek Your face Lord, Stir up Your might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519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8395E-EE82-44EE-D2AD-9736B4210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D235E3-5A23-2FEC-AF5F-EB4EE90C98CB}"/>
              </a:ext>
            </a:extLst>
          </p:cNvPr>
          <p:cNvSpPr txBox="1"/>
          <p:nvPr/>
        </p:nvSpPr>
        <p:spPr>
          <a:xfrm>
            <a:off x="11277600" y="63246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2/4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2D2891-CB1E-F9E8-6DE1-A00FBF7C27FF}"/>
              </a:ext>
            </a:extLst>
          </p:cNvPr>
          <p:cNvSpPr txBox="1"/>
          <p:nvPr/>
        </p:nvSpPr>
        <p:spPr>
          <a:xfrm>
            <a:off x="228600" y="609600"/>
            <a:ext cx="116586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建立你教會，來醫治這地，願你國度降臨。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Build Your church, And heal this land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</a:b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Let Your kingdom come</a:t>
            </a:r>
            <a:b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建立你教會，來醫治這地，願你旨意成全。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Build Your church ,  And heal this land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</a:b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Let Your will be done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7194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8395E-EE82-44EE-D2AD-9736B4210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D235E3-5A23-2FEC-AF5F-EB4EE90C98CB}"/>
              </a:ext>
            </a:extLst>
          </p:cNvPr>
          <p:cNvSpPr txBox="1"/>
          <p:nvPr/>
        </p:nvSpPr>
        <p:spPr>
          <a:xfrm>
            <a:off x="11277600" y="63246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3/4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2D2891-CB1E-F9E8-6DE1-A00FBF7C27FF}"/>
              </a:ext>
            </a:extLst>
          </p:cNvPr>
          <p:cNvSpPr txBox="1"/>
          <p:nvPr/>
        </p:nvSpPr>
        <p:spPr>
          <a:xfrm>
            <a:off x="266700" y="689788"/>
            <a:ext cx="1165860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我們屬於你，都是你的百姓，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We are Your people, Who are called by Your name</a:t>
            </a:r>
            <a:b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我們正呼求你，宣揚你的聖名；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We call upon You To declare Your fame</a:t>
            </a:r>
            <a:b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在這黑暗的世代，你召我們發光；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In this age of darkness, You've called us to be light</a:t>
            </a:r>
            <a:b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當我們尋求你面，主啊，顯你大能！</a:t>
            </a:r>
            <a:b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As we seek Your face Lord, Stir up Your might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9473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8395E-EE82-44EE-D2AD-9736B4210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D235E3-5A23-2FEC-AF5F-EB4EE90C98CB}"/>
              </a:ext>
            </a:extLst>
          </p:cNvPr>
          <p:cNvSpPr txBox="1"/>
          <p:nvPr/>
        </p:nvSpPr>
        <p:spPr>
          <a:xfrm>
            <a:off x="11277600" y="63246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4/4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2D2891-CB1E-F9E8-6DE1-A00FBF7C27FF}"/>
              </a:ext>
            </a:extLst>
          </p:cNvPr>
          <p:cNvSpPr txBox="1"/>
          <p:nvPr/>
        </p:nvSpPr>
        <p:spPr>
          <a:xfrm>
            <a:off x="228600" y="609600"/>
            <a:ext cx="116586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建立你教會，來醫治這地，願你國度降臨。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Build Your church, And heal this land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</a:b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Let Your kingdom come</a:t>
            </a:r>
            <a:b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建立你教會，來醫治這地，願你旨意成全。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Build Your church ,  And heal this land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</a:b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Let Your will be done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2531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5F1BBB8-BA9B-A1F3-408C-A0796171758A}"/>
              </a:ext>
            </a:extLst>
          </p:cNvPr>
          <p:cNvSpPr txBox="1"/>
          <p:nvPr/>
        </p:nvSpPr>
        <p:spPr>
          <a:xfrm>
            <a:off x="152400" y="152400"/>
            <a:ext cx="120396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icrosoft YaHei" panose="020B0503020204020204" pitchFamily="34" charset="-122"/>
                <a:cs typeface="Microsoft YaHei" panose="020B0503020204020204" pitchFamily="34" charset="-122"/>
              </a:rPr>
              <a:t>路加福音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Luke 2:41-52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41: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每年到逾越節，他父母就上耶路撒冷去。</a:t>
            </a:r>
            <a:r>
              <a:rPr 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42: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當他十二歲的時候，他們按着節期的規矩上去。</a:t>
            </a:r>
            <a:r>
              <a:rPr 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43: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守滿了節期，他們回去，孩童耶穌仍舊在耶路撒冷。他的父母並不知道，</a:t>
            </a:r>
            <a:r>
              <a:rPr 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44: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以為他在同行的人中間，走了一天的路程，就在親族和熟識的人中找他，</a:t>
            </a:r>
            <a:r>
              <a:rPr 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45: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既找不着，就回耶路撒冷去找他。</a:t>
            </a:r>
            <a:r>
              <a:rPr 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46: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過了三天，就遇見他在殿裏，坐在教師中間，一面聽，一面問。</a:t>
            </a:r>
            <a:r>
              <a:rPr 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47: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凡聽見他的，都希奇他的聰明和他的應對。</a:t>
            </a:r>
            <a:r>
              <a:rPr 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48: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他父母看見就很希奇。他母親對他說：「我兒！為甚麼向我們這樣行呢</a:t>
            </a:r>
            <a:r>
              <a:rPr lang="en-US" alt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v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    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看哪，你父親和我傷心來找你！」</a:t>
            </a:r>
            <a:r>
              <a:rPr 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49: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耶穌說：「為甚麼找我呢？豈不知我應當以我父的事為念嗎</a:t>
            </a:r>
            <a:r>
              <a:rPr 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？」</a:t>
            </a:r>
            <a:r>
              <a:rPr 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50: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他所說的這話，他們不明白。</a:t>
            </a:r>
            <a:r>
              <a:rPr lang="zh-CN" sz="2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51: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他就同他們下去，回到拿撒勒，並且順從他們。他母親把這一切的事都存在心裏。</a:t>
            </a:r>
            <a:endParaRPr lang="en-US" altLang="zh-CN" sz="2800" kern="100" dirty="0">
              <a:latin typeface="Calibri" panose="020F0502020204030204" pitchFamily="34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52: </a:t>
            </a:r>
            <a:r>
              <a:rPr 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耶穌的智慧和身量，並神和人喜愛他的心，都一齊增長。</a:t>
            </a:r>
            <a:endParaRPr lang="en-US" sz="2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3147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5F1BBB8-BA9B-A1F3-408C-A0796171758A}"/>
              </a:ext>
            </a:extLst>
          </p:cNvPr>
          <p:cNvSpPr txBox="1"/>
          <p:nvPr/>
        </p:nvSpPr>
        <p:spPr>
          <a:xfrm>
            <a:off x="304800" y="381000"/>
            <a:ext cx="1158240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icrosoft YaHei" panose="020B0503020204020204" pitchFamily="34" charset="-122"/>
                <a:cs typeface="Microsoft YaHei" panose="020B0503020204020204" pitchFamily="34" charset="-122"/>
              </a:rPr>
              <a:t>路加福音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Luke 2:41-52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altLang="zh-CN" sz="2800" kern="100" dirty="0">
                <a:effectLst/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41: </a:t>
            </a: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Every year Jesus’ parents went to Jerusalem for the Festival of the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Passover.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42: When he was twelve years old, they went up to the festival, according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to the custom.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43: </a:t>
            </a: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After the festival was over, while his parents were returning home, the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boy Jesus stayed behind in Jerusalem, but they were unaware of it.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44: </a:t>
            </a: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Thinking he was in their company, they traveled on for a day. Then they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began looking for him among their relatives and friends.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45: </a:t>
            </a: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When they did not find him, they went back to Jerusalem to look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for him.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46: After three days they found him in the temple courts, sitting among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sz="2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teachers, listening to them and asking them questions. </a:t>
            </a:r>
          </a:p>
        </p:txBody>
      </p:sp>
    </p:spTree>
    <p:extLst>
      <p:ext uri="{BB962C8B-B14F-4D97-AF65-F5344CB8AC3E}">
        <p14:creationId xmlns:p14="http://schemas.microsoft.com/office/powerpoint/2010/main" val="2368201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5F1BBB8-BA9B-A1F3-408C-A0796171758A}"/>
              </a:ext>
            </a:extLst>
          </p:cNvPr>
          <p:cNvSpPr txBox="1"/>
          <p:nvPr/>
        </p:nvSpPr>
        <p:spPr>
          <a:xfrm>
            <a:off x="152400" y="228600"/>
            <a:ext cx="11430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icrosoft YaHei" panose="020B0503020204020204" pitchFamily="34" charset="-122"/>
                <a:cs typeface="Microsoft YaHei" panose="020B0503020204020204" pitchFamily="34" charset="-122"/>
              </a:rPr>
              <a:t>路加福音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Luke 2:41-52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47: Everyone who heard him was amazed at his understanding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and his answers.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48: When his parents saw him, they were astonished. His mother said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to him, “Son, why have you treated us like this? Your father and 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have been anxiously searching for you.”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49: “Why were you searching for me?” he asked. “Didn’t you know 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had to be in my Father’s house?”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50: But they did not understand what he was saying to them.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51: Then he went down to Nazareth with them and was obedient to them.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But his mother treasured all these things in her heart.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52: And Jesus grew in wisdom and stature, and in favor with God and man</a:t>
            </a:r>
            <a:endParaRPr kumimoji="0" lang="en-US" sz="28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8489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69BDC87-4929-5E49-90EA-1F0AED62F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52525"/>
            <a:ext cx="9144000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神聖之愛，遠超眾愛，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Love Divine, all loves excelling,</a:t>
            </a:r>
          </a:p>
          <a:p>
            <a:pPr algn="ctr" fontAlgn="base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天上之樂臨地上；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Joy of heav'n, to earth come down;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竟來住我卑微胸懷，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Fix in us Thy humble dwelling,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作我相信的恩賞。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All Thy faithful mercies crown. 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61665E6-6955-5ABC-E693-9845F5B623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49238"/>
            <a:ext cx="9144000" cy="969962"/>
          </a:xfrm>
        </p:spPr>
        <p:txBody>
          <a:bodyPr/>
          <a:lstStyle/>
          <a:p>
            <a:r>
              <a:rPr lang="en-US" altLang="zh-TW" sz="2800" b="0" i="1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rPr>
              <a:t>18 </a:t>
            </a:r>
            <a:r>
              <a:rPr lang="zh-TW" altLang="en-US" sz="2800" b="0" i="1">
                <a:solidFill>
                  <a:schemeClr val="tx1"/>
                </a:solidFill>
                <a:latin typeface="Times New Roman" panose="02020603050405020304" pitchFamily="18" charset="0"/>
                <a:ea typeface="細明體" panose="02020509000000000000" pitchFamily="49" charset="-120"/>
              </a:rPr>
              <a:t>神聖之愛，遠超眾愛</a:t>
            </a:r>
            <a:r>
              <a:rPr lang="zh-TW" altLang="en-US" sz="2800" b="0" i="1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rPr>
              <a:t> </a:t>
            </a:r>
            <a:br>
              <a:rPr lang="zh-TW" altLang="zh-CN" sz="2800" b="0" i="1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rPr>
            </a:br>
            <a:r>
              <a:rPr lang="en-US" altLang="zh-TW" sz="2800" b="0" i="1">
                <a:solidFill>
                  <a:schemeClr val="tx1"/>
                </a:solidFill>
                <a:latin typeface="Times New Roman" panose="02020603050405020304" pitchFamily="18" charset="0"/>
                <a:ea typeface="標楷體" pitchFamily="65" charset="-128"/>
              </a:rPr>
              <a:t>LOVE DIVINE, ALL LOVES EXCELLING</a:t>
            </a:r>
            <a:endParaRPr lang="en-US" altLang="en-US" sz="2800" b="0" i="1">
              <a:solidFill>
                <a:schemeClr val="tx1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DD1EEB84-8840-2327-8E04-20A09BEAF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4350"/>
            <a:ext cx="9144000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恩主，袮是所有憐憫，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Jesus, Thou art all compassion;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袮是純潔無限愛；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Pure, unbounded love Thou art;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眷顧我們，帶來救恩，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Visit us with Thy salvation,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進入相信的胸懷。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Enter ev'ry trembling heart.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Content Placeholder 4">
            <a:extLst>
              <a:ext uri="{FF2B5EF4-FFF2-40B4-BE49-F238E27FC236}">
                <a16:creationId xmlns:a16="http://schemas.microsoft.com/office/drawing/2014/main" id="{FD426429-72EF-10D2-B81A-D3AC61CEDA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2860" y="1928813"/>
            <a:ext cx="8346281" cy="1742778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3C56D72-5574-EB79-B644-040EA9557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1001"/>
            <a:ext cx="9144000" cy="556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2800">
                <a:solidFill>
                  <a:srgbClr val="FFFF00"/>
                </a:solidFill>
                <a:latin typeface="標楷體" pitchFamily="65" charset="-128"/>
                <a:ea typeface="標楷體" pitchFamily="65" charset="-128"/>
              </a:rPr>
              <a:t>（</a:t>
            </a:r>
            <a:r>
              <a:rPr lang="zh-TW" altLang="en-US" sz="2800">
                <a:solidFill>
                  <a:srgbClr val="FFFF00"/>
                </a:solidFill>
                <a:latin typeface="標楷體" pitchFamily="65" charset="-128"/>
                <a:ea typeface="標楷體" pitchFamily="65" charset="-128"/>
              </a:rPr>
              <a:t>二）</a:t>
            </a:r>
            <a:endParaRPr lang="zh-TW" altLang="zh-CN" sz="2800">
              <a:solidFill>
                <a:srgbClr val="FFFF00"/>
              </a:solidFill>
              <a:latin typeface="標楷體" pitchFamily="65" charset="-128"/>
              <a:ea typeface="標楷體" pitchFamily="65" charset="-128"/>
            </a:endParaRP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哦，主，向我吹袮聖靈，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Breathe, O breathe Thy loving Spirit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吹進煩擾的心裏；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Into every troubled breast;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使我有分袮的豐盛，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Let us all in Thee inherit,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享受應許的安息。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Let us find the promised rest.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2500BCC-F69E-B41E-ECF3-DCB6DEBB2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8150"/>
            <a:ext cx="9144000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從我除去罪的愛好，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Take away the love of sinning;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除去一切的捆綁；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Alpha and Omega be;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使我認識生命之道，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End of faith, as its beginning,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使我完全得釋放。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Set our hearts at liberty.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C2F6F593-A3F8-B77A-F148-F1E6BF2E1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66726"/>
            <a:ext cx="9144000" cy="556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2800">
                <a:solidFill>
                  <a:srgbClr val="FFFF00"/>
                </a:solidFill>
                <a:latin typeface="標楷體" pitchFamily="65" charset="-128"/>
                <a:ea typeface="標楷體" pitchFamily="65" charset="-128"/>
              </a:rPr>
              <a:t>（</a:t>
            </a:r>
            <a:r>
              <a:rPr lang="zh-TW" altLang="en-US" sz="2800">
                <a:solidFill>
                  <a:srgbClr val="FFFF00"/>
                </a:solidFill>
                <a:latin typeface="標楷體" pitchFamily="65" charset="-128"/>
                <a:ea typeface="標楷體" pitchFamily="65" charset="-128"/>
              </a:rPr>
              <a:t>三）</a:t>
            </a:r>
            <a:endParaRPr lang="zh-TW" altLang="zh-CN" sz="2800">
              <a:solidFill>
                <a:srgbClr val="FFFF00"/>
              </a:solidFill>
              <a:latin typeface="標楷體" pitchFamily="65" charset="-128"/>
              <a:ea typeface="標楷體" pitchFamily="65" charset="-128"/>
            </a:endParaRP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大能的主，前來拯救，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Come, Almighty, to deliver,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賜我生命何豐盛；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Let us all Thy life receive;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願袮同在直到永久，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Suddenly return, and never,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永遠住在袮殿中。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Nevermore Thy temples leave.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D4DAC5A-7266-4AAC-F3CD-646AA47FB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09600"/>
            <a:ext cx="9144000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我要時常頌讚袮名，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Thee we would be always blessing,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照袮喜悅事奉袮；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Serve Thee as Thy hosts above,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不住禱告，不住頌稱，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Pray, and praise Thee without ceasing,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誇耀袮愛永無已。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Glory in Thy perfect love.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77A45FD-9BA5-D8E4-71FB-80E8F474C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57201"/>
            <a:ext cx="9144000" cy="556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2800">
                <a:solidFill>
                  <a:srgbClr val="FFFF00"/>
                </a:solidFill>
                <a:latin typeface="標楷體" pitchFamily="65" charset="-128"/>
                <a:ea typeface="標楷體" pitchFamily="65" charset="-128"/>
              </a:rPr>
              <a:t>（</a:t>
            </a:r>
            <a:r>
              <a:rPr lang="zh-TW" altLang="en-US" sz="2800">
                <a:solidFill>
                  <a:srgbClr val="FFFF00"/>
                </a:solidFill>
                <a:latin typeface="標楷體" pitchFamily="65" charset="-128"/>
                <a:ea typeface="標楷體" pitchFamily="65" charset="-128"/>
              </a:rPr>
              <a:t>四）　</a:t>
            </a:r>
            <a:endParaRPr lang="zh-TW" altLang="zh-CN" sz="2800">
              <a:solidFill>
                <a:srgbClr val="FFFF00"/>
              </a:solidFill>
              <a:latin typeface="標楷體" pitchFamily="65" charset="-128"/>
              <a:ea typeface="標楷體" pitchFamily="65" charset="-128"/>
            </a:endParaRP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求袮完成袮的新造，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Finish, then, Thy new creation;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使我純潔無瑕疵；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Pure and spotless let us be;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袮大救恩我全享到，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Let us see Thy great salvation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得以和袮全相似。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Perfectly restored in Thee;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273B85E-6303-4D14-85F4-067F5F1D9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8150"/>
            <a:ext cx="9144000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更新變化，榮上加榮，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Changed from glory into glory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直到滿有袮身量；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Till with Thee we take our place,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直到進入榮耀之中，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Till we cast our crowns before Thee,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zh-TW" altLang="en-US" sz="40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永遠將袮愛頌揚。</a:t>
            </a:r>
          </a:p>
          <a:p>
            <a:pPr algn="ctr" eaLnBrk="0" fontAlgn="base" hangingPunct="0">
              <a:spcBef>
                <a:spcPct val="1500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00"/>
                </a:solidFill>
                <a:latin typeface="Times New Roman" panose="02020603050405020304" pitchFamily="18" charset="0"/>
                <a:ea typeface="華康標楷體" pitchFamily="65" charset="-128"/>
              </a:rPr>
              <a:t>Lost in wonder, love and praise.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祷告</a:t>
            </a:r>
            <a:r>
              <a:rPr lang="en-US" dirty="0"/>
              <a:t>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highlight>
                  <a:srgbClr val="FFFF00"/>
                </a:highlight>
              </a:rPr>
              <a:t>第一时段：现场的弟兄姐妹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295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祷告</a:t>
            </a:r>
            <a:r>
              <a:rPr lang="en-US" dirty="0"/>
              <a:t>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b="1" dirty="0">
                <a:highlight>
                  <a:srgbClr val="FFFF00"/>
                </a:highlight>
              </a:rPr>
              <a:t>第二时段：线上的弟兄姐妹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919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祷告</a:t>
            </a:r>
            <a:r>
              <a:rPr lang="en-US" dirty="0"/>
              <a:t>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highlight>
                  <a:srgbClr val="FFFF00"/>
                </a:highlight>
              </a:rPr>
              <a:t>回到现场 </a:t>
            </a:r>
            <a:r>
              <a:rPr lang="en-US" altLang="zh-CN" sz="4000" dirty="0">
                <a:highlight>
                  <a:srgbClr val="FFFF00"/>
                </a:highlight>
              </a:rPr>
              <a:t>(On site)</a:t>
            </a:r>
            <a:endParaRPr lang="en-US" sz="4000" dirty="0">
              <a:highlight>
                <a:srgbClr val="FFFF00"/>
              </a:highlight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7205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7EFEFEF-8599-47B2-A4EB-B6C1E5EFC2BE}"/>
              </a:ext>
            </a:extLst>
          </p:cNvPr>
          <p:cNvSpPr txBox="1">
            <a:spLocks/>
          </p:cNvSpPr>
          <p:nvPr/>
        </p:nvSpPr>
        <p:spPr>
          <a:xfrm>
            <a:off x="838200" y="274638"/>
            <a:ext cx="9372600" cy="20113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dirty="0"/>
              <a:t>信息</a:t>
            </a:r>
            <a:r>
              <a:rPr lang="en-US" dirty="0"/>
              <a:t> Message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7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DEC3FAE-0C13-FEDE-AC11-0DBFAB98FCF0}"/>
              </a:ext>
            </a:extLst>
          </p:cNvPr>
          <p:cNvSpPr txBox="1"/>
          <p:nvPr/>
        </p:nvSpPr>
        <p:spPr>
          <a:xfrm>
            <a:off x="1362075" y="135630"/>
            <a:ext cx="9467850" cy="61915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shén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fù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pán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shí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jìng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我的神 我的父 我的磐石 我敬拜祢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My God, my Lord, my Father, I worship You</a:t>
            </a: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24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cí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ài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fēng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shèng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cí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ài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祢的慈愛 豐盛的慈愛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Your kindness such loving kindness</a:t>
            </a: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24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yǒng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yuǎn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bú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biàn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jiàn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dào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wàn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dài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永遠屹立不變 建立到萬代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Never ceasing, never changing, always true</a:t>
            </a:r>
          </a:p>
        </p:txBody>
      </p:sp>
      <p:sp>
        <p:nvSpPr>
          <p:cNvPr id="12291" name="TextBox 10">
            <a:extLst>
              <a:ext uri="{FF2B5EF4-FFF2-40B4-BE49-F238E27FC236}">
                <a16:creationId xmlns:a16="http://schemas.microsoft.com/office/drawing/2014/main" id="{703EF706-53C5-20E5-FF63-97379C369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7600" y="6395044"/>
            <a:ext cx="714375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1/16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2">
            <a:extLst>
              <a:ext uri="{FF2B5EF4-FFF2-40B4-BE49-F238E27FC236}">
                <a16:creationId xmlns:a16="http://schemas.microsoft.com/office/drawing/2014/main" id="{9384EE89-2CCB-3AFD-F046-FB927ACBD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475" y="0"/>
            <a:ext cx="61150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u="sng">
                <a:solidFill>
                  <a:schemeClr val="bg1"/>
                </a:solidFill>
              </a:rPr>
              <a:t> </a:t>
            </a:r>
            <a:r>
              <a:rPr lang="en-US" altLang="en-US" sz="6000" b="1" u="sng">
                <a:solidFill>
                  <a:schemeClr val="bg1"/>
                </a:solidFill>
              </a:rPr>
              <a:t>Hi Ne Ni </a:t>
            </a:r>
            <a:r>
              <a:rPr lang="ja-JP" altLang="en-US" sz="6000" b="1" u="sng">
                <a:solidFill>
                  <a:schemeClr val="bg1"/>
                </a:solidFill>
              </a:rPr>
              <a:t>我在这里</a:t>
            </a:r>
            <a:endParaRPr lang="en-US" altLang="en-US" sz="6000" b="1" u="sng">
              <a:solidFill>
                <a:schemeClr val="bg1"/>
              </a:solidFill>
            </a:endParaRPr>
          </a:p>
        </p:txBody>
      </p:sp>
      <p:sp>
        <p:nvSpPr>
          <p:cNvPr id="4099" name="TextBox 3">
            <a:extLst>
              <a:ext uri="{FF2B5EF4-FFF2-40B4-BE49-F238E27FC236}">
                <a16:creationId xmlns:a16="http://schemas.microsoft.com/office/drawing/2014/main" id="{9C75849D-CE5B-B558-4708-3E644799B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04800"/>
            <a:ext cx="8590813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耶和華我的主啊！</a:t>
            </a:r>
            <a:endParaRPr lang="en-US" altLang="zh-TW" sz="4800" b="1" dirty="0"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pPr algn="ctr"/>
            <a:r>
              <a:rPr lang="zh-TW" altLang="en-US" sz="44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求祢使我放下心中  放下心中所愛</a:t>
            </a: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耶和華我的主啊！</a:t>
            </a:r>
            <a:endParaRPr lang="en-US" altLang="zh-TW" sz="4800" b="1" dirty="0"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求祢使我打碎心中  心中偶像</a:t>
            </a:r>
            <a:r>
              <a:rPr lang="zh-TW" altLang="en-US" sz="4800" b="1" dirty="0"/>
              <a:t> </a:t>
            </a:r>
            <a:endParaRPr lang="en-US" altLang="en-US" sz="4800" b="1" dirty="0"/>
          </a:p>
        </p:txBody>
      </p:sp>
      <p:sp>
        <p:nvSpPr>
          <p:cNvPr id="4100" name="TextBox 4">
            <a:extLst>
              <a:ext uri="{FF2B5EF4-FFF2-40B4-BE49-F238E27FC236}">
                <a16:creationId xmlns:a16="http://schemas.microsoft.com/office/drawing/2014/main" id="{6558997A-7584-8678-B498-CE595E9C2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68" y="3290233"/>
            <a:ext cx="1104366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 b="1" dirty="0"/>
              <a:t>Yahweh! O my LORD my God </a:t>
            </a:r>
            <a:br>
              <a:rPr lang="en-US" altLang="en-US" sz="4000" b="1" dirty="0"/>
            </a:br>
            <a:r>
              <a:rPr lang="en-US" altLang="en-US" sz="4000" b="1" dirty="0"/>
              <a:t>Come and help me forsake my love </a:t>
            </a:r>
          </a:p>
          <a:p>
            <a:pPr algn="ctr"/>
            <a:r>
              <a:rPr lang="en-US" altLang="en-US" sz="4000" b="1" dirty="0"/>
              <a:t>Forsake my love, my all </a:t>
            </a:r>
          </a:p>
          <a:p>
            <a:pPr algn="ctr"/>
            <a:r>
              <a:rPr lang="en-US" altLang="en-US" sz="4000" b="1" dirty="0"/>
              <a:t>Yahweh! O my LORD my God </a:t>
            </a:r>
            <a:br>
              <a:rPr lang="en-US" altLang="en-US" sz="4000" b="1" dirty="0"/>
            </a:br>
            <a:r>
              <a:rPr lang="en-US" altLang="en-US" sz="4000" b="1" dirty="0"/>
              <a:t>Help me break down all my idols, idols in my heart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9C8A35-132F-700A-A0A7-8432CEA8D1DB}"/>
              </a:ext>
            </a:extLst>
          </p:cNvPr>
          <p:cNvSpPr txBox="1"/>
          <p:nvPr/>
        </p:nvSpPr>
        <p:spPr>
          <a:xfrm>
            <a:off x="11361992" y="64008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1/7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>
            <a:extLst>
              <a:ext uri="{FF2B5EF4-FFF2-40B4-BE49-F238E27FC236}">
                <a16:creationId xmlns:a16="http://schemas.microsoft.com/office/drawing/2014/main" id="{17EE2DA1-ECBE-8C36-6749-A4C6E3779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04800"/>
            <a:ext cx="839524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  <a:cs typeface="Aharoni" panose="02010803020104030203" pitchFamily="2" charset="-79"/>
              </a:rPr>
              <a:t>直到我在敬拜中獻上自己為祭</a:t>
            </a:r>
            <a:endParaRPr lang="en-US" altLang="zh-TW" sz="4800" b="1" dirty="0">
              <a:latin typeface="Adobe Heiti Std R" panose="020B0400000000000000" pitchFamily="34" charset="-128"/>
              <a:ea typeface="Adobe Heiti Std R" panose="020B0400000000000000" pitchFamily="34" charset="-128"/>
              <a:cs typeface="Aharoni" panose="02010803020104030203" pitchFamily="2" charset="-79"/>
            </a:endParaRP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  <a:cs typeface="Aharoni" panose="02010803020104030203" pitchFamily="2" charset="-79"/>
              </a:rPr>
              <a:t>無怨  無悔  永不回頭</a:t>
            </a: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  <a:cs typeface="Aharoni" panose="02010803020104030203" pitchFamily="2" charset="-79"/>
              </a:rPr>
              <a:t>直到我在祭壇那裡得著命定</a:t>
            </a:r>
            <a:endParaRPr lang="en-US" altLang="zh-TW" sz="4800" b="1" dirty="0">
              <a:latin typeface="Adobe Heiti Std R" panose="020B0400000000000000" pitchFamily="34" charset="-128"/>
              <a:ea typeface="Adobe Heiti Std R" panose="020B0400000000000000" pitchFamily="34" charset="-128"/>
              <a:cs typeface="Aharoni" panose="02010803020104030203" pitchFamily="2" charset="-79"/>
            </a:endParaRP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  <a:cs typeface="Aharoni" panose="02010803020104030203" pitchFamily="2" charset="-79"/>
              </a:rPr>
              <a:t>無怨  無悔  我在這裡</a:t>
            </a:r>
            <a:endParaRPr lang="en-US" altLang="zh-TW" sz="4800" b="1" dirty="0">
              <a:latin typeface="Adobe Heiti Std R" panose="020B0400000000000000" pitchFamily="34" charset="-128"/>
              <a:ea typeface="Adobe Heiti Std R" panose="020B0400000000000000" pitchFamily="34" charset="-128"/>
              <a:cs typeface="Aharoni" panose="02010803020104030203" pitchFamily="2" charset="-79"/>
            </a:endParaRP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  <a:cs typeface="Aharoni" panose="02010803020104030203" pitchFamily="2" charset="-79"/>
              </a:rPr>
              <a:t> </a:t>
            </a:r>
            <a:endParaRPr lang="en-US" altLang="en-US" sz="4800" b="1" dirty="0">
              <a:latin typeface="Adobe Heiti Std R" panose="020B0400000000000000" pitchFamily="34" charset="-128"/>
              <a:ea typeface="Adobe Heiti Std R" panose="020B0400000000000000" pitchFamily="34" charset="-128"/>
              <a:cs typeface="Aharoni" panose="02010803020104030203" pitchFamily="2" charset="-79"/>
            </a:endParaRPr>
          </a:p>
        </p:txBody>
      </p:sp>
      <p:sp>
        <p:nvSpPr>
          <p:cNvPr id="5123" name="TextBox 3">
            <a:extLst>
              <a:ext uri="{FF2B5EF4-FFF2-40B4-BE49-F238E27FC236}">
                <a16:creationId xmlns:a16="http://schemas.microsoft.com/office/drawing/2014/main" id="{4A993D19-4845-C43E-A075-89D071323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698" y="3505200"/>
            <a:ext cx="932460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 b="1" dirty="0"/>
              <a:t>Till I give myself in worship as a sacrifice </a:t>
            </a:r>
            <a:br>
              <a:rPr lang="en-US" altLang="en-US" sz="4000" b="1" dirty="0"/>
            </a:br>
            <a:r>
              <a:rPr lang="en-US" altLang="en-US" sz="4000" b="1" dirty="0"/>
              <a:t>With no regrets, No turning back </a:t>
            </a:r>
            <a:br>
              <a:rPr lang="en-US" altLang="en-US" sz="4000" b="1" dirty="0"/>
            </a:br>
            <a:r>
              <a:rPr lang="en-US" altLang="en-US" sz="4000" b="1" dirty="0"/>
              <a:t>Till I at the altar hear the calling for my life </a:t>
            </a:r>
            <a:br>
              <a:rPr lang="en-US" altLang="en-US" sz="4000" b="1" dirty="0"/>
            </a:br>
            <a:r>
              <a:rPr lang="en-US" altLang="en-US" sz="4000" b="1" dirty="0"/>
              <a:t>With no regrets, Here I am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FDED3A-5ADA-91AC-1C4E-8134B9D7BEB6}"/>
              </a:ext>
            </a:extLst>
          </p:cNvPr>
          <p:cNvSpPr txBox="1"/>
          <p:nvPr/>
        </p:nvSpPr>
        <p:spPr>
          <a:xfrm>
            <a:off x="11361992" y="64008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2/7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>
            <a:extLst>
              <a:ext uri="{FF2B5EF4-FFF2-40B4-BE49-F238E27FC236}">
                <a16:creationId xmlns:a16="http://schemas.microsoft.com/office/drawing/2014/main" id="{6456A84B-3253-634F-0887-C2C5F9C99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831" y="182879"/>
            <a:ext cx="6256337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Hi-Ne-Ni </a:t>
            </a:r>
            <a:r>
              <a:rPr lang="en-US" altLang="en-US" sz="4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Hi-Ne-Ni</a:t>
            </a:r>
            <a: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 </a:t>
            </a:r>
            <a:b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ja-JP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燒我 </a:t>
            </a:r>
            <a:r>
              <a:rPr lang="en-US" altLang="ja-JP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ja-JP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差我 </a:t>
            </a:r>
            <a:r>
              <a:rPr lang="en-US" altLang="ja-JP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ja-JP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我在這裡 </a:t>
            </a:r>
            <a:br>
              <a:rPr lang="ja-JP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Hi-Ne-Ni </a:t>
            </a:r>
            <a:r>
              <a:rPr lang="en-US" altLang="en-US" sz="4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Hi-Ne-Ni</a:t>
            </a:r>
            <a: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 </a:t>
            </a:r>
            <a:b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ja-JP" altLang="en-US" sz="4800" b="1" dirty="0">
                <a:latin typeface="Aharoni" panose="02010803020104030203" pitchFamily="2" charset="-79"/>
              </a:rPr>
              <a:t>燒我 </a:t>
            </a:r>
            <a:r>
              <a:rPr lang="en-US" altLang="ja-JP" sz="4800" b="1" dirty="0">
                <a:latin typeface="Aharoni" panose="02010803020104030203" pitchFamily="2" charset="-79"/>
              </a:rPr>
              <a:t>, </a:t>
            </a:r>
            <a:r>
              <a:rPr lang="ja-JP" altLang="en-US" sz="4800" b="1" dirty="0">
                <a:latin typeface="Aharoni" panose="02010803020104030203" pitchFamily="2" charset="-79"/>
              </a:rPr>
              <a:t>差我 </a:t>
            </a:r>
            <a: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Hi-Ne-Ni </a:t>
            </a:r>
          </a:p>
        </p:txBody>
      </p:sp>
      <p:sp>
        <p:nvSpPr>
          <p:cNvPr id="6147" name="TextBox 3">
            <a:extLst>
              <a:ext uri="{FF2B5EF4-FFF2-40B4-BE49-F238E27FC236}">
                <a16:creationId xmlns:a16="http://schemas.microsoft.com/office/drawing/2014/main" id="{3AED94A0-ADFE-04C1-3A05-897E2D180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743" y="3628710"/>
            <a:ext cx="828451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fr-FR" altLang="en-US" sz="4400" b="1" dirty="0"/>
              <a:t>Hi-Ne-Ni , Hi-Ne-Ni </a:t>
            </a:r>
            <a:br>
              <a:rPr lang="fr-FR" altLang="en-US" sz="4400" b="1" dirty="0"/>
            </a:br>
            <a:r>
              <a:rPr lang="fr-FR" altLang="en-US" sz="4400" b="1" dirty="0"/>
              <a:t>Purge me, </a:t>
            </a:r>
            <a:r>
              <a:rPr lang="fr-FR" altLang="en-US" sz="4400" b="1" dirty="0" err="1"/>
              <a:t>Send</a:t>
            </a:r>
            <a:r>
              <a:rPr lang="fr-FR" altLang="en-US" sz="4400" b="1" dirty="0"/>
              <a:t> me Yes! </a:t>
            </a:r>
            <a:r>
              <a:rPr lang="fr-FR" altLang="en-US" sz="4400" b="1" dirty="0" err="1"/>
              <a:t>Here</a:t>
            </a:r>
            <a:r>
              <a:rPr lang="fr-FR" altLang="en-US" sz="4400" b="1" dirty="0"/>
              <a:t> I </a:t>
            </a:r>
            <a:r>
              <a:rPr lang="fr-FR" altLang="en-US" sz="4400" b="1" dirty="0" err="1"/>
              <a:t>am</a:t>
            </a:r>
            <a:r>
              <a:rPr lang="fr-FR" altLang="en-US" sz="4400" b="1" dirty="0"/>
              <a:t> </a:t>
            </a:r>
            <a:br>
              <a:rPr lang="fr-FR" altLang="en-US" sz="4400" b="1" dirty="0"/>
            </a:br>
            <a:r>
              <a:rPr lang="fr-FR" altLang="en-US" sz="4400" b="1" dirty="0"/>
              <a:t>Hi-Ne-Ni , Hi-Ne-Ni </a:t>
            </a:r>
            <a:br>
              <a:rPr lang="fr-FR" altLang="en-US" sz="4400" b="1" dirty="0"/>
            </a:br>
            <a:r>
              <a:rPr lang="fr-FR" altLang="en-US" sz="4400" b="1" dirty="0"/>
              <a:t>Purge me, </a:t>
            </a:r>
            <a:r>
              <a:rPr lang="fr-FR" altLang="en-US" sz="4400" b="1" dirty="0" err="1"/>
              <a:t>Send</a:t>
            </a:r>
            <a:r>
              <a:rPr lang="fr-FR" altLang="en-US" sz="4400" b="1" dirty="0"/>
              <a:t> me, Hi-Ne-Ni</a:t>
            </a:r>
            <a:r>
              <a:rPr lang="fr-FR" altLang="en-US" sz="4400" dirty="0"/>
              <a:t> </a:t>
            </a:r>
            <a:endParaRPr lang="en-US" altLang="en-US" sz="4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D9A7CE-8FC2-B196-F5DA-56C40B6FE9E8}"/>
              </a:ext>
            </a:extLst>
          </p:cNvPr>
          <p:cNvSpPr txBox="1"/>
          <p:nvPr/>
        </p:nvSpPr>
        <p:spPr>
          <a:xfrm>
            <a:off x="11361992" y="64008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3/7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>
            <a:extLst>
              <a:ext uri="{FF2B5EF4-FFF2-40B4-BE49-F238E27FC236}">
                <a16:creationId xmlns:a16="http://schemas.microsoft.com/office/drawing/2014/main" id="{D1195372-EEC0-1D90-4223-1CB294174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7989" y="152401"/>
            <a:ext cx="8590813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耶和華我的主啊！</a:t>
            </a:r>
            <a:endParaRPr lang="en-US" altLang="zh-TW" sz="4800" b="1" dirty="0"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pPr algn="ctr"/>
            <a:r>
              <a:rPr lang="zh-TW" altLang="en-US" sz="44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求祢使我放下心中  放下心中所愛</a:t>
            </a: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耶和華我的主啊！</a:t>
            </a:r>
            <a:endParaRPr lang="en-US" altLang="zh-TW" sz="4800" b="1" dirty="0"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求祢使我打碎心中  心中偶像</a:t>
            </a:r>
            <a:r>
              <a:rPr lang="zh-TW" altLang="en-US" sz="4800" b="1" dirty="0"/>
              <a:t> </a:t>
            </a:r>
            <a:endParaRPr lang="en-US" altLang="en-US" sz="4800" b="1" dirty="0"/>
          </a:p>
        </p:txBody>
      </p:sp>
      <p:sp>
        <p:nvSpPr>
          <p:cNvPr id="7171" name="TextBox 4">
            <a:extLst>
              <a:ext uri="{FF2B5EF4-FFF2-40B4-BE49-F238E27FC236}">
                <a16:creationId xmlns:a16="http://schemas.microsoft.com/office/drawing/2014/main" id="{6E1862F7-DD86-50FF-1E4F-E9711EDD0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68" y="3200400"/>
            <a:ext cx="1104366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 b="1" dirty="0"/>
              <a:t>Yahweh! O my LORD my God </a:t>
            </a:r>
            <a:br>
              <a:rPr lang="en-US" altLang="en-US" sz="4000" b="1" dirty="0"/>
            </a:br>
            <a:r>
              <a:rPr lang="en-US" altLang="en-US" sz="4000" b="1" dirty="0"/>
              <a:t>Come and help me forsake my love </a:t>
            </a:r>
          </a:p>
          <a:p>
            <a:pPr algn="ctr"/>
            <a:r>
              <a:rPr lang="en-US" altLang="en-US" sz="4000" b="1" dirty="0"/>
              <a:t>Forsake my love, my all </a:t>
            </a:r>
          </a:p>
          <a:p>
            <a:pPr algn="ctr"/>
            <a:r>
              <a:rPr lang="en-US" altLang="en-US" sz="4000" b="1" dirty="0"/>
              <a:t>Yahweh! O my LORD my God </a:t>
            </a:r>
            <a:br>
              <a:rPr lang="en-US" altLang="en-US" sz="4000" b="1" dirty="0"/>
            </a:br>
            <a:r>
              <a:rPr lang="en-US" altLang="en-US" sz="4000" b="1" dirty="0"/>
              <a:t>Help me break down all my idols, idols in my heart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A6EB73-D5E9-0CF4-120A-79CD55E54E89}"/>
              </a:ext>
            </a:extLst>
          </p:cNvPr>
          <p:cNvSpPr txBox="1"/>
          <p:nvPr/>
        </p:nvSpPr>
        <p:spPr>
          <a:xfrm>
            <a:off x="11361992" y="64008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4/7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>
            <a:extLst>
              <a:ext uri="{FF2B5EF4-FFF2-40B4-BE49-F238E27FC236}">
                <a16:creationId xmlns:a16="http://schemas.microsoft.com/office/drawing/2014/main" id="{0B05ABF6-A4D2-6F3E-EC17-2981A7F4D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557" y="152400"/>
            <a:ext cx="839524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  <a:cs typeface="Aharoni" panose="02010803020104030203" pitchFamily="2" charset="-79"/>
              </a:rPr>
              <a:t>直到我在敬拜中獻上自己為祭</a:t>
            </a:r>
            <a:endParaRPr lang="en-US" altLang="zh-TW" sz="4800" b="1" dirty="0">
              <a:latin typeface="Adobe Heiti Std R" panose="020B0400000000000000" pitchFamily="34" charset="-128"/>
              <a:ea typeface="Adobe Heiti Std R" panose="020B0400000000000000" pitchFamily="34" charset="-128"/>
              <a:cs typeface="Aharoni" panose="02010803020104030203" pitchFamily="2" charset="-79"/>
            </a:endParaRP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  <a:cs typeface="Aharoni" panose="02010803020104030203" pitchFamily="2" charset="-79"/>
              </a:rPr>
              <a:t>無怨  無悔  永不回頭</a:t>
            </a: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  <a:cs typeface="Aharoni" panose="02010803020104030203" pitchFamily="2" charset="-79"/>
              </a:rPr>
              <a:t>直到我在祭壇那裡得著命定</a:t>
            </a:r>
            <a:endParaRPr lang="en-US" altLang="zh-TW" sz="4800" b="1" dirty="0">
              <a:latin typeface="Adobe Heiti Std R" panose="020B0400000000000000" pitchFamily="34" charset="-128"/>
              <a:ea typeface="Adobe Heiti Std R" panose="020B0400000000000000" pitchFamily="34" charset="-128"/>
              <a:cs typeface="Aharoni" panose="02010803020104030203" pitchFamily="2" charset="-79"/>
            </a:endParaRP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  <a:cs typeface="Aharoni" panose="02010803020104030203" pitchFamily="2" charset="-79"/>
              </a:rPr>
              <a:t>無怨  無悔  我在這裡</a:t>
            </a:r>
            <a:endParaRPr lang="en-US" altLang="zh-TW" sz="4800" b="1" dirty="0">
              <a:latin typeface="Adobe Heiti Std R" panose="020B0400000000000000" pitchFamily="34" charset="-128"/>
              <a:ea typeface="Adobe Heiti Std R" panose="020B0400000000000000" pitchFamily="34" charset="-128"/>
              <a:cs typeface="Aharoni" panose="02010803020104030203" pitchFamily="2" charset="-79"/>
            </a:endParaRPr>
          </a:p>
          <a:p>
            <a:pPr algn="ctr"/>
            <a:r>
              <a:rPr lang="zh-TW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  <a:cs typeface="Aharoni" panose="02010803020104030203" pitchFamily="2" charset="-79"/>
              </a:rPr>
              <a:t> </a:t>
            </a:r>
            <a:endParaRPr lang="en-US" altLang="en-US" sz="4800" b="1" dirty="0">
              <a:latin typeface="Adobe Heiti Std R" panose="020B0400000000000000" pitchFamily="34" charset="-128"/>
              <a:ea typeface="Adobe Heiti Std R" panose="020B0400000000000000" pitchFamily="34" charset="-128"/>
              <a:cs typeface="Aharoni" panose="02010803020104030203" pitchFamily="2" charset="-79"/>
            </a:endParaRPr>
          </a:p>
        </p:txBody>
      </p:sp>
      <p:sp>
        <p:nvSpPr>
          <p:cNvPr id="8195" name="TextBox 3">
            <a:extLst>
              <a:ext uri="{FF2B5EF4-FFF2-40B4-BE49-F238E27FC236}">
                <a16:creationId xmlns:a16="http://schemas.microsoft.com/office/drawing/2014/main" id="{79296676-C5FF-9905-FF36-027F0DE69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879" y="3429000"/>
            <a:ext cx="932460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 b="1" dirty="0"/>
              <a:t>Till I give myself in worship as a sacrifice </a:t>
            </a:r>
            <a:br>
              <a:rPr lang="en-US" altLang="en-US" sz="4000" b="1" dirty="0"/>
            </a:br>
            <a:r>
              <a:rPr lang="en-US" altLang="en-US" sz="4000" b="1" dirty="0"/>
              <a:t>With no regrets, No turning back </a:t>
            </a:r>
            <a:br>
              <a:rPr lang="en-US" altLang="en-US" sz="4000" b="1" dirty="0"/>
            </a:br>
            <a:r>
              <a:rPr lang="en-US" altLang="en-US" sz="4000" b="1" dirty="0"/>
              <a:t>Till I at the altar hear the calling for my life </a:t>
            </a:r>
            <a:br>
              <a:rPr lang="en-US" altLang="en-US" sz="4000" b="1" dirty="0"/>
            </a:br>
            <a:r>
              <a:rPr lang="en-US" altLang="en-US" sz="4000" b="1" dirty="0"/>
              <a:t>With no regrets, Here I am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FF4674-C442-C953-CB24-34A2FF724121}"/>
              </a:ext>
            </a:extLst>
          </p:cNvPr>
          <p:cNvSpPr txBox="1"/>
          <p:nvPr/>
        </p:nvSpPr>
        <p:spPr>
          <a:xfrm>
            <a:off x="11361992" y="64008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5/7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2">
            <a:extLst>
              <a:ext uri="{FF2B5EF4-FFF2-40B4-BE49-F238E27FC236}">
                <a16:creationId xmlns:a16="http://schemas.microsoft.com/office/drawing/2014/main" id="{F9A91AD8-E49B-FBE5-4056-88C1B6BFA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28599"/>
            <a:ext cx="6256337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Hi-Ne-Ni </a:t>
            </a:r>
            <a:r>
              <a:rPr lang="en-US" altLang="en-US" sz="4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Hi-Ne-Ni</a:t>
            </a:r>
            <a: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 </a:t>
            </a:r>
            <a:b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ja-JP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燒我 </a:t>
            </a:r>
            <a:r>
              <a:rPr lang="en-US" altLang="ja-JP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ja-JP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差我 </a:t>
            </a:r>
            <a:r>
              <a:rPr lang="en-US" altLang="ja-JP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ja-JP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我在這裡 </a:t>
            </a:r>
            <a:br>
              <a:rPr lang="ja-JP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Hi-Ne-Ni </a:t>
            </a:r>
            <a:r>
              <a:rPr lang="en-US" altLang="en-US" sz="4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Hi-Ne-Ni</a:t>
            </a:r>
            <a: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 </a:t>
            </a:r>
            <a:b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ja-JP" altLang="en-US" sz="4800" b="1" dirty="0">
                <a:latin typeface="Aharoni" panose="02010803020104030203" pitchFamily="2" charset="-79"/>
              </a:rPr>
              <a:t>燒我 </a:t>
            </a:r>
            <a:r>
              <a:rPr lang="en-US" altLang="ja-JP" sz="4800" b="1" dirty="0">
                <a:latin typeface="Aharoni" panose="02010803020104030203" pitchFamily="2" charset="-79"/>
              </a:rPr>
              <a:t>, </a:t>
            </a:r>
            <a:r>
              <a:rPr lang="ja-JP" altLang="en-US" sz="4800" b="1" dirty="0">
                <a:latin typeface="Aharoni" panose="02010803020104030203" pitchFamily="2" charset="-79"/>
              </a:rPr>
              <a:t>差我 </a:t>
            </a:r>
            <a:r>
              <a:rPr lang="en-US" altLang="en-US" sz="4800" b="1" dirty="0">
                <a:latin typeface="Aharoni" panose="02010803020104030203" pitchFamily="2" charset="-79"/>
                <a:cs typeface="Aharoni" panose="02010803020104030203" pitchFamily="2" charset="-79"/>
              </a:rPr>
              <a:t>Hi-Ne-Ni </a:t>
            </a:r>
          </a:p>
        </p:txBody>
      </p:sp>
      <p:sp>
        <p:nvSpPr>
          <p:cNvPr id="9219" name="TextBox 3">
            <a:extLst>
              <a:ext uri="{FF2B5EF4-FFF2-40B4-BE49-F238E27FC236}">
                <a16:creationId xmlns:a16="http://schemas.microsoft.com/office/drawing/2014/main" id="{B938FE41-89F8-6751-293C-1D1577FB2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912" y="3465576"/>
            <a:ext cx="828451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fr-FR" altLang="en-US" sz="4400" b="1" dirty="0"/>
              <a:t>Hi-Ne-Ni , Hi-Ne-Ni </a:t>
            </a:r>
            <a:br>
              <a:rPr lang="fr-FR" altLang="en-US" sz="4400" b="1" dirty="0"/>
            </a:br>
            <a:r>
              <a:rPr lang="fr-FR" altLang="en-US" sz="4400" b="1" dirty="0"/>
              <a:t>Purge me, </a:t>
            </a:r>
            <a:r>
              <a:rPr lang="fr-FR" altLang="en-US" sz="4400" b="1" dirty="0" err="1"/>
              <a:t>Send</a:t>
            </a:r>
            <a:r>
              <a:rPr lang="fr-FR" altLang="en-US" sz="4400" b="1" dirty="0"/>
              <a:t> me Yes! </a:t>
            </a:r>
            <a:r>
              <a:rPr lang="fr-FR" altLang="en-US" sz="4400" b="1" dirty="0" err="1"/>
              <a:t>Here</a:t>
            </a:r>
            <a:r>
              <a:rPr lang="fr-FR" altLang="en-US" sz="4400" b="1" dirty="0"/>
              <a:t> I </a:t>
            </a:r>
            <a:r>
              <a:rPr lang="fr-FR" altLang="en-US" sz="4400" b="1" dirty="0" err="1"/>
              <a:t>am</a:t>
            </a:r>
            <a:r>
              <a:rPr lang="fr-FR" altLang="en-US" sz="4400" b="1" dirty="0"/>
              <a:t> </a:t>
            </a:r>
            <a:br>
              <a:rPr lang="fr-FR" altLang="en-US" sz="4400" b="1" dirty="0"/>
            </a:br>
            <a:r>
              <a:rPr lang="fr-FR" altLang="en-US" sz="4400" b="1" dirty="0"/>
              <a:t>Hi-Ne-Ni , Hi-Ne-Ni </a:t>
            </a:r>
            <a:br>
              <a:rPr lang="fr-FR" altLang="en-US" sz="4400" b="1" dirty="0"/>
            </a:br>
            <a:r>
              <a:rPr lang="fr-FR" altLang="en-US" sz="4400" b="1" dirty="0"/>
              <a:t>Purge me, </a:t>
            </a:r>
            <a:r>
              <a:rPr lang="fr-FR" altLang="en-US" sz="4400" b="1" dirty="0" err="1"/>
              <a:t>Send</a:t>
            </a:r>
            <a:r>
              <a:rPr lang="fr-FR" altLang="en-US" sz="4400" b="1" dirty="0"/>
              <a:t> me, Hi-Ne-Ni</a:t>
            </a:r>
            <a:r>
              <a:rPr lang="fr-FR" altLang="en-US" sz="4400" dirty="0"/>
              <a:t> </a:t>
            </a:r>
            <a:endParaRPr lang="en-US" altLang="en-US" sz="4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20E516-BD35-2E6E-0DB3-1BE60FADC3ED}"/>
              </a:ext>
            </a:extLst>
          </p:cNvPr>
          <p:cNvSpPr txBox="1"/>
          <p:nvPr/>
        </p:nvSpPr>
        <p:spPr>
          <a:xfrm>
            <a:off x="11361992" y="64008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6/7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>
            <a:extLst>
              <a:ext uri="{FF2B5EF4-FFF2-40B4-BE49-F238E27FC236}">
                <a16:creationId xmlns:a16="http://schemas.microsoft.com/office/drawing/2014/main" id="{9E96B969-4958-5010-AEB5-6DA6DD5DA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225" y="369820"/>
            <a:ext cx="870302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zh-CN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為這世界黑暗的角落  我在這裡</a:t>
            </a:r>
            <a:endParaRPr lang="en-US" altLang="zh-CN" sz="4800" b="1" dirty="0"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  <a:p>
            <a:pPr algn="ctr"/>
            <a:r>
              <a:rPr lang="zh-CN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為那不曾被安慰的靈魂</a:t>
            </a:r>
          </a:p>
          <a:p>
            <a:pPr algn="ctr"/>
            <a:r>
              <a:rPr lang="zh-CN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我在這裡  </a:t>
            </a:r>
            <a:r>
              <a:rPr lang="en-US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Hi-Ne-Ni</a:t>
            </a:r>
          </a:p>
          <a:p>
            <a:pPr algn="ctr"/>
            <a:r>
              <a:rPr lang="zh-CN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我在這裡  </a:t>
            </a:r>
            <a:r>
              <a:rPr lang="en-US" altLang="en-US" sz="4800" b="1" dirty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Hi-Ne-Ni</a:t>
            </a:r>
          </a:p>
        </p:txBody>
      </p:sp>
      <p:sp>
        <p:nvSpPr>
          <p:cNvPr id="12291" name="TextBox 3">
            <a:extLst>
              <a:ext uri="{FF2B5EF4-FFF2-40B4-BE49-F238E27FC236}">
                <a16:creationId xmlns:a16="http://schemas.microsoft.com/office/drawing/2014/main" id="{6BC0EFA3-ECFD-FD8B-9182-F8822DF56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299" y="3441193"/>
            <a:ext cx="965687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 b="1" dirty="0"/>
              <a:t>For the darkest corners of the world </a:t>
            </a:r>
            <a:br>
              <a:rPr lang="en-US" altLang="en-US" sz="4000" b="1" dirty="0"/>
            </a:br>
            <a:r>
              <a:rPr lang="en-US" altLang="en-US" sz="4000" b="1" dirty="0"/>
              <a:t>O LORD! Send me! </a:t>
            </a:r>
            <a:br>
              <a:rPr lang="en-US" altLang="en-US" sz="4000" b="1" dirty="0"/>
            </a:br>
            <a:r>
              <a:rPr lang="en-US" altLang="en-US" sz="4000" b="1" dirty="0"/>
              <a:t>For the souls hopeless in despair, Here I am! </a:t>
            </a:r>
            <a:br>
              <a:rPr lang="en-US" altLang="en-US" sz="4000" b="1" dirty="0"/>
            </a:br>
            <a:r>
              <a:rPr lang="en-US" altLang="en-US" sz="4000" b="1" dirty="0"/>
              <a:t>Yes! Here I am, Hi-Ne-Ni </a:t>
            </a:r>
            <a:br>
              <a:rPr lang="en-US" altLang="en-US" sz="4000" b="1" dirty="0"/>
            </a:br>
            <a:r>
              <a:rPr lang="en-US" altLang="en-US" sz="4000" b="1" dirty="0"/>
              <a:t>Yes! Here I am, Hi-Ne-Ni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BCA5D0-2968-2233-B808-7416760F4BDE}"/>
              </a:ext>
            </a:extLst>
          </p:cNvPr>
          <p:cNvSpPr txBox="1"/>
          <p:nvPr/>
        </p:nvSpPr>
        <p:spPr>
          <a:xfrm>
            <a:off x="11361992" y="640080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7/7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highlight>
                  <a:srgbClr val="FFFF00"/>
                </a:highlight>
              </a:rPr>
              <a:t>第一时段：现场的弟兄姐妹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8170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b="1" dirty="0">
                <a:highlight>
                  <a:srgbClr val="FFFF00"/>
                </a:highlight>
              </a:rPr>
              <a:t>第二时段：线上的弟兄姐妹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099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highlight>
                  <a:srgbClr val="FFFF00"/>
                </a:highlight>
              </a:rPr>
              <a:t>回到现场 </a:t>
            </a:r>
            <a:r>
              <a:rPr lang="en-US" altLang="zh-CN" sz="4000" dirty="0">
                <a:highlight>
                  <a:srgbClr val="FFFF00"/>
                </a:highlight>
              </a:rPr>
              <a:t>(On site)</a:t>
            </a:r>
            <a:endParaRPr lang="en-US" sz="4000" dirty="0">
              <a:highlight>
                <a:srgbClr val="FFFF00"/>
              </a:highlight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80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9FB2D-8BCB-EBB5-1FC8-078978119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3842" y="142062"/>
            <a:ext cx="9764316" cy="6286500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shén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fù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zhěng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jiù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zàn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měi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zh-CN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我的神 我的父 我的拯救 我讚美祢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My God, my Lord, my salvation, I worship You</a:t>
            </a: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endParaRPr lang="en-US" altLang="en-US" sz="24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xìn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shí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héng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jiǔ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xìn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shí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zh-CN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祢的信實 恆久的信實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 are faithful, ever so faithful</a:t>
            </a: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endParaRPr lang="en-US" altLang="en-US" sz="24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yǒng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yǒng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yuǎn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yuǎn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jiān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tiān</a:t>
            </a: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shàng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zh-CN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永永遠遠堅立天上</a:t>
            </a:r>
            <a:endParaRPr lang="en-US" altLang="en-US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ct val="0"/>
              </a:spcBef>
              <a:buNone/>
            </a:pPr>
            <a:r>
              <a:rPr lang="en-US" altLang="en-US" sz="36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From the earth unto the heavens</a:t>
            </a:r>
          </a:p>
          <a:p>
            <a:pPr marL="0" indent="0"/>
            <a:endParaRPr lang="en-US" altLang="en-US" sz="3600" dirty="0"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315" name="TextBox 3">
            <a:extLst>
              <a:ext uri="{FF2B5EF4-FFF2-40B4-BE49-F238E27FC236}">
                <a16:creationId xmlns:a16="http://schemas.microsoft.com/office/drawing/2014/main" id="{D507E2DC-82FF-F4AA-D8D3-98D7BF68E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01400" y="6419418"/>
            <a:ext cx="714375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2/16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报告</a:t>
            </a:r>
            <a:r>
              <a:rPr lang="en-US" altLang="zh-CN" dirty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95400" y="1447800"/>
            <a:ext cx="10058400" cy="4572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/>
              <a:t>欢迎新朋友</a:t>
            </a:r>
            <a:r>
              <a:rPr lang="en-US" altLang="zh-CN" sz="2800" dirty="0"/>
              <a:t> Welcome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主日晨祷</a:t>
            </a:r>
            <a:r>
              <a:rPr lang="en-US" altLang="zh-CN" sz="2800" dirty="0"/>
              <a:t> Sunday Morning Prayer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周一晚盼望小组聚会（</a:t>
            </a:r>
            <a:r>
              <a:rPr lang="en-US" altLang="zh-CN" sz="2800" dirty="0"/>
              <a:t>HOPE Group, 7:30PM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>
              <a:lnSpc>
                <a:spcPct val="120000"/>
              </a:lnSpc>
            </a:pPr>
            <a:r>
              <a:rPr lang="zh-CN" altLang="en-US" sz="2800" dirty="0"/>
              <a:t>周三圣达菲公寓查经 （上午十点）</a:t>
            </a:r>
            <a:endParaRPr lang="en-US" altLang="zh-CN" sz="2800" dirty="0"/>
          </a:p>
          <a:p>
            <a:pPr marL="341313" indent="0">
              <a:lnSpc>
                <a:spcPct val="120000"/>
              </a:lnSpc>
              <a:buNone/>
            </a:pPr>
            <a:r>
              <a:rPr lang="en-US" altLang="zh-CN" sz="2800" dirty="0"/>
              <a:t>Santa Fe Tower Bible Study (10:00AM)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周三祷告会（晚 </a:t>
            </a:r>
            <a:r>
              <a:rPr lang="en-US" altLang="zh-CN" sz="2800" dirty="0"/>
              <a:t>7:30 -9:00  </a:t>
            </a:r>
            <a:r>
              <a:rPr lang="zh-CN" altLang="en-US" sz="2800" dirty="0"/>
              <a:t>教会）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800" dirty="0"/>
              <a:t>    Prayer Meeting (Wednesday 7:30 -9:00 PM, church)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周五团契</a:t>
            </a:r>
            <a:r>
              <a:rPr lang="en-US" altLang="zh-CN" sz="2800" dirty="0"/>
              <a:t>/</a:t>
            </a:r>
            <a:r>
              <a:rPr lang="zh-CN" altLang="en-US" sz="2800" dirty="0"/>
              <a:t>查经 </a:t>
            </a:r>
            <a:r>
              <a:rPr lang="en-US" altLang="zh-CN" sz="2800" dirty="0"/>
              <a:t>Friday Fellowship/Bible Study</a:t>
            </a:r>
          </a:p>
          <a:p>
            <a:pPr lvl="1">
              <a:lnSpc>
                <a:spcPct val="120000"/>
              </a:lnSpc>
            </a:pPr>
            <a:r>
              <a:rPr lang="zh-CN" altLang="en-US" sz="2600" dirty="0"/>
              <a:t>北区</a:t>
            </a:r>
            <a:r>
              <a:rPr lang="en-US" altLang="zh-CN" sz="2600" dirty="0"/>
              <a:t> (North)</a:t>
            </a:r>
            <a:r>
              <a:rPr lang="zh-CN" altLang="en-US" sz="2600" dirty="0"/>
              <a:t>、寻求组 </a:t>
            </a:r>
            <a:r>
              <a:rPr lang="en-US" altLang="zh-CN" sz="2600" dirty="0"/>
              <a:t>(Seekers)</a:t>
            </a:r>
            <a:r>
              <a:rPr lang="zh-CN" altLang="en-US" sz="2600" dirty="0"/>
              <a:t>、父母组 </a:t>
            </a:r>
            <a:r>
              <a:rPr lang="en-US" altLang="zh-CN" sz="2600" dirty="0"/>
              <a:t>(Youth Parents)</a:t>
            </a:r>
            <a:r>
              <a:rPr lang="zh-CN" altLang="en-US" sz="2600" dirty="0"/>
              <a:t>、青少年</a:t>
            </a:r>
            <a:r>
              <a:rPr lang="en-US" altLang="zh-CN" sz="2600" dirty="0"/>
              <a:t>(Youth)</a:t>
            </a:r>
          </a:p>
          <a:p>
            <a:pPr lvl="1">
              <a:lnSpc>
                <a:spcPct val="120000"/>
              </a:lnSpc>
            </a:pPr>
            <a:r>
              <a:rPr lang="zh-CN" altLang="en-US" sz="2600" dirty="0"/>
              <a:t>网上聚会详见图书馆</a:t>
            </a:r>
            <a:r>
              <a:rPr lang="en-US" altLang="zh-CN" sz="2600" dirty="0"/>
              <a:t>Zoom </a:t>
            </a:r>
            <a:r>
              <a:rPr lang="zh-CN" altLang="en-US" sz="2600" dirty="0"/>
              <a:t>链接</a:t>
            </a:r>
            <a:r>
              <a:rPr lang="en-US" altLang="zh-CN" sz="2600" dirty="0"/>
              <a:t> (Online zoom meetings: QR Codes in library)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28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02623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/>
              <a:t>线上聚会链接 </a:t>
            </a:r>
            <a:r>
              <a:rPr lang="en-US" altLang="zh-CN" sz="3200" dirty="0"/>
              <a:t>QR Codes for Online Meetings</a:t>
            </a:r>
            <a:endParaRPr lang="en-US" sz="3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2D66E48-1EC1-B12D-C699-184FEB444C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24993"/>
            <a:ext cx="2209800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4CB5A2B-DD49-95C1-BD37-7A38D6EF06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937393"/>
            <a:ext cx="2209800" cy="22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8C2934B-DF11-9352-206C-B78076B5BF5B}"/>
              </a:ext>
            </a:extLst>
          </p:cNvPr>
          <p:cNvSpPr txBox="1"/>
          <p:nvPr/>
        </p:nvSpPr>
        <p:spPr>
          <a:xfrm>
            <a:off x="609600" y="346590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Sunday Service (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宋体" panose="02010600030101010101" pitchFamily="2" charset="-122"/>
                <a:cs typeface="+mn-cs"/>
              </a:rPr>
              <a:t>主日敬拜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46D99-4DFF-93F2-2F30-0644844F08A4}"/>
              </a:ext>
            </a:extLst>
          </p:cNvPr>
          <p:cNvSpPr txBox="1"/>
          <p:nvPr/>
        </p:nvSpPr>
        <p:spPr>
          <a:xfrm>
            <a:off x="4762500" y="3440587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Sunday School (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宋体" panose="02010600030101010101" pitchFamily="2" charset="-122"/>
                <a:cs typeface="+mn-cs"/>
              </a:rPr>
              <a:t>主日学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B4944F-1526-08C2-0428-E45E96C8C499}"/>
              </a:ext>
            </a:extLst>
          </p:cNvPr>
          <p:cNvSpPr txBox="1"/>
          <p:nvPr/>
        </p:nvSpPr>
        <p:spPr>
          <a:xfrm>
            <a:off x="8440340" y="3468605"/>
            <a:ext cx="316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Wednesday Prayer (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宋体" panose="02010600030101010101" pitchFamily="2" charset="-122"/>
                <a:cs typeface="+mn-cs"/>
              </a:rPr>
              <a:t>周三祷告会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00118E-A8E5-54E9-F617-C92098C6C7F0}"/>
              </a:ext>
            </a:extLst>
          </p:cNvPr>
          <p:cNvSpPr txBox="1"/>
          <p:nvPr/>
        </p:nvSpPr>
        <p:spPr>
          <a:xfrm>
            <a:off x="609600" y="614719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North Group (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宋体" panose="02010600030101010101" pitchFamily="2" charset="-122"/>
                <a:cs typeface="+mn-cs"/>
              </a:rPr>
              <a:t>北区团契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31B38B-A80D-7585-BC86-730EB3D0EF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4027725"/>
            <a:ext cx="2209800" cy="22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F872BB3-7733-4260-39F1-B9DD5D331EB8}"/>
              </a:ext>
            </a:extLst>
          </p:cNvPr>
          <p:cNvSpPr txBox="1"/>
          <p:nvPr/>
        </p:nvSpPr>
        <p:spPr>
          <a:xfrm>
            <a:off x="4762500" y="614719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宋体" panose="02010600030101010101" pitchFamily="2" charset="-122"/>
                <a:cs typeface="+mn-cs"/>
              </a:rPr>
              <a:t>Youth Parents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 (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宋体" panose="02010600030101010101" pitchFamily="2" charset="-122"/>
                <a:cs typeface="+mn-cs"/>
              </a:rPr>
              <a:t>父母组团契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FAB205-3D70-1FF2-4907-D7CF933EFA3F}"/>
              </a:ext>
            </a:extLst>
          </p:cNvPr>
          <p:cNvSpPr txBox="1"/>
          <p:nvPr/>
        </p:nvSpPr>
        <p:spPr>
          <a:xfrm>
            <a:off x="8915400" y="6065796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Hope Group (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宋体" panose="02010600030101010101" pitchFamily="2" charset="-122"/>
                <a:cs typeface="+mn-cs"/>
              </a:rPr>
              <a:t>盼望小组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F5397A-1E2C-C307-3D54-C3FD5125F0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1230786"/>
            <a:ext cx="2209801" cy="22098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801C32-CB1A-40C9-DC6E-9E1DB06BDD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805022"/>
            <a:ext cx="2438400" cy="2438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8414AA-42BB-917E-055E-9A73873F9C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8" y="1137044"/>
            <a:ext cx="2209802" cy="220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3846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5C1F0D-06A1-B76F-916C-97C61892940E}"/>
              </a:ext>
            </a:extLst>
          </p:cNvPr>
          <p:cNvSpPr txBox="1"/>
          <p:nvPr/>
        </p:nvSpPr>
        <p:spPr>
          <a:xfrm>
            <a:off x="5162550" y="329184"/>
            <a:ext cx="6386322" cy="1783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n-cs"/>
              </a:rPr>
              <a:t>堪城华人基督教会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n-cs"/>
              </a:rPr>
              <a:t>2004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n-cs"/>
              </a:rPr>
              <a:t>夏季特会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等线 Light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n-cs"/>
              </a:rPr>
              <a:t>讲员：王鸿鸣弟兄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3" name="Picture 2" descr="A field of crops in a valley&#10;&#10;Description automatically generated with medium confidence">
            <a:extLst>
              <a:ext uri="{FF2B5EF4-FFF2-40B4-BE49-F238E27FC236}">
                <a16:creationId xmlns:a16="http://schemas.microsoft.com/office/drawing/2014/main" id="{7230C6DA-663D-E21F-AC17-F26C1983A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4" r="16045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586304-1610-0B0A-4A07-3445F8A27662}"/>
              </a:ext>
            </a:extLst>
          </p:cNvPr>
          <p:cNvSpPr txBox="1"/>
          <p:nvPr/>
        </p:nvSpPr>
        <p:spPr>
          <a:xfrm>
            <a:off x="5297762" y="2752725"/>
            <a:ext cx="6251110" cy="3483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7/26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周五晚上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: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信息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(7:30-9:00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PM)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7/27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周六下午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: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信息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(2:30-4:00)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、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BBQ (4:00-6:00)、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                             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自由交通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(6:30-8:00)</a:t>
            </a:r>
          </a:p>
          <a:p>
            <a:pPr marL="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7/28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主日信息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: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信息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94461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报告</a:t>
            </a:r>
            <a:r>
              <a:rPr lang="en-US" altLang="zh-CN" dirty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/>
              <a:t>清洁服事 </a:t>
            </a:r>
            <a:r>
              <a:rPr lang="en-US" altLang="zh-CN" sz="2800" dirty="0"/>
              <a:t>(Cleaning Service)</a:t>
            </a:r>
          </a:p>
          <a:p>
            <a:pPr lvl="1">
              <a:lnSpc>
                <a:spcPct val="110000"/>
              </a:lnSpc>
            </a:pPr>
            <a:r>
              <a:rPr lang="zh-CN" altLang="en-US" sz="2800" dirty="0"/>
              <a:t>本主日</a:t>
            </a:r>
            <a:r>
              <a:rPr lang="en-US" altLang="zh-CN" sz="2800" dirty="0"/>
              <a:t> (This Sunday):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dirty="0">
                <a:latin typeface="+mn-ea"/>
              </a:rPr>
              <a:t>   </a:t>
            </a:r>
            <a:r>
              <a:rPr lang="zh-CN" sz="28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Microsoft YaHei" panose="020B0503020204020204" pitchFamily="34" charset="-122"/>
              </a:rPr>
              <a:t>项友斌</a:t>
            </a:r>
            <a:r>
              <a:rPr kumimoji="0" lang="zh-CN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弟兄家</a:t>
            </a:r>
            <a:endParaRPr lang="en-US" altLang="zh-CN" sz="2800" i="1" dirty="0">
              <a:solidFill>
                <a:srgbClr val="FF0000"/>
              </a:solidFill>
              <a:latin typeface="+mn-ea"/>
            </a:endParaRP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zh-CN" altLang="en-US" sz="2800" dirty="0"/>
              <a:t>下主日 </a:t>
            </a:r>
            <a:r>
              <a:rPr lang="en-US" altLang="zh-CN" sz="2800" dirty="0"/>
              <a:t>(Next Sunday):</a:t>
            </a:r>
          </a:p>
          <a:p>
            <a:pPr marL="0" indent="0">
              <a:lnSpc>
                <a:spcPct val="110000"/>
              </a:lnSpc>
              <a:buNone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Microsoft YaHei" panose="020B0503020204020204" pitchFamily="34" charset="-122"/>
              </a:rPr>
              <a:t>   </a:t>
            </a:r>
            <a:r>
              <a:rPr lang="zh-CN" sz="2800" dirty="0">
                <a:effectLst/>
                <a:latin typeface="SimSun" panose="02010600030101010101" pitchFamily="2" charset="-122"/>
                <a:ea typeface="SimSun" panose="02010600030101010101" pitchFamily="2" charset="-122"/>
                <a:cs typeface="Microsoft YaHei" panose="020B0503020204020204" pitchFamily="34" charset="-122"/>
              </a:rPr>
              <a:t>郑圣民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弟兄家</a:t>
            </a:r>
            <a:endParaRPr lang="en-US" altLang="zh-CN" sz="2800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70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E7A38B-2848-2A6E-5DF6-91FBE714834D}"/>
              </a:ext>
            </a:extLst>
          </p:cNvPr>
          <p:cNvSpPr txBox="1"/>
          <p:nvPr/>
        </p:nvSpPr>
        <p:spPr>
          <a:xfrm>
            <a:off x="1524000" y="685800"/>
            <a:ext cx="8312944" cy="4831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huān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hū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shuāng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shǒu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我要歡呼 向祢舉雙手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praise You, lift up my hands to You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yáng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shēng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gāo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hā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lù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向祢揚聲高唱 哈利路亞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sing a new song. Alleluia!</a:t>
            </a:r>
          </a:p>
        </p:txBody>
      </p:sp>
      <p:sp>
        <p:nvSpPr>
          <p:cNvPr id="14339" name="TextBox 5">
            <a:extLst>
              <a:ext uri="{FF2B5EF4-FFF2-40B4-BE49-F238E27FC236}">
                <a16:creationId xmlns:a16="http://schemas.microsoft.com/office/drawing/2014/main" id="{8CF49357-4786-8E02-F093-FE7E2FF6C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01400" y="6398082"/>
            <a:ext cx="714375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3/16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632956-4F22-1C94-45FF-75F469AA0F1C}"/>
              </a:ext>
            </a:extLst>
          </p:cNvPr>
          <p:cNvSpPr txBox="1"/>
          <p:nvPr/>
        </p:nvSpPr>
        <p:spPr>
          <a:xfrm>
            <a:off x="1178718" y="762000"/>
            <a:ext cx="9834563" cy="4831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yīn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yuè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men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róng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yào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因祢喜悅我們 是我的力量榮耀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You’re my strength and my joy, in You I find my glory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yuàn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zài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guāng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míng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zhōng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tóng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xíng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願在光明中與祢同行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In Your light and love I’ll walk with You</a:t>
            </a:r>
          </a:p>
        </p:txBody>
      </p:sp>
      <p:sp>
        <p:nvSpPr>
          <p:cNvPr id="15363" name="TextBox 3">
            <a:extLst>
              <a:ext uri="{FF2B5EF4-FFF2-40B4-BE49-F238E27FC236}">
                <a16:creationId xmlns:a16="http://schemas.microsoft.com/office/drawing/2014/main" id="{5ECBE0D5-1796-1DDA-B7A7-9ACC9255A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53800" y="6419418"/>
            <a:ext cx="714375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4/16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FDC803-849F-A397-15A1-9D46DA1CA24A}"/>
              </a:ext>
            </a:extLst>
          </p:cNvPr>
          <p:cNvSpPr txBox="1"/>
          <p:nvPr/>
        </p:nvSpPr>
        <p:spPr>
          <a:xfrm>
            <a:off x="2202656" y="928687"/>
            <a:ext cx="7786688" cy="48311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huān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hū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shuāng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shǒu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我要歡呼 向祢舉雙手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praise You, lift up my hands to You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yáng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shēng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gāo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chàng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hā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lù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yà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向祢揚聲高唱 哈利路亞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will sing a new song. Alleluia!</a:t>
            </a:r>
          </a:p>
        </p:txBody>
      </p:sp>
      <p:sp>
        <p:nvSpPr>
          <p:cNvPr id="16387" name="TextBox 1">
            <a:extLst>
              <a:ext uri="{FF2B5EF4-FFF2-40B4-BE49-F238E27FC236}">
                <a16:creationId xmlns:a16="http://schemas.microsoft.com/office/drawing/2014/main" id="{B0789A24-6635-FCBB-7B37-459BDA222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01400" y="6398082"/>
            <a:ext cx="714375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>
                <a:solidFill>
                  <a:srgbClr val="000000"/>
                </a:solidFill>
              </a:rPr>
              <a:t>5/16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7AFE26C-84A9-67D8-7BC3-5BF5E9D7E9A2}"/>
              </a:ext>
            </a:extLst>
          </p:cNvPr>
          <p:cNvSpPr txBox="1"/>
          <p:nvPr/>
        </p:nvSpPr>
        <p:spPr>
          <a:xfrm>
            <a:off x="1219200" y="533400"/>
            <a:ext cx="9844088" cy="5423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shì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zhǔ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zǎi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shuí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néng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di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shén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bǐ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祢是我的主宰 誰能與我的神相比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My God and my Lord, who can ever compare with You?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wǒ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yī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shēng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xiàng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nǐ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fǔ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fú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jìng</a:t>
            </a: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bài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zh-CN" alt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我一生向祢俯伏敬拜</a:t>
            </a:r>
            <a:endParaRPr lang="en-US" sz="3600" kern="10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 defTabSz="857250" eaLnBrk="0" fontAlgn="base" hangingPunct="0">
              <a:lnSpc>
                <a:spcPct val="107000"/>
              </a:lnSpc>
              <a:spcAft>
                <a:spcPts val="750"/>
              </a:spcAft>
              <a:defRPr/>
            </a:pPr>
            <a:r>
              <a:rPr lang="en-US" sz="3600" kern="100" dirty="0">
                <a:solidFill>
                  <a:srgbClr val="00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 bow down and humbly worship You</a:t>
            </a:r>
          </a:p>
        </p:txBody>
      </p:sp>
      <p:sp>
        <p:nvSpPr>
          <p:cNvPr id="17411" name="TextBox 3">
            <a:extLst>
              <a:ext uri="{FF2B5EF4-FFF2-40B4-BE49-F238E27FC236}">
                <a16:creationId xmlns:a16="http://schemas.microsoft.com/office/drawing/2014/main" id="{4F59D6DF-E8A7-4DD4-9C63-9BAF507AE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01400" y="6419418"/>
            <a:ext cx="714375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8572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50" dirty="0">
                <a:solidFill>
                  <a:srgbClr val="000000"/>
                </a:solidFill>
              </a:rPr>
              <a:t>6/16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">
  <a:themeElements>
    <a:clrScheme name="church 8">
      <a:dk1>
        <a:srgbClr val="000000"/>
      </a:dk1>
      <a:lt1>
        <a:srgbClr val="FFFF00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hurch">
      <a:majorFont>
        <a:latin typeface="新細明體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hurch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8">
        <a:dk1>
          <a:srgbClr val="000000"/>
        </a:dk1>
        <a:lt1>
          <a:srgbClr val="FFFF00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00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467</TotalTime>
  <Words>3984</Words>
  <Application>Microsoft Office PowerPoint</Application>
  <PresentationFormat>Widescreen</PresentationFormat>
  <Paragraphs>394</Paragraphs>
  <Slides>53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19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78" baseType="lpstr">
      <vt:lpstr>Adobe Heiti Std R</vt:lpstr>
      <vt:lpstr>DengXian</vt:lpstr>
      <vt:lpstr>標楷體</vt:lpstr>
      <vt:lpstr>Helvetica Neue</vt:lpstr>
      <vt:lpstr>Microsoft YaHei</vt:lpstr>
      <vt:lpstr>新細明體</vt:lpstr>
      <vt:lpstr>SimSun</vt:lpstr>
      <vt:lpstr>SimSun</vt:lpstr>
      <vt:lpstr>Aharoni</vt:lpstr>
      <vt:lpstr>Aptos</vt:lpstr>
      <vt:lpstr>Arial</vt:lpstr>
      <vt:lpstr>Calibri</vt:lpstr>
      <vt:lpstr>Calibri Light</vt:lpstr>
      <vt:lpstr>Franklin Gothic Book</vt:lpstr>
      <vt:lpstr>Helvetica</vt:lpstr>
      <vt:lpstr>Open Sans</vt:lpstr>
      <vt:lpstr>Perpetua</vt:lpstr>
      <vt:lpstr>Times New Roman</vt:lpstr>
      <vt:lpstr>Wingdings 2</vt:lpstr>
      <vt:lpstr>Equity</vt:lpstr>
      <vt:lpstr>1_Equity</vt:lpstr>
      <vt:lpstr>Default Design</vt:lpstr>
      <vt:lpstr>church</vt:lpstr>
      <vt:lpstr>Office Theme</vt:lpstr>
      <vt:lpstr>Acrobat Document</vt:lpstr>
      <vt:lpstr>信息题目 (Message Topic)</vt:lpstr>
      <vt:lpstr>宣召 Calling to Worship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18 神聖之愛，遠超眾愛  LOVE DIVINE, ALL LOVES EXCELLING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祷告 Prayer </vt:lpstr>
      <vt:lpstr>祷告 Prayer </vt:lpstr>
      <vt:lpstr>祷告 Prayer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回应祷告 Responsive prayer </vt:lpstr>
      <vt:lpstr>回应祷告 Responsive prayer </vt:lpstr>
      <vt:lpstr>回应祷告 Responsive prayer </vt:lpstr>
      <vt:lpstr>报告Announcement</vt:lpstr>
      <vt:lpstr>线上聚会链接 QR Codes for Online Meetings</vt:lpstr>
      <vt:lpstr>PowerPoint Presentation</vt:lpstr>
      <vt:lpstr>报告Announcement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Dong, Joseph</dc:creator>
  <cp:lastModifiedBy>Greater KC Chinese Christian Church A</cp:lastModifiedBy>
  <cp:revision>44</cp:revision>
  <dcterms:created xsi:type="dcterms:W3CDTF">2006-08-16T00:00:00Z</dcterms:created>
  <dcterms:modified xsi:type="dcterms:W3CDTF">2024-05-26T14:42:44Z</dcterms:modified>
</cp:coreProperties>
</file>