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A6FBF-28B7-461D-AA7C-47F881399210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7ABF-3F25-44B1-B1EF-3B7712604B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642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A6FBF-28B7-461D-AA7C-47F881399210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7ABF-3F25-44B1-B1EF-3B7712604B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1614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A6FBF-28B7-461D-AA7C-47F881399210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7ABF-3F25-44B1-B1EF-3B7712604B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957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A6FBF-28B7-461D-AA7C-47F881399210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7ABF-3F25-44B1-B1EF-3B7712604B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622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A6FBF-28B7-461D-AA7C-47F881399210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7ABF-3F25-44B1-B1EF-3B7712604B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35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A6FBF-28B7-461D-AA7C-47F881399210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7ABF-3F25-44B1-B1EF-3B7712604B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387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A6FBF-28B7-461D-AA7C-47F881399210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7ABF-3F25-44B1-B1EF-3B7712604B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7126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A6FBF-28B7-461D-AA7C-47F881399210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7ABF-3F25-44B1-B1EF-3B7712604B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7672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A6FBF-28B7-461D-AA7C-47F881399210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7ABF-3F25-44B1-B1EF-3B7712604B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1282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A6FBF-28B7-461D-AA7C-47F881399210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7ABF-3F25-44B1-B1EF-3B7712604B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8744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A6FBF-28B7-461D-AA7C-47F881399210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27ABF-3F25-44B1-B1EF-3B7712604B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1669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A6FBF-28B7-461D-AA7C-47F881399210}" type="datetimeFigureOut">
              <a:rPr lang="en-US" smtClean="0"/>
              <a:pPr/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27ABF-3F25-44B1-B1EF-3B7712604B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500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Does Jesus Do in You?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Hebrews 13:1-6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1357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Through Jesus Christ, believers are enabled to follow God in </a:t>
            </a:r>
            <a:r>
              <a:rPr lang="en-US" b="1" dirty="0" smtClean="0"/>
              <a:t>two</a:t>
            </a:r>
            <a:r>
              <a:rPr lang="en-US" dirty="0" smtClean="0"/>
              <a:t> </a:t>
            </a:r>
            <a:r>
              <a:rPr lang="en-US" b="1" dirty="0" smtClean="0"/>
              <a:t>different</a:t>
            </a:r>
            <a:r>
              <a:rPr lang="en-US" dirty="0" smtClean="0"/>
              <a:t> </a:t>
            </a:r>
            <a:r>
              <a:rPr lang="en-US" b="1" dirty="0" smtClean="0"/>
              <a:t>ways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1673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Way: Believers can </a:t>
            </a:r>
            <a:r>
              <a:rPr lang="en-US" b="1" dirty="0" smtClean="0"/>
              <a:t>Love </a:t>
            </a:r>
            <a:r>
              <a:rPr lang="en-US" b="1" dirty="0"/>
              <a:t>O</a:t>
            </a:r>
            <a:r>
              <a:rPr lang="en-US" b="1" dirty="0" smtClean="0"/>
              <a:t>ne </a:t>
            </a:r>
            <a:r>
              <a:rPr lang="en-US" b="1" dirty="0"/>
              <a:t>A</a:t>
            </a:r>
            <a:r>
              <a:rPr lang="en-US" b="1" dirty="0" smtClean="0"/>
              <a:t>nother &lt;3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Series of Imperatives: Command Verbs</a:t>
            </a:r>
          </a:p>
          <a:p>
            <a:pPr lvl="1"/>
            <a:r>
              <a:rPr lang="en-US" dirty="0" smtClean="0"/>
              <a:t>Keep… (verse 1)</a:t>
            </a:r>
          </a:p>
          <a:p>
            <a:pPr lvl="1"/>
            <a:r>
              <a:rPr lang="en-US" dirty="0" smtClean="0"/>
              <a:t>Do not Forget… (verse 2)</a:t>
            </a:r>
          </a:p>
          <a:p>
            <a:pPr lvl="1"/>
            <a:r>
              <a:rPr lang="en-US" dirty="0" smtClean="0"/>
              <a:t>Remember… (verse 3)</a:t>
            </a:r>
          </a:p>
          <a:p>
            <a:r>
              <a:rPr lang="en-US" dirty="0" smtClean="0"/>
              <a:t>Echo of Jesus’s Command in John 13:34</a:t>
            </a:r>
          </a:p>
          <a:p>
            <a:pPr lvl="1"/>
            <a:r>
              <a:rPr lang="en-US" dirty="0" smtClean="0"/>
              <a:t>“A new command I give you: Love one another. As I have loved you, so you must love one another”</a:t>
            </a:r>
          </a:p>
          <a:p>
            <a:r>
              <a:rPr lang="en-US" dirty="0" smtClean="0"/>
              <a:t>But How SPECIFICALLY?</a:t>
            </a:r>
          </a:p>
          <a:p>
            <a:pPr lvl="1"/>
            <a:r>
              <a:rPr lang="en-US" dirty="0" smtClean="0"/>
              <a:t>Love one another in </a:t>
            </a:r>
            <a:r>
              <a:rPr lang="en-US" b="1" dirty="0" smtClean="0"/>
              <a:t>Hospitality</a:t>
            </a:r>
          </a:p>
          <a:p>
            <a:pPr lvl="1"/>
            <a:r>
              <a:rPr lang="en-US" dirty="0" smtClean="0"/>
              <a:t>Love one another in </a:t>
            </a:r>
            <a:r>
              <a:rPr lang="en-US" b="1" dirty="0" smtClean="0"/>
              <a:t>Compassion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7125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Love </a:t>
            </a:r>
            <a:r>
              <a:rPr lang="en-US" dirty="0"/>
              <a:t>O</a:t>
            </a:r>
            <a:r>
              <a:rPr lang="en-US" dirty="0" smtClean="0"/>
              <a:t>ne </a:t>
            </a:r>
            <a:r>
              <a:rPr lang="en-US" dirty="0"/>
              <a:t>A</a:t>
            </a:r>
            <a:r>
              <a:rPr lang="en-US" dirty="0" smtClean="0"/>
              <a:t>nother in </a:t>
            </a:r>
            <a:r>
              <a:rPr lang="en-US" b="1" dirty="0" smtClean="0"/>
              <a:t>Hospitality</a:t>
            </a:r>
            <a:r>
              <a:rPr lang="en-US" dirty="0" smtClean="0"/>
              <a:t> (verse 2)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3752461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“Entertain strangers?” (verse 2, NIV 1984)</a:t>
            </a:r>
          </a:p>
          <a:p>
            <a:pPr lvl="1"/>
            <a:r>
              <a:rPr lang="en-US" dirty="0" smtClean="0"/>
              <a:t>Unfortunate translation</a:t>
            </a:r>
          </a:p>
          <a:p>
            <a:r>
              <a:rPr lang="en-US" dirty="0" smtClean="0"/>
              <a:t>“Show hospitality” (verse 2, NIV NASB ESV HCSB NLT…) </a:t>
            </a:r>
          </a:p>
          <a:p>
            <a:r>
              <a:rPr lang="en-US" dirty="0" smtClean="0"/>
              <a:t>3 John 1:5-10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Century Christian Hospitality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4596" y="1825625"/>
            <a:ext cx="653920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Dear friend, you are faithful in what you are doing for the brothers and sisters, even though they are </a:t>
            </a:r>
            <a:r>
              <a:rPr lang="en-US" b="1" dirty="0" smtClean="0">
                <a:solidFill>
                  <a:srgbClr val="FF0000"/>
                </a:solidFill>
              </a:rPr>
              <a:t>strangers to you</a:t>
            </a:r>
            <a:r>
              <a:rPr lang="en-US" dirty="0" smtClean="0"/>
              <a:t>. They have told the church about your love. Please send them on their way in a manner that honors God. It was for </a:t>
            </a:r>
            <a:r>
              <a:rPr lang="en-US" b="1" dirty="0" smtClean="0">
                <a:solidFill>
                  <a:srgbClr val="FF0000"/>
                </a:solidFill>
              </a:rPr>
              <a:t>the sake of the Name</a:t>
            </a:r>
            <a:r>
              <a:rPr lang="en-US" dirty="0" smtClean="0"/>
              <a:t> that they went out, receiving no help from the pagans. We ought therefore to </a:t>
            </a:r>
            <a:r>
              <a:rPr lang="en-US" b="1" dirty="0" smtClean="0">
                <a:solidFill>
                  <a:srgbClr val="FF0000"/>
                </a:solidFill>
              </a:rPr>
              <a:t>show hospitality </a:t>
            </a:r>
            <a:r>
              <a:rPr lang="en-US" dirty="0" smtClean="0"/>
              <a:t>to such people so that we may work together for the truth.</a:t>
            </a:r>
          </a:p>
        </p:txBody>
      </p:sp>
    </p:spTree>
    <p:extLst>
      <p:ext uri="{BB962C8B-B14F-4D97-AF65-F5344CB8AC3E}">
        <p14:creationId xmlns:p14="http://schemas.microsoft.com/office/powerpoint/2010/main" xmlns="" val="1405631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Love One </a:t>
            </a:r>
            <a:r>
              <a:rPr lang="en-US" dirty="0"/>
              <a:t>A</a:t>
            </a:r>
            <a:r>
              <a:rPr lang="en-US" dirty="0" smtClean="0"/>
              <a:t>nother in </a:t>
            </a:r>
            <a:r>
              <a:rPr lang="en-US" b="1" dirty="0" smtClean="0"/>
              <a:t>Compassion</a:t>
            </a:r>
            <a:r>
              <a:rPr lang="en-US" dirty="0" smtClean="0"/>
              <a:t> (verse 3)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“Remember” (verse 3)</a:t>
            </a:r>
          </a:p>
          <a:p>
            <a:pPr lvl="1"/>
            <a:r>
              <a:rPr lang="en-US" dirty="0" smtClean="0"/>
              <a:t>Not just thinking about them!</a:t>
            </a:r>
          </a:p>
          <a:p>
            <a:pPr lvl="1"/>
            <a:r>
              <a:rPr lang="en-US" dirty="0" smtClean="0"/>
              <a:t>But Love in Action</a:t>
            </a:r>
          </a:p>
          <a:p>
            <a:r>
              <a:rPr lang="en-US" dirty="0" smtClean="0"/>
              <a:t>2 Timothy 4:9-13</a:t>
            </a:r>
          </a:p>
          <a:p>
            <a:pPr lvl="1"/>
            <a:r>
              <a:rPr lang="en-US" dirty="0" smtClean="0"/>
              <a:t>Do your best to come to me quickly… When you come, bring the cloak that I left with Carpus at Troas, and my scrolls, especially the parchments.</a:t>
            </a:r>
          </a:p>
          <a:p>
            <a:pPr lvl="1"/>
            <a:r>
              <a:rPr lang="en-US" dirty="0" smtClean="0"/>
              <a:t>Timothy: Senior Pastor in Ephesus</a:t>
            </a:r>
          </a:p>
          <a:p>
            <a:pPr lvl="1"/>
            <a:r>
              <a:rPr lang="en-US" dirty="0" smtClean="0"/>
              <a:t>Month long journey… one way!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4048" t="9797" r="10704" b="31974"/>
          <a:stretch/>
        </p:blipFill>
        <p:spPr>
          <a:xfrm>
            <a:off x="6019800" y="1825624"/>
            <a:ext cx="5943600" cy="472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6965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Way: Believers can </a:t>
            </a:r>
            <a:r>
              <a:rPr lang="en-US" b="1" dirty="0" smtClean="0"/>
              <a:t>Trust God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main verbs in verse 4 and 5 are _____________________?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Declarative (Statement)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Imperative (Command)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 smtClean="0"/>
              <a:t>Interrogative (Question)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b="1" dirty="0" smtClean="0"/>
              <a:t>THERE ARE NO MAIN VERBS</a:t>
            </a:r>
          </a:p>
          <a:p>
            <a:r>
              <a:rPr lang="en-US" dirty="0" smtClean="0"/>
              <a:t>Signals a topic change… but still understood to be commands</a:t>
            </a:r>
          </a:p>
          <a:p>
            <a:r>
              <a:rPr lang="en-US" dirty="0" smtClean="0"/>
              <a:t>Notice the reasoning given:</a:t>
            </a:r>
          </a:p>
          <a:p>
            <a:pPr lvl="1"/>
            <a:r>
              <a:rPr lang="en-US" dirty="0" smtClean="0"/>
              <a:t>“For God” (verse 4)</a:t>
            </a:r>
          </a:p>
          <a:p>
            <a:pPr lvl="1"/>
            <a:r>
              <a:rPr lang="en-US" dirty="0" smtClean="0"/>
              <a:t>“Because God” (verse 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5848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 God in </a:t>
            </a:r>
            <a:r>
              <a:rPr lang="en-US" b="1" dirty="0" smtClean="0"/>
              <a:t>Marriage </a:t>
            </a:r>
            <a:r>
              <a:rPr lang="en-US" dirty="0" smtClean="0"/>
              <a:t>(verse 4)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5032374"/>
          </a:xfrm>
        </p:spPr>
        <p:txBody>
          <a:bodyPr>
            <a:normAutofit/>
          </a:bodyPr>
          <a:lstStyle/>
          <a:p>
            <a:r>
              <a:rPr lang="en-US" dirty="0" smtClean="0"/>
              <a:t>Obviously don’t Commit </a:t>
            </a:r>
            <a:r>
              <a:rPr lang="en-US" dirty="0"/>
              <a:t>A</a:t>
            </a:r>
            <a:r>
              <a:rPr lang="en-US" dirty="0" smtClean="0"/>
              <a:t>dultery</a:t>
            </a:r>
          </a:p>
          <a:p>
            <a:pPr lvl="1"/>
            <a:r>
              <a:rPr lang="en-US" dirty="0" smtClean="0"/>
              <a:t>But such a low bar!</a:t>
            </a:r>
          </a:p>
          <a:p>
            <a:r>
              <a:rPr lang="en-US" dirty="0" smtClean="0"/>
              <a:t>1 Corinthians 7:2, 5</a:t>
            </a:r>
          </a:p>
          <a:p>
            <a:pPr lvl="1"/>
            <a:r>
              <a:rPr lang="en-US" dirty="0" smtClean="0"/>
              <a:t>Needs to be intimacy with your spouse!</a:t>
            </a:r>
          </a:p>
          <a:p>
            <a:pPr lvl="1"/>
            <a:r>
              <a:rPr lang="en-US" dirty="0" smtClean="0"/>
              <a:t>“Marriage bed kept pure” not just a bunch of </a:t>
            </a:r>
            <a:r>
              <a:rPr lang="en-US" b="1" dirty="0" smtClean="0"/>
              <a:t>Thou Shall Nots</a:t>
            </a:r>
            <a:r>
              <a:rPr lang="en-US" dirty="0" smtClean="0"/>
              <a:t>!</a:t>
            </a:r>
          </a:p>
          <a:p>
            <a:r>
              <a:rPr lang="en-US" dirty="0" smtClean="0"/>
              <a:t>Song of Songs has a lot of examples!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5032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But since sexual immorality is occurring, each man </a:t>
            </a:r>
            <a:r>
              <a:rPr lang="en-US" b="1" dirty="0" smtClean="0">
                <a:solidFill>
                  <a:srgbClr val="FF0000"/>
                </a:solidFill>
              </a:rPr>
              <a:t>should have sexual relations</a:t>
            </a:r>
            <a:r>
              <a:rPr lang="en-US" dirty="0" smtClean="0"/>
              <a:t> with his own wife, and each woman with her own husband… </a:t>
            </a:r>
            <a:r>
              <a:rPr lang="en-US" b="1" dirty="0" smtClean="0">
                <a:solidFill>
                  <a:srgbClr val="FF0000"/>
                </a:solidFill>
              </a:rPr>
              <a:t>Do not deprive each other</a:t>
            </a:r>
            <a:r>
              <a:rPr lang="en-US" b="1" dirty="0" smtClean="0"/>
              <a:t> </a:t>
            </a:r>
            <a:r>
              <a:rPr lang="en-US" dirty="0" smtClean="0"/>
              <a:t>except perhaps by mutual consent and for a time, so that you may devote yourselves to prayer. Then </a:t>
            </a:r>
            <a:r>
              <a:rPr lang="en-US" b="1" dirty="0" smtClean="0">
                <a:solidFill>
                  <a:srgbClr val="FF0000"/>
                </a:solidFill>
              </a:rPr>
              <a:t>come together again </a:t>
            </a:r>
            <a:r>
              <a:rPr lang="en-US" dirty="0" smtClean="0"/>
              <a:t>so that Satan will not tempt you because of your lack of self-control.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0319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 God in </a:t>
            </a:r>
            <a:r>
              <a:rPr lang="en-US" b="1" dirty="0" smtClean="0"/>
              <a:t>Money</a:t>
            </a:r>
            <a:r>
              <a:rPr lang="en-US" dirty="0" smtClean="0"/>
              <a:t> (5-6)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5697071" cy="5032375"/>
          </a:xfrm>
        </p:spPr>
        <p:txBody>
          <a:bodyPr>
            <a:noAutofit/>
          </a:bodyPr>
          <a:lstStyle/>
          <a:p>
            <a:r>
              <a:rPr lang="en-US" dirty="0" smtClean="0"/>
              <a:t>#1 determinate of who wins the Presidential election?</a:t>
            </a:r>
          </a:p>
          <a:p>
            <a:pPr lvl="1"/>
            <a:r>
              <a:rPr lang="en-US" dirty="0" smtClean="0"/>
              <a:t>“The Economy, STUPID!” - James Carville, Bill Clinton's 1992 campaign strategist</a:t>
            </a:r>
          </a:p>
          <a:p>
            <a:r>
              <a:rPr lang="en-US" dirty="0" smtClean="0"/>
              <a:t>Who here wishes they had more money?</a:t>
            </a:r>
          </a:p>
          <a:p>
            <a:pPr lvl="1"/>
            <a:r>
              <a:rPr lang="en-US" dirty="0" smtClean="0"/>
              <a:t>Why - We think money gives us </a:t>
            </a:r>
            <a:r>
              <a:rPr lang="en-US" b="1" dirty="0" smtClean="0"/>
              <a:t>Power</a:t>
            </a:r>
          </a:p>
          <a:p>
            <a:r>
              <a:rPr lang="en-US" dirty="0" smtClean="0"/>
              <a:t>Deuteronomy 31:6, 8; Joshua 1:5</a:t>
            </a:r>
          </a:p>
          <a:p>
            <a:pPr lvl="1"/>
            <a:r>
              <a:rPr lang="en-US" dirty="0" smtClean="0"/>
              <a:t>Israel was a pitiful, weak nation… and they knew it!</a:t>
            </a:r>
          </a:p>
          <a:p>
            <a:pPr lvl="1"/>
            <a:r>
              <a:rPr lang="en-US" dirty="0" smtClean="0"/>
              <a:t>“Never will I leave you; never will I forsake you.”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9400" y="1825624"/>
            <a:ext cx="4724400" cy="5032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Philippians 4:13 - “I can do </a:t>
            </a:r>
            <a:r>
              <a:rPr lang="en-US" b="1" dirty="0" smtClean="0">
                <a:solidFill>
                  <a:srgbClr val="FF0000"/>
                </a:solidFill>
              </a:rPr>
              <a:t>all things </a:t>
            </a:r>
            <a:r>
              <a:rPr lang="en-US" dirty="0" smtClean="0"/>
              <a:t>in him who gives me strength.”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Philippians 4:12 - “I know what it is to </a:t>
            </a:r>
            <a:r>
              <a:rPr lang="en-US" b="1" dirty="0" smtClean="0">
                <a:solidFill>
                  <a:srgbClr val="FF0000"/>
                </a:solidFill>
              </a:rPr>
              <a:t>be in need</a:t>
            </a:r>
            <a:r>
              <a:rPr lang="en-US" dirty="0" smtClean="0"/>
              <a:t>, and I know what it is to </a:t>
            </a:r>
            <a:r>
              <a:rPr lang="en-US" b="1" dirty="0" smtClean="0">
                <a:solidFill>
                  <a:srgbClr val="FF0000"/>
                </a:solidFill>
              </a:rPr>
              <a:t>have plenty</a:t>
            </a:r>
            <a:r>
              <a:rPr lang="en-US" dirty="0" smtClean="0"/>
              <a:t>. I have learned the </a:t>
            </a:r>
            <a:r>
              <a:rPr lang="en-US" b="1" dirty="0" smtClean="0">
                <a:solidFill>
                  <a:srgbClr val="FF0000"/>
                </a:solidFill>
              </a:rPr>
              <a:t>secret of being content </a:t>
            </a:r>
            <a:r>
              <a:rPr lang="en-US" dirty="0" smtClean="0"/>
              <a:t>in any and every situation, whether well fed or hungry, whether living in plenty or in want.”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5298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Jesus Do in You?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3041781"/>
            <a:ext cx="5181600" cy="3135181"/>
          </a:xfrm>
        </p:spPr>
        <p:txBody>
          <a:bodyPr numCol="1">
            <a:normAutofit/>
          </a:bodyPr>
          <a:lstStyle/>
          <a:p>
            <a:r>
              <a:rPr lang="en-US" dirty="0" smtClean="0"/>
              <a:t>Believers can Love </a:t>
            </a:r>
            <a:r>
              <a:rPr lang="en-US" dirty="0"/>
              <a:t>O</a:t>
            </a:r>
            <a:r>
              <a:rPr lang="en-US" dirty="0" smtClean="0"/>
              <a:t>ne </a:t>
            </a:r>
            <a:r>
              <a:rPr lang="en-US" dirty="0"/>
              <a:t>A</a:t>
            </a:r>
            <a:r>
              <a:rPr lang="en-US" dirty="0" smtClean="0"/>
              <a:t>nother.</a:t>
            </a:r>
          </a:p>
          <a:p>
            <a:pPr lvl="1"/>
            <a:r>
              <a:rPr lang="en-US" dirty="0" smtClean="0"/>
              <a:t>Love one another in Hospitality.</a:t>
            </a:r>
          </a:p>
          <a:p>
            <a:pPr lvl="1"/>
            <a:r>
              <a:rPr lang="en-US" dirty="0" smtClean="0"/>
              <a:t>Love one another in Compassion.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72200" y="3041781"/>
            <a:ext cx="5181600" cy="3135182"/>
          </a:xfrm>
        </p:spPr>
        <p:txBody>
          <a:bodyPr/>
          <a:lstStyle/>
          <a:p>
            <a:r>
              <a:rPr lang="en-US" dirty="0" smtClean="0"/>
              <a:t>Believers can Trust God.</a:t>
            </a:r>
          </a:p>
          <a:p>
            <a:pPr lvl="1"/>
            <a:r>
              <a:rPr lang="en-US" dirty="0" smtClean="0"/>
              <a:t>Trust God in Marriage.</a:t>
            </a:r>
          </a:p>
          <a:p>
            <a:pPr lvl="1"/>
            <a:r>
              <a:rPr lang="en-US" dirty="0" smtClean="0"/>
              <a:t>Trust God in Money.</a:t>
            </a:r>
          </a:p>
          <a:p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838200" y="1690689"/>
            <a:ext cx="10515600" cy="135109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/>
              <a:t>Through Jesus Christ, believers are enabled to follow God in two different ways.</a:t>
            </a:r>
          </a:p>
        </p:txBody>
      </p:sp>
    </p:spTree>
    <p:extLst>
      <p:ext uri="{BB962C8B-B14F-4D97-AF65-F5344CB8AC3E}">
        <p14:creationId xmlns:p14="http://schemas.microsoft.com/office/powerpoint/2010/main" xmlns="" val="4119182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702</Words>
  <Application>Microsoft Office PowerPoint</Application>
  <PresentationFormat>Custom</PresentationFormat>
  <Paragraphs>65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What Does Jesus Do in You?</vt:lpstr>
      <vt:lpstr>Through Jesus Christ, believers are enabled to follow God in two different ways.</vt:lpstr>
      <vt:lpstr>First Way: Believers can Love One Another &lt;3</vt:lpstr>
      <vt:lpstr>Love One Another in Hospitality (verse 2)</vt:lpstr>
      <vt:lpstr>Love One Another in Compassion (verse 3)</vt:lpstr>
      <vt:lpstr>Second Way: Believers can Trust God</vt:lpstr>
      <vt:lpstr>Trust God in Marriage (verse 4)</vt:lpstr>
      <vt:lpstr>Trust God in Money (5-6)</vt:lpstr>
      <vt:lpstr>What Does Jesus Do in You?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Does Jesus Do?</dc:title>
  <dc:creator>Brian Tung</dc:creator>
  <cp:lastModifiedBy>gkcccc</cp:lastModifiedBy>
  <cp:revision>27</cp:revision>
  <dcterms:created xsi:type="dcterms:W3CDTF">2014-07-26T18:04:47Z</dcterms:created>
  <dcterms:modified xsi:type="dcterms:W3CDTF">2015-10-18T15:27:02Z</dcterms:modified>
</cp:coreProperties>
</file>