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窯匠</a:t>
            </a:r>
            <a:r>
              <a:rPr lang="en-US" sz="3200" dirty="0" smtClean="0"/>
              <a:t>(</a:t>
            </a:r>
            <a:r>
              <a:rPr lang="zh-CN" altLang="en-US" sz="3200" dirty="0" smtClean="0"/>
              <a:t>陶人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製器之喻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The parable of potter making vessel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 主講比喻的目的 </a:t>
            </a:r>
            <a:r>
              <a:rPr lang="en-US" dirty="0" smtClean="0"/>
              <a:t>the purpose of the parable</a:t>
            </a:r>
          </a:p>
          <a:p>
            <a:pPr lvl="0"/>
            <a:endParaRPr lang="en-US" altLang="zh-CN" dirty="0" smtClean="0"/>
          </a:p>
          <a:p>
            <a:pPr lvl="0"/>
            <a:r>
              <a:rPr lang="zh-CN" altLang="en-US" dirty="0" smtClean="0"/>
              <a:t>揭曉天國的奧秘 </a:t>
            </a:r>
            <a:r>
              <a:rPr lang="en-US" dirty="0" smtClean="0"/>
              <a:t>(</a:t>
            </a:r>
            <a:r>
              <a:rPr lang="zh-CN" altLang="en-US" dirty="0" smtClean="0"/>
              <a:t>太</a:t>
            </a:r>
            <a:r>
              <a:rPr lang="en-US" dirty="0" smtClean="0"/>
              <a:t>Matt 13:34,35)</a:t>
            </a:r>
          </a:p>
          <a:p>
            <a:pPr>
              <a:buNone/>
            </a:pPr>
            <a:r>
              <a:rPr lang="en-US" smtClean="0"/>
              <a:t>	</a:t>
            </a:r>
            <a:r>
              <a:rPr lang="en-US" smtClean="0"/>
              <a:t>Reveal </a:t>
            </a:r>
            <a:r>
              <a:rPr lang="en-US" dirty="0" smtClean="0"/>
              <a:t>the mystery of the kingdom of heaven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zh-CN" altLang="en-US" dirty="0" smtClean="0"/>
              <a:t>聽比喻之人不同的反應</a:t>
            </a:r>
            <a:r>
              <a:rPr lang="en-US" dirty="0" smtClean="0"/>
              <a:t> (</a:t>
            </a:r>
            <a:r>
              <a:rPr lang="zh-CN" altLang="en-US" dirty="0" smtClean="0"/>
              <a:t>太</a:t>
            </a:r>
            <a:r>
              <a:rPr lang="en-US" dirty="0" smtClean="0"/>
              <a:t>Matt 13:10-17)</a:t>
            </a:r>
          </a:p>
          <a:p>
            <a:pPr>
              <a:buNone/>
            </a:pPr>
            <a:r>
              <a:rPr lang="en-US" dirty="0" smtClean="0"/>
              <a:t>	Different reactions of people who heard the parable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窯匠</a:t>
            </a:r>
            <a:r>
              <a:rPr lang="en-US" sz="3200" dirty="0" smtClean="0"/>
              <a:t>(</a:t>
            </a:r>
            <a:r>
              <a:rPr lang="zh-CN" altLang="en-US" sz="3200" dirty="0" smtClean="0"/>
              <a:t>陶人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製器之喻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The parable of potter making vessel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耶利米所見</a:t>
            </a:r>
            <a:r>
              <a:rPr lang="en-US" altLang="zh-CN" dirty="0" smtClean="0"/>
              <a:t>『</a:t>
            </a:r>
            <a:r>
              <a:rPr lang="zh-CN" altLang="en-US" dirty="0" smtClean="0"/>
              <a:t>窯匠</a:t>
            </a:r>
            <a:r>
              <a:rPr lang="en-US" altLang="zh-CN" dirty="0" smtClean="0"/>
              <a:t>』</a:t>
            </a:r>
            <a:r>
              <a:rPr lang="zh-CN" altLang="en-US" dirty="0" smtClean="0"/>
              <a:t>製器之比喻 </a:t>
            </a:r>
            <a:r>
              <a:rPr lang="en-US" dirty="0" smtClean="0"/>
              <a:t>The parable of potter making vessel that Jeremiah saw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zh-CN" altLang="en-US" dirty="0" smtClean="0"/>
              <a:t>窯匠的工作</a:t>
            </a:r>
            <a:r>
              <a:rPr lang="en-US" dirty="0" smtClean="0"/>
              <a:t> (</a:t>
            </a:r>
            <a:r>
              <a:rPr lang="zh-CN" altLang="en-US" dirty="0" smtClean="0"/>
              <a:t>耶</a:t>
            </a:r>
            <a:r>
              <a:rPr lang="en-US" dirty="0" smtClean="0"/>
              <a:t>Jer18:1-4) </a:t>
            </a:r>
          </a:p>
          <a:p>
            <a:pPr lvl="0">
              <a:buNone/>
            </a:pPr>
            <a:r>
              <a:rPr lang="en-US" dirty="0" smtClean="0"/>
              <a:t>	the work of potter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zh-CN" altLang="en-US" dirty="0" smtClean="0"/>
              <a:t>神工作的原則 </a:t>
            </a:r>
            <a:r>
              <a:rPr lang="en-US" dirty="0" smtClean="0"/>
              <a:t>(</a:t>
            </a:r>
            <a:r>
              <a:rPr lang="zh-CN" altLang="en-US" dirty="0" smtClean="0"/>
              <a:t>耶</a:t>
            </a:r>
            <a:r>
              <a:rPr lang="en-US" dirty="0" smtClean="0"/>
              <a:t>Jer18:5-10) </a:t>
            </a:r>
          </a:p>
          <a:p>
            <a:pPr lvl="0">
              <a:buNone/>
            </a:pPr>
            <a:r>
              <a:rPr lang="en-US" dirty="0" smtClean="0"/>
              <a:t>	the principle </a:t>
            </a:r>
            <a:r>
              <a:rPr lang="en-US" smtClean="0"/>
              <a:t>of God</a:t>
            </a:r>
            <a:r>
              <a:rPr lang="en-US" altLang="zh-CN" smtClean="0"/>
              <a:t>’</a:t>
            </a:r>
            <a:r>
              <a:rPr lang="en-US" smtClean="0"/>
              <a:t>s </a:t>
            </a:r>
            <a:r>
              <a:rPr lang="en-US" dirty="0" smtClean="0"/>
              <a:t>work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窯匠</a:t>
            </a:r>
            <a:r>
              <a:rPr lang="en-US" sz="3200" dirty="0" smtClean="0"/>
              <a:t>(</a:t>
            </a:r>
            <a:r>
              <a:rPr lang="zh-CN" altLang="en-US" sz="3200" dirty="0" smtClean="0"/>
              <a:t>陶人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製器之喻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The parable of potter making vessel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神是巧匠，我們是祂手中的泥土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God is the craftsman; we are clay in His hands</a:t>
            </a:r>
          </a:p>
          <a:p>
            <a:pPr>
              <a:buNone/>
            </a:pPr>
            <a:r>
              <a:rPr lang="en-US" sz="1000" dirty="0" smtClean="0"/>
              <a:t>	</a:t>
            </a:r>
          </a:p>
          <a:p>
            <a:pPr>
              <a:buNone/>
            </a:pPr>
            <a:endParaRPr lang="en-US" sz="1000" dirty="0" smtClean="0"/>
          </a:p>
          <a:p>
            <a:pPr lvl="0"/>
            <a:r>
              <a:rPr lang="zh-CN" altLang="en-US" dirty="0" smtClean="0"/>
              <a:t>是基督裡新創造</a:t>
            </a:r>
            <a:r>
              <a:rPr lang="en-US" dirty="0" smtClean="0"/>
              <a:t>(</a:t>
            </a:r>
            <a:r>
              <a:rPr lang="zh-CN" altLang="en-US" dirty="0" smtClean="0"/>
              <a:t>林後</a:t>
            </a:r>
            <a:r>
              <a:rPr lang="en-US" dirty="0" smtClean="0"/>
              <a:t>2Cor5:17) </a:t>
            </a:r>
          </a:p>
          <a:p>
            <a:pPr lvl="0">
              <a:buNone/>
            </a:pPr>
            <a:r>
              <a:rPr lang="en-US" dirty="0" smtClean="0"/>
              <a:t>	a new creation in Christ</a:t>
            </a:r>
          </a:p>
          <a:p>
            <a:pPr>
              <a:buNone/>
            </a:pPr>
            <a:endParaRPr lang="en-US" sz="1000" dirty="0" smtClean="0"/>
          </a:p>
          <a:p>
            <a:pPr lvl="0"/>
            <a:r>
              <a:rPr lang="zh-CN" altLang="en-US" dirty="0" smtClean="0"/>
              <a:t>是神的傑作</a:t>
            </a:r>
            <a:r>
              <a:rPr lang="en-US" dirty="0" smtClean="0"/>
              <a:t>(</a:t>
            </a:r>
            <a:r>
              <a:rPr lang="zh-CN" altLang="en-US" dirty="0" smtClean="0"/>
              <a:t>弗</a:t>
            </a:r>
            <a:r>
              <a:rPr lang="en-US" dirty="0" smtClean="0"/>
              <a:t>Eph2:10) </a:t>
            </a:r>
          </a:p>
          <a:p>
            <a:pPr lvl="0">
              <a:buNone/>
            </a:pPr>
            <a:r>
              <a:rPr lang="en-US" dirty="0" smtClean="0"/>
              <a:t>	a masterpiece of God</a:t>
            </a:r>
          </a:p>
          <a:p>
            <a:pPr lvl="0">
              <a:buNone/>
            </a:pPr>
            <a:endParaRPr lang="en-US" sz="1000" dirty="0" smtClean="0"/>
          </a:p>
          <a:p>
            <a:pPr lvl="0"/>
            <a:r>
              <a:rPr lang="zh-CN" altLang="en-US" dirty="0" smtClean="0"/>
              <a:t>神必親自成全此善工</a:t>
            </a:r>
            <a:r>
              <a:rPr lang="en-US" dirty="0" smtClean="0"/>
              <a:t>(</a:t>
            </a:r>
            <a:r>
              <a:rPr lang="zh-CN" altLang="en-US" dirty="0" smtClean="0"/>
              <a:t>腓</a:t>
            </a:r>
            <a:r>
              <a:rPr lang="en-US" dirty="0" smtClean="0"/>
              <a:t>Phi1:6)  </a:t>
            </a:r>
          </a:p>
          <a:p>
            <a:pPr>
              <a:buNone/>
            </a:pPr>
            <a:r>
              <a:rPr lang="en-US" dirty="0" smtClean="0"/>
              <a:t>	God will carry the work on to completion himself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窯匠</a:t>
            </a:r>
            <a:r>
              <a:rPr lang="en-US" sz="3200" dirty="0" smtClean="0"/>
              <a:t>(</a:t>
            </a:r>
            <a:r>
              <a:rPr lang="zh-CN" altLang="en-US" sz="3200" dirty="0" smtClean="0"/>
              <a:t>陶人</a:t>
            </a:r>
            <a:r>
              <a:rPr lang="en-US" sz="3200" dirty="0" smtClean="0"/>
              <a:t>)</a:t>
            </a:r>
            <a:r>
              <a:rPr lang="zh-CN" altLang="en-US" sz="3200" dirty="0" smtClean="0"/>
              <a:t>製器之喻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sz="3200" dirty="0" smtClean="0"/>
              <a:t> The parable of potter making vessel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dirty="0" smtClean="0"/>
              <a:t>神子民的回應 </a:t>
            </a:r>
            <a:r>
              <a:rPr lang="en-US" altLang="zh-CN" dirty="0" smtClean="0"/>
              <a:t>the response of God’s people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zh-CN" altLang="en-US" dirty="0" smtClean="0"/>
              <a:t>今生作貴重或卑賤的器皿</a:t>
            </a:r>
            <a:r>
              <a:rPr lang="en-US" dirty="0" smtClean="0"/>
              <a:t>(</a:t>
            </a:r>
            <a:r>
              <a:rPr lang="zh-CN" altLang="en-US" dirty="0" smtClean="0"/>
              <a:t>提後</a:t>
            </a:r>
            <a:r>
              <a:rPr lang="en-US" dirty="0" smtClean="0"/>
              <a:t>2Ti 2:20,21)</a:t>
            </a:r>
          </a:p>
          <a:p>
            <a:pPr>
              <a:buNone/>
            </a:pPr>
            <a:r>
              <a:rPr lang="en-US" dirty="0" smtClean="0"/>
              <a:t>	Be vessels for noble purposes and some for ignoble in this life</a:t>
            </a:r>
          </a:p>
          <a:p>
            <a:pPr lvl="0"/>
            <a:endParaRPr lang="en-US" altLang="zh-CN" dirty="0" smtClean="0"/>
          </a:p>
          <a:p>
            <a:pPr lvl="0"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那日</a:t>
            </a:r>
            <a:r>
              <a:rPr lang="en-US" altLang="zh-CN" dirty="0" smtClean="0"/>
              <a:t>『</a:t>
            </a:r>
            <a:r>
              <a:rPr lang="zh-CN" altLang="en-US" dirty="0" smtClean="0"/>
              <a:t>工程</a:t>
            </a:r>
            <a:r>
              <a:rPr lang="en-US" altLang="zh-CN" dirty="0" smtClean="0"/>
              <a:t>』</a:t>
            </a:r>
            <a:r>
              <a:rPr lang="zh-CN" altLang="en-US" dirty="0" smtClean="0"/>
              <a:t>存得住或被燒毀</a:t>
            </a:r>
            <a:r>
              <a:rPr lang="en-US" dirty="0" smtClean="0"/>
              <a:t>(</a:t>
            </a:r>
            <a:r>
              <a:rPr lang="zh-CN" altLang="en-US" dirty="0" smtClean="0"/>
              <a:t>林前</a:t>
            </a:r>
            <a:r>
              <a:rPr lang="en-US" dirty="0" smtClean="0"/>
              <a:t>1Cor3:1-15)</a:t>
            </a:r>
          </a:p>
          <a:p>
            <a:pPr>
              <a:buNone/>
            </a:pPr>
            <a:r>
              <a:rPr lang="en-US" dirty="0" smtClean="0"/>
              <a:t>	If what he has build survives or burned up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zh-CN" altLang="en-US" dirty="0" smtClean="0"/>
              <a:t>古人的見證 </a:t>
            </a:r>
            <a:r>
              <a:rPr lang="en-US" dirty="0" smtClean="0"/>
              <a:t>testimony of ancients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150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窯匠(陶人)製器之喻  The parable of potter making vessel</vt:lpstr>
      <vt:lpstr>窯匠(陶人)製器之喻  The parable of potter making vessel</vt:lpstr>
      <vt:lpstr>窯匠(陶人)製器之喻  The parable of potter making vessel</vt:lpstr>
      <vt:lpstr>窯匠(陶人)製器之喻  The parable of potter making vessel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窯匠(陶人)製器之喻   </dc:title>
  <dc:creator>Wu,Lei</dc:creator>
  <cp:lastModifiedBy>gkcccc</cp:lastModifiedBy>
  <cp:revision>10</cp:revision>
  <dcterms:created xsi:type="dcterms:W3CDTF">2006-08-16T00:00:00Z</dcterms:created>
  <dcterms:modified xsi:type="dcterms:W3CDTF">2011-01-09T01:00:25Z</dcterms:modified>
</cp:coreProperties>
</file>