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01/08/2011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200" dirty="0" smtClean="0"/>
              <a:t>在巧匠手中合神心意的大</a:t>
            </a:r>
            <a:r>
              <a:rPr lang="zh-CN" altLang="en-US" sz="3200" dirty="0" smtClean="0"/>
              <a:t>衛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</a:t>
            </a:r>
            <a:r>
              <a:rPr lang="en-US" sz="3200" dirty="0" smtClean="0"/>
              <a:t>David who is after God’s own heart in the hands of craftsman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zh-CN" altLang="en-US" dirty="0" smtClean="0"/>
              <a:t>大</a:t>
            </a:r>
            <a:r>
              <a:rPr lang="zh-CN" altLang="en-US" dirty="0" smtClean="0"/>
              <a:t>衛天然生命在神眷顧之下</a:t>
            </a:r>
            <a:r>
              <a:rPr lang="en-US" altLang="zh-CN" dirty="0" smtClean="0"/>
              <a:t>『</a:t>
            </a:r>
            <a:r>
              <a:rPr lang="zh-CN" altLang="en-US" dirty="0" smtClean="0"/>
              <a:t>美好</a:t>
            </a:r>
            <a:r>
              <a:rPr lang="en-US" altLang="zh-CN" dirty="0" smtClean="0"/>
              <a:t>』</a:t>
            </a:r>
            <a:r>
              <a:rPr lang="zh-CN" altLang="en-US" dirty="0" smtClean="0"/>
              <a:t>的一面 </a:t>
            </a:r>
            <a:endParaRPr lang="en-US" altLang="zh-CN" dirty="0" smtClean="0"/>
          </a:p>
          <a:p>
            <a:pPr algn="ctr">
              <a:buNone/>
            </a:pPr>
            <a:r>
              <a:rPr lang="en-US" dirty="0" smtClean="0"/>
              <a:t>– </a:t>
            </a:r>
            <a:r>
              <a:rPr lang="zh-CN" altLang="en-US" dirty="0" smtClean="0"/>
              <a:t>卻未認識自</a:t>
            </a:r>
            <a:r>
              <a:rPr lang="zh-CN" altLang="en-US" dirty="0" smtClean="0"/>
              <a:t>己</a:t>
            </a:r>
            <a:endParaRPr lang="en-US" altLang="zh-CN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Under God’s care, David had the good side of his nature </a:t>
            </a:r>
            <a:r>
              <a:rPr lang="en-US" dirty="0" smtClean="0"/>
              <a:t>life – </a:t>
            </a:r>
            <a:r>
              <a:rPr lang="en-US" dirty="0" smtClean="0"/>
              <a:t>yet he did not know himself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zh-CN" altLang="en-US" dirty="0" smtClean="0"/>
              <a:t>撒下</a:t>
            </a:r>
            <a:r>
              <a:rPr lang="en-US" dirty="0" smtClean="0"/>
              <a:t>(2Sam)22:21-25; </a:t>
            </a:r>
            <a:r>
              <a:rPr lang="zh-CN" altLang="en-US" dirty="0" smtClean="0"/>
              <a:t>詩</a:t>
            </a:r>
            <a:r>
              <a:rPr lang="en-US" dirty="0" smtClean="0"/>
              <a:t>(</a:t>
            </a:r>
            <a:r>
              <a:rPr lang="en-US" dirty="0" err="1" smtClean="0"/>
              <a:t>Psa</a:t>
            </a:r>
            <a:r>
              <a:rPr lang="en-US" dirty="0" smtClean="0"/>
              <a:t>)18:20-24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200" dirty="0" smtClean="0"/>
              <a:t>在巧匠手中合神心意的大</a:t>
            </a:r>
            <a:r>
              <a:rPr lang="zh-CN" altLang="en-US" sz="3200" dirty="0" smtClean="0"/>
              <a:t>衛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</a:t>
            </a:r>
            <a:r>
              <a:rPr lang="en-US" sz="3200" dirty="0" smtClean="0"/>
              <a:t>David who is after God’s own heart in the hands of craftsman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zh-CN" altLang="en-US" dirty="0" smtClean="0"/>
              <a:t>在神傑作下的大衛，成了合神心意的人 </a:t>
            </a:r>
            <a:endParaRPr lang="en-US" altLang="zh-CN" dirty="0" smtClean="0"/>
          </a:p>
          <a:p>
            <a:pPr algn="ctr">
              <a:buNone/>
            </a:pPr>
            <a:r>
              <a:rPr lang="en-US" dirty="0" smtClean="0"/>
              <a:t>– </a:t>
            </a:r>
            <a:r>
              <a:rPr lang="zh-CN" altLang="en-US" dirty="0" smtClean="0"/>
              <a:t>深感自己</a:t>
            </a:r>
            <a:r>
              <a:rPr lang="en-US" altLang="zh-CN" dirty="0" smtClean="0"/>
              <a:t>『</a:t>
            </a:r>
            <a:r>
              <a:rPr lang="zh-CN" altLang="en-US" dirty="0" smtClean="0"/>
              <a:t>並非如此</a:t>
            </a:r>
            <a:r>
              <a:rPr lang="en-US" altLang="zh-CN" dirty="0" smtClean="0"/>
              <a:t>』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Under God’s workmanship, David </a:t>
            </a:r>
            <a:r>
              <a:rPr lang="en-US" smtClean="0"/>
              <a:t>became </a:t>
            </a:r>
            <a:endParaRPr lang="en-US" smtClean="0"/>
          </a:p>
          <a:p>
            <a:pPr algn="ctr">
              <a:buNone/>
            </a:pPr>
            <a:r>
              <a:rPr lang="en-US" smtClean="0"/>
              <a:t>a </a:t>
            </a:r>
            <a:r>
              <a:rPr lang="en-US" dirty="0" smtClean="0"/>
              <a:t>man after God’s own heart</a:t>
            </a:r>
          </a:p>
          <a:p>
            <a:pPr algn="ctr">
              <a:buNone/>
            </a:pPr>
            <a:r>
              <a:rPr lang="en-US" dirty="0" smtClean="0"/>
              <a:t>    – yet he felt deeply he was far from </a:t>
            </a:r>
            <a:r>
              <a:rPr lang="en-US" dirty="0" smtClean="0"/>
              <a:t>that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zh-CN" altLang="en-US" dirty="0" smtClean="0"/>
              <a:t>撒下</a:t>
            </a:r>
            <a:r>
              <a:rPr lang="en-US" dirty="0" smtClean="0"/>
              <a:t>(2Sam)23:1-5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C8D2BE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133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在巧匠手中合神心意的大衛  David who is after God’s own heart in the hands of craftsman</vt:lpstr>
      <vt:lpstr>在巧匠手中合神心意的大衛  David who is after God’s own heart in the hands of craftsman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窯匠(陶人)製器之喻   </dc:title>
  <dc:creator>Wu,Lei</dc:creator>
  <cp:lastModifiedBy>lw3756</cp:lastModifiedBy>
  <cp:revision>13</cp:revision>
  <dcterms:created xsi:type="dcterms:W3CDTF">2006-08-16T00:00:00Z</dcterms:created>
  <dcterms:modified xsi:type="dcterms:W3CDTF">2011-01-08T20:25:05Z</dcterms:modified>
</cp:coreProperties>
</file>