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2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61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70D48D4F-D8DD-6743-BA1E-D0BA62DA10AE}" type="datetime1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7C5A-7504-CA4E-9DC4-38662A02DB1C}" type="datetime1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1CF10E1-6885-DE43-9EFA-5E43316A729D}" type="datetime1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9F46BC-AC76-5149-98F6-B26C65586BD6}" type="datetime1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  <p:sldLayoutId id="2147485237" r:id="rId12"/>
    <p:sldLayoutId id="214748523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6" y="3041459"/>
            <a:ext cx="7196328" cy="1470025"/>
          </a:xfrm>
        </p:spPr>
        <p:txBody>
          <a:bodyPr/>
          <a:lstStyle/>
          <a:p>
            <a:r>
              <a:rPr lang="en-US" b="1" u="sng" dirty="0">
                <a:effectLst/>
              </a:rPr>
              <a:t>Walking in His Triumph</a:t>
            </a:r>
            <a:r>
              <a:rPr lang="en-US" dirty="0">
                <a:effectLst/>
              </a:rPr>
              <a:t> </a:t>
            </a:r>
            <a:r>
              <a:rPr lang="en-US" dirty="0">
                <a:effectLst/>
                <a:latin typeface="宋体"/>
                <a:ea typeface="宋体"/>
              </a:rPr>
              <a:t>行在祂的得胜中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6" y="4668693"/>
            <a:ext cx="7196328" cy="1576659"/>
          </a:xfrm>
        </p:spPr>
        <p:txBody>
          <a:bodyPr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  </a:t>
            </a:r>
            <a:r>
              <a:rPr lang="en-US" altLang="ja-JP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John </a:t>
            </a:r>
            <a:r>
              <a:rPr lang="ja-JP" altLang="en-US" sz="2400" b="1" dirty="0" smtClean="0">
                <a:solidFill>
                  <a:schemeClr val="tx1"/>
                </a:solidFill>
                <a:latin typeface="SimSun" charset="0"/>
                <a:ea typeface="SimSun" charset="0"/>
                <a:cs typeface="SimSun" charset="0"/>
              </a:rPr>
              <a:t>約翰</a:t>
            </a:r>
            <a:r>
              <a:rPr lang="en-US" altLang="ja-JP" sz="2400" b="1" dirty="0" smtClean="0">
                <a:solidFill>
                  <a:schemeClr val="tx1"/>
                </a:solidFill>
                <a:latin typeface="SimSun" charset="0"/>
                <a:ea typeface="SimSun" charset="0"/>
                <a:cs typeface="SimSun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12:12-32</a:t>
            </a:r>
          </a:p>
          <a:p>
            <a:pPr marL="63500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GKCCCC </a:t>
            </a:r>
            <a:r>
              <a:rPr lang="ja-JP" altLang="en-US" sz="2400" b="1" dirty="0">
                <a:solidFill>
                  <a:schemeClr val="tx1"/>
                </a:solidFill>
                <a:latin typeface="华文宋体" charset="0"/>
                <a:ea typeface="华文宋体" charset="0"/>
                <a:cs typeface="华文宋体" charset="0"/>
              </a:rPr>
              <a:t>堪城华人基督教会</a:t>
            </a:r>
            <a:endParaRPr lang="en-US" altLang="ja-JP" sz="2400" b="1" dirty="0">
              <a:solidFill>
                <a:schemeClr val="tx1"/>
              </a:solidFill>
              <a:latin typeface="华文宋体" charset="0"/>
              <a:ea typeface="华文宋体" charset="0"/>
              <a:cs typeface="华文宋体" charset="0"/>
            </a:endParaRPr>
          </a:p>
          <a:p>
            <a:pPr marL="63500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Apr. 17</a:t>
            </a:r>
            <a:r>
              <a:rPr lang="en-US" sz="2400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, 2011</a:t>
            </a:r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" y="374592"/>
            <a:ext cx="2497278" cy="187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81727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9909" y="2060529"/>
            <a:ext cx="7200072" cy="335476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baseline="300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6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As you therefore have received Christ Jesus the Lord, so </a:t>
            </a:r>
            <a:r>
              <a:rPr lang="en-US" altLang="ja-JP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ea typeface="ＭＳ Ｐゴシック" charset="0"/>
                <a:cs typeface="Times"/>
              </a:rPr>
              <a:t>walk in Him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, </a:t>
            </a:r>
            <a:r>
              <a:rPr lang="en-US" altLang="ja-JP" sz="2400" baseline="300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7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rooted and built up in Him and established in the faith, as you have been taught, abounding in it 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with thanksgiving.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(Colossians 2:6-9, NKJV)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FFFF"/>
              </a:solidFill>
              <a:latin typeface="Times"/>
              <a:ea typeface="ＭＳ Ｐゴシック" charset="0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altLang="zh-TW" sz="2400" baseline="30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6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你们既然接受了主基督耶稣，就当</a:t>
            </a:r>
            <a:r>
              <a:rPr lang="zh-TW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宋体"/>
                <a:ea typeface="宋体"/>
                <a:cs typeface="宋体"/>
              </a:rPr>
              <a:t>遵他而</a:t>
            </a:r>
            <a:r>
              <a:rPr lang="zh-TW" altLang="en-US" sz="2400" dirty="0">
                <a:solidFill>
                  <a:srgbClr val="FFB762"/>
                </a:solidFill>
                <a:latin typeface="宋体"/>
                <a:ea typeface="宋体"/>
                <a:cs typeface="宋体"/>
              </a:rPr>
              <a:t>行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，</a:t>
            </a:r>
            <a:r>
              <a:rPr lang="en-US" altLang="zh-TW" sz="2400" baseline="300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7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他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pPr>
              <a:lnSpc>
                <a:spcPct val="80000"/>
              </a:lnSpc>
            </a:pPr>
            <a:endParaRPr lang="en-US" altLang="zh-TW" sz="2400" dirty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里面生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根建造，信心坚固，正如你们所领的教训，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感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pPr>
              <a:lnSpc>
                <a:spcPct val="80000"/>
              </a:lnSpc>
            </a:pPr>
            <a:endParaRPr lang="en-US" altLang="zh-TW" sz="2400" dirty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谢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的心也更增长了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歌羅西書 </a:t>
            </a:r>
            <a:r>
              <a:rPr lang="en-US" altLang="zh-TW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2:6-7</a:t>
            </a:r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)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/>
              <a:ea typeface="宋体"/>
              <a:cs typeface="宋体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014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9909" y="2060529"/>
            <a:ext cx="7200072" cy="6955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Arial"/>
              </a:rPr>
              <a:t> Matthew 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马</a:t>
            </a:r>
            <a:r>
              <a:rPr lang="ja-JP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太</a:t>
            </a:r>
            <a:r>
              <a:rPr lang="ja-JP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福音</a:t>
            </a:r>
            <a:r>
              <a:rPr lang="en-US" altLang="ja-JP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Arial"/>
              </a:rPr>
              <a:t>21:1-11</a:t>
            </a:r>
            <a:endParaRPr lang="en-US" sz="2400" dirty="0" smtClean="0">
              <a:solidFill>
                <a:srgbClr val="FFFFFF"/>
              </a:solidFill>
              <a:latin typeface="Times"/>
              <a:ea typeface="ＭＳ Ｐゴシック" charset="0"/>
              <a:cs typeface="Arial"/>
            </a:endParaRPr>
          </a:p>
          <a:p>
            <a:pPr>
              <a:lnSpc>
                <a:spcPct val="80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/>
              <a:ea typeface="宋体"/>
              <a:cs typeface="宋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7635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369110"/>
            <a:ext cx="72457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solidFill>
                  <a:srgbClr val="FFFFFF"/>
                </a:solidFill>
              </a:rPr>
              <a:t>His </a:t>
            </a:r>
            <a:r>
              <a:rPr lang="en-US" sz="2400" b="1" dirty="0">
                <a:solidFill>
                  <a:srgbClr val="FFFFFF"/>
                </a:solidFill>
              </a:rPr>
              <a:t>Initiation – Jesus’ triumphal entry (John 12:12-</a:t>
            </a:r>
            <a:r>
              <a:rPr lang="en-US" sz="2400" b="1" dirty="0" smtClean="0">
                <a:solidFill>
                  <a:srgbClr val="FFFFFF"/>
                </a:solidFill>
              </a:rPr>
              <a:t>14; </a:t>
            </a:r>
            <a:r>
              <a:rPr lang="cs-CZ" sz="2400" b="1" dirty="0" err="1">
                <a:solidFill>
                  <a:srgbClr val="FFFFFF"/>
                </a:solidFill>
              </a:rPr>
              <a:t>Zech</a:t>
            </a:r>
            <a:r>
              <a:rPr lang="cs-CZ" sz="2400" b="1" dirty="0">
                <a:solidFill>
                  <a:srgbClr val="FFFFFF"/>
                </a:solidFill>
              </a:rPr>
              <a:t>. 9:9</a:t>
            </a:r>
            <a:r>
              <a:rPr lang="en-US" sz="2400" b="1" dirty="0" smtClean="0">
                <a:solidFill>
                  <a:srgbClr val="FFFFFF"/>
                </a:solidFill>
              </a:rPr>
              <a:t>)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祂所引发 - 耶稣凱旋的进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入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Exerting His sovereignty 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主宰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权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柄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Fulfilling the prophecy 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应验预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言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Riding on a donkey colt 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骑</a:t>
            </a:r>
            <a:r>
              <a:rPr lang="ja-JP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着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驴驹</a:t>
            </a: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5175" y="1985380"/>
            <a:ext cx="7940181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lphaUcPeriod" startAt="2"/>
            </a:pPr>
            <a:r>
              <a:rPr lang="en-US" sz="2400" b="1" dirty="0">
                <a:solidFill>
                  <a:srgbClr val="FFFFFF"/>
                </a:solidFill>
              </a:rPr>
              <a:t>His Reception – People’s warm welcome (Matt. 21:8-</a:t>
            </a:r>
            <a:r>
              <a:rPr lang="en-US" sz="2400" b="1" dirty="0" smtClean="0">
                <a:solidFill>
                  <a:srgbClr val="FFFFFF"/>
                </a:solidFill>
              </a:rPr>
              <a:t>11</a:t>
            </a:r>
            <a:r>
              <a:rPr lang="en-US" sz="2400" b="1" dirty="0">
                <a:solidFill>
                  <a:srgbClr val="FFFFFF"/>
                </a:solidFill>
              </a:rPr>
              <a:t>; Psalm 118:25-26)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祂被接待 - 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群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众热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烈的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欢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迎</a:t>
            </a:r>
          </a:p>
          <a:p>
            <a:pPr lvl="0"/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Spreading </a:t>
            </a:r>
            <a:r>
              <a:rPr lang="en-US" sz="2400" b="1" dirty="0">
                <a:solidFill>
                  <a:srgbClr val="FFFFFF"/>
                </a:solidFill>
              </a:rPr>
              <a:t>their garments and palm branches on the road 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把衣服和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棕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树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枝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铺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路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上</a:t>
            </a: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Crying Hosanna to the Son of David 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喊着说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和散那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归於大卫的子孙</a:t>
            </a:r>
            <a:endParaRPr lang="en-US" altLang="zh-TW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Recognizing </a:t>
            </a:r>
            <a:r>
              <a:rPr lang="en-US" sz="2400" b="1" dirty="0">
                <a:solidFill>
                  <a:srgbClr val="FFFFFF"/>
                </a:solidFill>
              </a:rPr>
              <a:t>Him as the prophet from Nazareth of Galilee 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仍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认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為加利利拿撒勒的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先知</a:t>
            </a: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7162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543" y="1836994"/>
            <a:ext cx="80224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>
                <a:schemeClr val="bg1"/>
              </a:buClr>
              <a:buFont typeface="+mj-lt"/>
              <a:buAutoNum type="alphaUcPeriod" startAt="3"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His </a:t>
            </a:r>
            <a:r>
              <a:rPr lang="en-US" sz="2400" b="1" dirty="0">
                <a:solidFill>
                  <a:srgbClr val="FFFFFF"/>
                </a:solidFill>
              </a:rPr>
              <a:t>Consummation - As a grain of wheat to fall into the ground (John 12:23-32)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endParaRPr lang="en-US" sz="2400" dirty="0" smtClean="0">
              <a:solidFill>
                <a:srgbClr val="FFFFFF"/>
              </a:solidFill>
            </a:endParaRPr>
          </a:p>
          <a:p>
            <a:pPr lvl="1"/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所成就 - 像一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粒</a:t>
            </a:r>
            <a:r>
              <a:rPr lang="ja-JP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麦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子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落在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地</a:t>
            </a:r>
            <a:r>
              <a:rPr lang="ja-JP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里</a:t>
            </a:r>
            <a:endParaRPr lang="en-US" altLang="ja-JP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lvl="1"/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1200150" lvl="2" indent="-285750">
              <a:buFont typeface="Arial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To produce many grains—to draw all men 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结出许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多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子粒 - 吸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引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万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人</a:t>
            </a:r>
          </a:p>
          <a:p>
            <a:pPr marL="1200150" lvl="2" indent="-28575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1200150" lvl="2" indent="-285750"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To </a:t>
            </a:r>
            <a:r>
              <a:rPr lang="en-US" sz="2400" b="1" dirty="0">
                <a:solidFill>
                  <a:srgbClr val="FFFFFF"/>
                </a:solidFill>
              </a:rPr>
              <a:t>be glorified and to glorify the Father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   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得</a:t>
            </a:r>
            <a:r>
              <a:rPr lang="ja-JP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着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荣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耀並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荣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耀父</a:t>
            </a:r>
          </a:p>
          <a:p>
            <a:pPr lvl="2"/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1200150" lvl="2" indent="-285750">
              <a:buFont typeface="Arial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To judge the world and to cast out its ruler, Satan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lvl="2"/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  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审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判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世界並將世界的王撒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但</a:t>
            </a:r>
            <a:r>
              <a:rPr lang="zh-TW" alt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赶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出</a:t>
            </a:r>
            <a:r>
              <a:rPr lang="en-US" sz="24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u="sng" dirty="0">
                <a:effectLst/>
              </a:rPr>
              <a:t>Walking in His Triumph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  <a:latin typeface="宋体"/>
                <a:ea typeface="宋体"/>
              </a:rPr>
              <a:t>行</a:t>
            </a:r>
            <a:r>
              <a:rPr lang="en-US" sz="3600" dirty="0">
                <a:effectLst/>
                <a:latin typeface="宋体"/>
                <a:ea typeface="宋体"/>
              </a:rPr>
              <a:t>在祂的得胜中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7366" y="1845894"/>
            <a:ext cx="78198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bg1"/>
              </a:buClr>
            </a:pPr>
            <a:r>
              <a:rPr lang="en-US" sz="1600" b="1" dirty="0" smtClean="0">
                <a:solidFill>
                  <a:srgbClr val="FFFFFF"/>
                </a:solidFill>
              </a:rPr>
              <a:t>Margaret </a:t>
            </a:r>
            <a:r>
              <a:rPr lang="en-US" sz="1600" b="1" dirty="0">
                <a:solidFill>
                  <a:srgbClr val="FFFFFF"/>
                </a:solidFill>
              </a:rPr>
              <a:t>E. Barber </a:t>
            </a:r>
            <a:r>
              <a:rPr lang="en-US" sz="1600" b="1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和受</a:t>
            </a:r>
            <a:r>
              <a:rPr lang="en-US" sz="1600" b="1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恩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>
                <a:solidFill>
                  <a:srgbClr val="FFFFFF"/>
                </a:solidFill>
              </a:rPr>
              <a:t>(1866–</a:t>
            </a:r>
            <a:r>
              <a:rPr lang="en-US" sz="1600" b="1" dirty="0" smtClean="0">
                <a:solidFill>
                  <a:srgbClr val="FFFFFF"/>
                </a:solidFill>
              </a:rPr>
              <a:t>1929), </a:t>
            </a:r>
            <a:r>
              <a:rPr lang="en-US" sz="1600" b="1" dirty="0">
                <a:solidFill>
                  <a:srgbClr val="FFFFFF"/>
                </a:solidFill>
              </a:rPr>
              <a:t>was a British missionary in China. She was born in 1866 in </a:t>
            </a:r>
            <a:r>
              <a:rPr lang="en-US" sz="1600" b="1" dirty="0" err="1">
                <a:solidFill>
                  <a:srgbClr val="FFFFFF"/>
                </a:solidFill>
              </a:rPr>
              <a:t>Peasenhall</a:t>
            </a:r>
            <a:r>
              <a:rPr lang="en-US" sz="1600" b="1" dirty="0">
                <a:solidFill>
                  <a:srgbClr val="FFFFFF"/>
                </a:solidFill>
              </a:rPr>
              <a:t>, County Suffolk, England, the daughter of Louis (a wheelwright) and Martha (née Gibbs) Barber. </a:t>
            </a:r>
            <a:r>
              <a:rPr lang="en-US" sz="1600" b="1" dirty="0" smtClean="0">
                <a:solidFill>
                  <a:srgbClr val="FFFFFF"/>
                </a:solidFill>
              </a:rPr>
              <a:t>Within </a:t>
            </a:r>
            <a:r>
              <a:rPr lang="en-US" sz="1600" b="1" dirty="0">
                <a:solidFill>
                  <a:srgbClr val="FFFFFF"/>
                </a:solidFill>
              </a:rPr>
              <a:t>her lifetime, she went to China twice to preach the Christian gospel. She left her home and traveled in a lonely way thousands of miles</a:t>
            </a:r>
            <a:r>
              <a:rPr lang="en-US" sz="1600" b="1" dirty="0" smtClean="0">
                <a:solidFill>
                  <a:srgbClr val="FFFFFF"/>
                </a:solidFill>
              </a:rPr>
              <a:t>. </a:t>
            </a:r>
            <a:r>
              <a:rPr lang="en-US" sz="1600" b="1" dirty="0">
                <a:solidFill>
                  <a:srgbClr val="FFFFFF"/>
                </a:solidFill>
              </a:rPr>
              <a:t>Barber, who went to China as an Anglican and later became an independent </a:t>
            </a:r>
            <a:r>
              <a:rPr lang="en-US" sz="1600" b="1" dirty="0" smtClean="0">
                <a:solidFill>
                  <a:srgbClr val="FFFFFF"/>
                </a:solidFill>
              </a:rPr>
              <a:t>missionary. She had </a:t>
            </a:r>
            <a:r>
              <a:rPr lang="en-US" sz="1600" b="1" dirty="0">
                <a:solidFill>
                  <a:srgbClr val="FFFFFF"/>
                </a:solidFill>
              </a:rPr>
              <a:t>an influence on many others Chinese men and women, amongst others, the most noted of whom was Leland Wang (Wang </a:t>
            </a:r>
            <a:r>
              <a:rPr lang="en-US" sz="1600" b="1" dirty="0" err="1">
                <a:solidFill>
                  <a:srgbClr val="FFFFFF"/>
                </a:solidFill>
              </a:rPr>
              <a:t>Cai</a:t>
            </a:r>
            <a:r>
              <a:rPr lang="en-US" sz="1600" b="1" dirty="0">
                <a:solidFill>
                  <a:srgbClr val="FFFFFF"/>
                </a:solidFill>
              </a:rPr>
              <a:t>), who later became a Christian revolutionary leader associated with Watchman Nee and the Church Assembly </a:t>
            </a:r>
            <a:r>
              <a:rPr lang="en-US" sz="1600" b="1" dirty="0" smtClean="0">
                <a:solidFill>
                  <a:srgbClr val="FFFFFF"/>
                </a:solidFill>
              </a:rPr>
              <a:t>Hall.</a:t>
            </a:r>
          </a:p>
          <a:p>
            <a:pPr lvl="1">
              <a:buClr>
                <a:schemeClr val="bg1"/>
              </a:buClr>
            </a:pPr>
            <a:endParaRPr lang="en-US" sz="1600" b="1" dirty="0">
              <a:solidFill>
                <a:srgbClr val="FFFFFF"/>
              </a:solidFill>
              <a:ea typeface="宋体"/>
              <a:cs typeface="宋体"/>
            </a:endParaRPr>
          </a:p>
          <a:p>
            <a:pPr lvl="1">
              <a:buClr>
                <a:schemeClr val="bg1"/>
              </a:buClr>
            </a:pPr>
            <a:r>
              <a:rPr lang="en-US" sz="1600" b="1" dirty="0" smtClean="0">
                <a:solidFill>
                  <a:srgbClr val="FFFFFF"/>
                </a:solidFill>
                <a:ea typeface="宋体"/>
                <a:cs typeface="宋体"/>
              </a:rPr>
              <a:t>In </a:t>
            </a:r>
            <a:r>
              <a:rPr lang="en-US" sz="1600" b="1" dirty="0">
                <a:solidFill>
                  <a:srgbClr val="FFFFFF"/>
                </a:solidFill>
                <a:ea typeface="宋体"/>
                <a:cs typeface="宋体"/>
              </a:rPr>
              <a:t>her Christian ministry, she traveled little and received no publicity, focusing more on a holy living than an outward work. She was known to warn the young Christians against doing a popular work, which she believed would bring shipwreck to their spiritual </a:t>
            </a:r>
            <a:r>
              <a:rPr lang="en-US" sz="1600" b="1" dirty="0" smtClean="0">
                <a:solidFill>
                  <a:srgbClr val="FFFFFF"/>
                </a:solidFill>
                <a:ea typeface="宋体"/>
                <a:cs typeface="宋体"/>
              </a:rPr>
              <a:t>life. </a:t>
            </a:r>
            <a:r>
              <a:rPr lang="en-US" sz="1600" b="1" dirty="0">
                <a:solidFill>
                  <a:srgbClr val="FFFFFF"/>
                </a:solidFill>
                <a:ea typeface="宋体"/>
                <a:cs typeface="宋体"/>
              </a:rPr>
              <a:t>Most of her time was spent in prayer for China and Foochow and also in helping those who sought her spiritual </a:t>
            </a:r>
            <a:r>
              <a:rPr lang="en-US" sz="1600" b="1" dirty="0" smtClean="0">
                <a:solidFill>
                  <a:srgbClr val="FFFFFF"/>
                </a:solidFill>
                <a:ea typeface="宋体"/>
                <a:cs typeface="宋体"/>
              </a:rPr>
              <a:t>counsel. </a:t>
            </a:r>
            <a:endParaRPr lang="en-US" sz="1600" b="1" dirty="0">
              <a:solidFill>
                <a:srgbClr val="FFFFFF"/>
              </a:solidFill>
              <a:ea typeface="宋体"/>
              <a:cs typeface="宋体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5866" y="143423"/>
            <a:ext cx="991844" cy="147586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253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600" b="1" dirty="0">
                <a:effectLst/>
              </a:rPr>
              <a:t>Encouragements/Applications from This Text </a:t>
            </a:r>
            <a:r>
              <a:rPr lang="en-US" sz="3600" b="1" dirty="0">
                <a:effectLst/>
                <a:latin typeface="宋体"/>
                <a:ea typeface="宋体"/>
                <a:cs typeface="宋体"/>
              </a:rPr>
              <a:t>经文的鼓励与应</a:t>
            </a:r>
            <a:r>
              <a:rPr lang="en-US" sz="3600" b="1" dirty="0" smtClean="0">
                <a:effectLst/>
                <a:latin typeface="宋体"/>
                <a:ea typeface="宋体"/>
                <a:cs typeface="宋体"/>
              </a:rPr>
              <a:t>用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914" y="2201146"/>
            <a:ext cx="80589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Walking in Jesus’ triumphal, we need to … </a:t>
            </a:r>
            <a:endParaRPr lang="en-US" sz="2800" dirty="0">
              <a:solidFill>
                <a:srgbClr val="FFFFFF"/>
              </a:solidFill>
              <a:latin typeface="Times"/>
              <a:ea typeface="ＭＳ Ｐゴシック" charset="0"/>
              <a:cs typeface="Times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行在</a:t>
            </a:r>
            <a:r>
              <a:rPr lang="en-US" sz="2400" dirty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耶稣</a:t>
            </a:r>
            <a:r>
              <a:rPr lang="zh-TW" alt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的得胜中</a:t>
            </a:r>
            <a:r>
              <a:rPr lang="en-US" altLang="zh-TW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, </a:t>
            </a:r>
            <a:r>
              <a:rPr lang="zh-TW" alt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我们需要</a:t>
            </a:r>
            <a:r>
              <a:rPr lang="en-US" altLang="ja-JP" sz="2400" baseline="-250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…</a:t>
            </a:r>
            <a:r>
              <a:rPr lang="en-US" altLang="ja-JP" sz="28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 </a:t>
            </a:r>
            <a:endParaRPr lang="en-US" altLang="ja-JP" sz="2800" dirty="0">
              <a:solidFill>
                <a:srgbClr val="FFFFFF"/>
              </a:solidFill>
              <a:latin typeface="Times"/>
              <a:ea typeface="ＭＳ Ｐゴシック" charset="0"/>
              <a:cs typeface="Times"/>
            </a:endParaRPr>
          </a:p>
          <a:p>
            <a:pPr marL="800100" lvl="1" indent="-342900">
              <a:buFont typeface="Arial"/>
              <a:buChar char="•"/>
            </a:pPr>
            <a:r>
              <a:rPr lang="en-US" altLang="ja-JP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know </a:t>
            </a:r>
            <a:r>
              <a:rPr lang="en-US" altLang="ja-JP" sz="2000" dirty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and receive </a:t>
            </a:r>
            <a:r>
              <a:rPr lang="en-US" altLang="ja-JP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Him. </a:t>
            </a:r>
            <a:r>
              <a:rPr lang="zh-TW" alt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认识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和接待</a:t>
            </a:r>
            <a:r>
              <a:rPr 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 </a:t>
            </a:r>
            <a:endParaRPr lang="en-US" altLang="ja-JP" sz="2000" dirty="0">
              <a:solidFill>
                <a:srgbClr val="FFFFFF"/>
              </a:solidFill>
              <a:latin typeface="Times"/>
              <a:ea typeface="ＭＳ Ｐゴシック" charset="0"/>
              <a:cs typeface="Times"/>
            </a:endParaRPr>
          </a:p>
          <a:p>
            <a:pPr marL="800100" lvl="1" indent="-342900">
              <a:buFont typeface="Arial"/>
              <a:buChar char="•"/>
            </a:pPr>
            <a:r>
              <a:rPr lang="en-US" altLang="ja-JP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have His life of humbleness and obedience. </a:t>
            </a:r>
            <a:r>
              <a:rPr lang="ja-JP" alt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有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</a:t>
            </a:r>
            <a:r>
              <a:rPr lang="ja-JP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谦卑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和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顺从的生</a:t>
            </a:r>
            <a:r>
              <a:rPr lang="zh-TW" altLang="en-US" sz="20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命</a:t>
            </a:r>
            <a:endParaRPr lang="en-US" altLang="ja-JP" sz="2000" dirty="0" smtClean="0">
              <a:solidFill>
                <a:srgbClr val="FFFFFF"/>
              </a:solidFill>
              <a:latin typeface="Times"/>
              <a:ea typeface="SimSun" charset="0"/>
              <a:cs typeface="Times"/>
            </a:endParaRPr>
          </a:p>
          <a:p>
            <a:pPr marL="800100" lvl="1" indent="-342900">
              <a:buFont typeface="Arial"/>
              <a:buChar char="•"/>
            </a:pPr>
            <a:r>
              <a:rPr lang="en-US" altLang="ja-JP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learn how to praise Him and let Him be known by others.</a:t>
            </a:r>
            <a:r>
              <a:rPr lang="zh-TW" altLang="en-US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 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学习赞美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祂和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让别人认识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祂</a:t>
            </a:r>
            <a:endParaRPr lang="en-US" altLang="ja-JP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Font typeface="Arial"/>
              <a:buChar char="•"/>
            </a:pPr>
            <a:r>
              <a:rPr lang="en-US" altLang="ja-JP" sz="20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live a victorious life by walking with Him.</a:t>
            </a:r>
            <a:r>
              <a:rPr lang="en-US" sz="2000" dirty="0">
                <a:latin typeface="宋体"/>
                <a:ea typeface="宋体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与</a:t>
            </a:r>
            <a:r>
              <a:rPr lang="en-US" sz="20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祂同行</a:t>
            </a:r>
            <a:r>
              <a:rPr lang="zh-TW" altLang="en-US" sz="20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过</a:t>
            </a:r>
            <a:r>
              <a:rPr 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得胜</a:t>
            </a:r>
            <a:r>
              <a:rPr lang="zh-TW" altLang="en-US" sz="20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生</a:t>
            </a:r>
            <a:r>
              <a:rPr 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活</a:t>
            </a:r>
            <a:endParaRPr lang="en-US" altLang="ja-JP" sz="2000" dirty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"/>
                <a:cs typeface="Times"/>
              </a:rPr>
              <a:t>let God </a:t>
            </a:r>
            <a:r>
              <a:rPr lang="en-US" sz="2000" dirty="0">
                <a:solidFill>
                  <a:srgbClr val="FFFFFF"/>
                </a:solidFill>
                <a:latin typeface="Times"/>
                <a:cs typeface="Times"/>
              </a:rPr>
              <a:t>to be glorified in your </a:t>
            </a:r>
            <a:r>
              <a:rPr lang="en-US" sz="2000" dirty="0" smtClean="0">
                <a:solidFill>
                  <a:srgbClr val="FFFFFF"/>
                </a:solidFill>
                <a:latin typeface="Times"/>
                <a:cs typeface="Times"/>
              </a:rPr>
              <a:t>life. 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让</a:t>
            </a:r>
            <a:r>
              <a:rPr lang="en-US" altLang="zh-TW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 </a:t>
            </a:r>
            <a:r>
              <a:rPr lang="zh-TW" alt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神在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我们生命</a:t>
            </a:r>
            <a:r>
              <a:rPr 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中</a:t>
            </a:r>
            <a:r>
              <a:rPr 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得</a:t>
            </a:r>
            <a:r>
              <a:rPr lang="ja-JP" alt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着</a:t>
            </a:r>
            <a:r>
              <a:rPr lang="zh-TW" alt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荣</a:t>
            </a:r>
            <a:r>
              <a:rPr lang="en-US" sz="20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耀</a:t>
            </a:r>
            <a:endParaRPr lang="en-US" altLang="ja-JP" sz="20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499</TotalTime>
  <Words>611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Walking in His Triumph 行在祂的得胜中 </vt:lpstr>
      <vt:lpstr>Walking in His Triumph  行在祂的得胜中</vt:lpstr>
      <vt:lpstr>Walking in His Triumph  行在祂的得胜中</vt:lpstr>
      <vt:lpstr>Walking in His Triumph  行在祂的得胜中</vt:lpstr>
      <vt:lpstr>Walking in His Triumph  行在祂的得胜中</vt:lpstr>
      <vt:lpstr>Walking in His Triumph  行在祂的得胜中</vt:lpstr>
      <vt:lpstr>Walking in His Triumph  行在祂的得胜中</vt:lpstr>
      <vt:lpstr>Encouragements/Applications from This Text 经文的鼓励与应用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gkcccc</cp:lastModifiedBy>
  <cp:revision>33</cp:revision>
  <dcterms:created xsi:type="dcterms:W3CDTF">2011-04-16T20:21:22Z</dcterms:created>
  <dcterms:modified xsi:type="dcterms:W3CDTF">2011-04-17T14:31:29Z</dcterms:modified>
</cp:coreProperties>
</file>