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5" r:id="rId2"/>
    <p:sldId id="258" r:id="rId3"/>
    <p:sldId id="259" r:id="rId4"/>
    <p:sldId id="261" r:id="rId5"/>
    <p:sldId id="260" r:id="rId6"/>
    <p:sldId id="262" r:id="rId7"/>
    <p:sldId id="266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77" autoAdjust="0"/>
  </p:normalViewPr>
  <p:slideViewPr>
    <p:cSldViewPr>
      <p:cViewPr varScale="1">
        <p:scale>
          <a:sx n="69" d="100"/>
          <a:sy n="69" d="100"/>
        </p:scale>
        <p:origin x="-120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1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C319B5-C69A-4D61-9381-4BB25BA0F28C}" type="datetimeFigureOut">
              <a:rPr lang="en-US" smtClean="0"/>
              <a:pPr/>
              <a:t>7/9/2011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5C42ED-C82B-4424-ADA4-63B31C07354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706667-F36C-46F1-98C8-1C0D93D2B149}" type="datetimeFigureOut">
              <a:rPr lang="en-US" smtClean="0"/>
              <a:pPr/>
              <a:t>7/9/2011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A99C1C-DD93-4175-B623-FF981962BBA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99C1C-DD93-4175-B623-FF981962BBA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C6134-2473-46F1-A9D0-73385578EE28}" type="datetime1">
              <a:rPr lang="en-US" smtClean="0"/>
              <a:pPr/>
              <a:t>7/9/2011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905FF-A31E-4866-9CE6-FCA5BCCCCEDE}" type="datetime1">
              <a:rPr lang="en-US" smtClean="0"/>
              <a:pPr/>
              <a:t>7/9/2011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1E7F7-82DA-4E42-B403-249717D9C5D1}" type="datetime1">
              <a:rPr lang="en-US" smtClean="0"/>
              <a:pPr/>
              <a:t>7/9/2011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295C4-15F1-4A04-8A0E-CA587543188D}" type="datetime1">
              <a:rPr lang="en-US" smtClean="0"/>
              <a:pPr/>
              <a:t>7/9/2011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6B597-3C4D-42DA-9C0A-CDE191BDCF38}" type="datetime1">
              <a:rPr lang="en-US" smtClean="0"/>
              <a:pPr/>
              <a:t>7/9/2011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768BF-82B3-4D5D-8DE5-94F9834B174B}" type="datetime1">
              <a:rPr lang="en-US" smtClean="0"/>
              <a:pPr/>
              <a:t>7/9/2011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D3C0A-3E55-492D-A0B8-18873EB066B5}" type="datetime1">
              <a:rPr lang="en-US" smtClean="0"/>
              <a:pPr/>
              <a:t>7/9/2011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4827E-5384-400C-A1CB-B4A57DCC6A15}" type="datetime1">
              <a:rPr lang="en-US" smtClean="0"/>
              <a:pPr/>
              <a:t>7/9/2011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BB27C-7E1A-4CD3-A175-EB9AB3F0BEB8}" type="datetime1">
              <a:rPr lang="en-US" smtClean="0"/>
              <a:pPr/>
              <a:t>7/9/2011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104D7-C8D3-4CD7-BA8A-B75D665F924E}" type="datetime1">
              <a:rPr lang="en-US" smtClean="0"/>
              <a:pPr/>
              <a:t>7/9/2011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AF7C7-2D52-4000-81FC-567C58D078D4}" type="datetime1">
              <a:rPr lang="en-US" smtClean="0"/>
              <a:pPr/>
              <a:t>7/9/2011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3453E-7136-4BFC-80F1-62E2B84B70AA}" type="datetime1">
              <a:rPr lang="en-US" smtClean="0"/>
              <a:pPr/>
              <a:t>7/9/2011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b="1" dirty="0" smtClean="0"/>
              <a:t>遵 他 而 行:  背 十 字 架  </a:t>
            </a:r>
            <a:r>
              <a:rPr lang="en-US" sz="3200" b="1" dirty="0" smtClean="0"/>
              <a:t>跟 從 </a:t>
            </a:r>
            <a:r>
              <a:rPr lang="en-US" sz="3200" b="1" dirty="0" err="1" smtClean="0"/>
              <a:t>基督</a:t>
            </a:r>
            <a:r>
              <a:rPr lang="en-US" sz="3100" b="1" dirty="0" smtClean="0"/>
              <a:t> </a:t>
            </a:r>
            <a:br>
              <a:rPr lang="en-US" sz="3100" b="1" dirty="0" smtClean="0"/>
            </a:br>
            <a:r>
              <a:rPr lang="en-US" sz="3100" b="1" dirty="0" smtClean="0"/>
              <a:t> Walk in him:  Take up  Cross </a:t>
            </a:r>
            <a:r>
              <a:rPr lang="en-US" sz="3100" dirty="0" smtClean="0"/>
              <a:t>and Follow Christ</a:t>
            </a:r>
            <a:r>
              <a:rPr lang="en-US" sz="3100" b="1" dirty="0" smtClean="0"/>
              <a:t>   </a:t>
            </a:r>
            <a:br>
              <a:rPr lang="en-US" sz="3100" b="1" dirty="0" smtClean="0"/>
            </a:br>
            <a:r>
              <a:rPr lang="en-US" sz="3100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>遵 他 而 行:  </a:t>
            </a:r>
            <a:r>
              <a:rPr lang="en-US" sz="3100" dirty="0" err="1" smtClean="0"/>
              <a:t>背十</a:t>
            </a:r>
            <a:r>
              <a:rPr lang="en-US" sz="3100" dirty="0" smtClean="0"/>
              <a:t> 字 架 跟 從 </a:t>
            </a:r>
            <a:r>
              <a:rPr lang="en-US" sz="3100" dirty="0" err="1" smtClean="0"/>
              <a:t>基督</a:t>
            </a: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> Walk in him:  Take up Cross  and Follow Christ </a:t>
            </a:r>
            <a:br>
              <a:rPr lang="en-US" sz="3100" dirty="0" smtClean="0"/>
            </a:br>
            <a:r>
              <a:rPr lang="en-US" sz="3100" dirty="0" smtClean="0"/>
              <a:t>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100" dirty="0" smtClean="0"/>
              <a:t>  </a:t>
            </a:r>
            <a:br>
              <a:rPr lang="en-US" sz="3100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525963"/>
          </a:xfrm>
        </p:spPr>
        <p:txBody>
          <a:bodyPr/>
          <a:lstStyle/>
          <a:p>
            <a:pPr>
              <a:buFontTx/>
              <a:buChar char="-"/>
            </a:pPr>
            <a:r>
              <a:rPr lang="en-US" sz="2400" dirty="0" err="1" smtClean="0"/>
              <a:t>什麼是己</a:t>
            </a:r>
            <a:r>
              <a:rPr lang="en-US" sz="2400" dirty="0" smtClean="0"/>
              <a:t>         What is self ? </a:t>
            </a:r>
          </a:p>
          <a:p>
            <a:pPr>
              <a:buNone/>
            </a:pPr>
            <a:r>
              <a:rPr lang="en-US" sz="2400" dirty="0" smtClean="0"/>
              <a:t>      </a:t>
            </a:r>
            <a:r>
              <a:rPr lang="en-US" sz="2400" dirty="0" err="1" smtClean="0"/>
              <a:t>己的本質</a:t>
            </a:r>
            <a:r>
              <a:rPr lang="en-US" sz="2400" dirty="0" smtClean="0"/>
              <a:t>         self essence    +   </a:t>
            </a:r>
            <a:r>
              <a:rPr lang="en-US" sz="2400" dirty="0" err="1" smtClean="0"/>
              <a:t>己的做為</a:t>
            </a:r>
            <a:r>
              <a:rPr lang="en-US" sz="2400" dirty="0" smtClean="0"/>
              <a:t>   self action  </a:t>
            </a:r>
          </a:p>
          <a:p>
            <a:pPr>
              <a:buNone/>
            </a:pPr>
            <a:r>
              <a:rPr lang="en-US" sz="2400" dirty="0" smtClean="0"/>
              <a:t>      (</a:t>
            </a:r>
            <a:r>
              <a:rPr lang="en-US" sz="2400" dirty="0" err="1" smtClean="0"/>
              <a:t>自我為中心</a:t>
            </a:r>
            <a:r>
              <a:rPr lang="en-US" sz="2400" dirty="0" smtClean="0"/>
              <a:t>    </a:t>
            </a:r>
            <a:r>
              <a:rPr lang="en-US" sz="2400" dirty="0" err="1" smtClean="0"/>
              <a:t>不是</a:t>
            </a:r>
            <a:r>
              <a:rPr lang="ja-JP" altLang="en-US" sz="2400" smtClean="0"/>
              <a:t>神</a:t>
            </a:r>
            <a:r>
              <a:rPr lang="en-US" sz="2400" dirty="0" err="1" smtClean="0"/>
              <a:t>為中心</a:t>
            </a:r>
            <a:r>
              <a:rPr lang="en-US" sz="2400" dirty="0" smtClean="0"/>
              <a:t>  self center, not God center) </a:t>
            </a:r>
          </a:p>
          <a:p>
            <a:pPr>
              <a:buNone/>
            </a:pPr>
            <a:r>
              <a:rPr lang="en-US" sz="2400" dirty="0" smtClean="0"/>
              <a:t>    </a:t>
            </a:r>
          </a:p>
          <a:p>
            <a:pPr>
              <a:buNone/>
            </a:pPr>
            <a:r>
              <a:rPr lang="en-US" sz="2400" dirty="0" smtClean="0"/>
              <a:t>-  </a:t>
            </a:r>
            <a:r>
              <a:rPr lang="en-US" sz="2400" dirty="0" err="1" smtClean="0"/>
              <a:t>什麼是十字架</a:t>
            </a:r>
            <a:r>
              <a:rPr lang="en-US" sz="2400" dirty="0" smtClean="0"/>
              <a:t>  What is the cross ? </a:t>
            </a:r>
          </a:p>
          <a:p>
            <a:pPr>
              <a:buNone/>
            </a:pPr>
            <a:r>
              <a:rPr lang="zh-TW" altLang="en-US" sz="2400" dirty="0" smtClean="0"/>
              <a:t>    </a:t>
            </a:r>
            <a:r>
              <a:rPr lang="en-US" altLang="zh-TW" sz="2400" dirty="0" smtClean="0"/>
              <a:t>- </a:t>
            </a:r>
            <a:r>
              <a:rPr lang="zh-TW" altLang="en-US" sz="2400" dirty="0" smtClean="0"/>
              <a:t>詛咒的記號       </a:t>
            </a:r>
            <a:r>
              <a:rPr lang="en-US" altLang="zh-TW" sz="2400" dirty="0" smtClean="0"/>
              <a:t>sign of curse         </a:t>
            </a:r>
            <a:r>
              <a:rPr lang="ja-JP" altLang="en-US" sz="2400" smtClean="0"/>
              <a:t>申 命</a:t>
            </a:r>
            <a:r>
              <a:rPr lang="en-US" altLang="ja-JP" sz="2400" dirty="0" smtClean="0"/>
              <a:t>(</a:t>
            </a:r>
            <a:r>
              <a:rPr lang="en-US" sz="2400" dirty="0" err="1" smtClean="0"/>
              <a:t>Deu</a:t>
            </a:r>
            <a:r>
              <a:rPr lang="en-US" sz="2400" dirty="0" smtClean="0"/>
              <a:t> </a:t>
            </a:r>
            <a:r>
              <a:rPr lang="en-US" altLang="ja-JP" sz="2400" dirty="0" smtClean="0"/>
              <a:t>)</a:t>
            </a:r>
            <a:r>
              <a:rPr lang="ja-JP" altLang="en-US" sz="2400" smtClean="0"/>
              <a:t> </a:t>
            </a:r>
            <a:r>
              <a:rPr lang="en-US" altLang="ja-JP" sz="2400" dirty="0" smtClean="0"/>
              <a:t>21:23 </a:t>
            </a:r>
          </a:p>
          <a:p>
            <a:pPr>
              <a:buNone/>
            </a:pPr>
            <a:r>
              <a:rPr lang="zh-TW" altLang="en-US" sz="2400" dirty="0" smtClean="0"/>
              <a:t>    </a:t>
            </a:r>
            <a:r>
              <a:rPr lang="en-US" altLang="zh-TW" sz="2400" dirty="0" smtClean="0"/>
              <a:t>-</a:t>
            </a:r>
            <a:r>
              <a:rPr lang="zh-TW" altLang="en-US" sz="2400" dirty="0" smtClean="0"/>
              <a:t> 絆腳石                </a:t>
            </a:r>
            <a:r>
              <a:rPr lang="en-US" sz="2400" dirty="0" smtClean="0"/>
              <a:t>stumbling block  </a:t>
            </a:r>
            <a:r>
              <a:rPr lang="zh-TW" altLang="en-US" sz="2400" dirty="0" smtClean="0"/>
              <a:t>林前</a:t>
            </a:r>
            <a:r>
              <a:rPr lang="en-US" sz="2400" dirty="0" smtClean="0"/>
              <a:t>(1 </a:t>
            </a:r>
            <a:r>
              <a:rPr lang="en-US" sz="2400" dirty="0" err="1" smtClean="0"/>
              <a:t>Cor</a:t>
            </a:r>
            <a:r>
              <a:rPr lang="en-US" sz="2400" dirty="0" smtClean="0"/>
              <a:t>) 1:23</a:t>
            </a:r>
          </a:p>
          <a:p>
            <a:pPr>
              <a:buNone/>
            </a:pPr>
            <a:r>
              <a:rPr lang="ja-JP" altLang="en-US" sz="2400" smtClean="0"/>
              <a:t>    </a:t>
            </a:r>
            <a:r>
              <a:rPr lang="en-US" altLang="ja-JP" sz="2400" dirty="0" smtClean="0"/>
              <a:t>- </a:t>
            </a:r>
            <a:r>
              <a:rPr lang="ja-JP" altLang="en-US" sz="2400" smtClean="0"/>
              <a:t>神 的 大 能         </a:t>
            </a:r>
            <a:r>
              <a:rPr lang="en-US" sz="2400" dirty="0" smtClean="0"/>
              <a:t>God‘s power</a:t>
            </a:r>
            <a:r>
              <a:rPr lang="zh-TW" altLang="en-US" sz="2400" dirty="0" smtClean="0"/>
              <a:t>        林前</a:t>
            </a:r>
            <a:r>
              <a:rPr lang="en-US" sz="2400" dirty="0" smtClean="0"/>
              <a:t>(1 </a:t>
            </a:r>
            <a:r>
              <a:rPr lang="en-US" sz="2400" dirty="0" err="1" smtClean="0"/>
              <a:t>Cor</a:t>
            </a:r>
            <a:r>
              <a:rPr lang="en-US" sz="2400" dirty="0" smtClean="0"/>
              <a:t>) 1:18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100" dirty="0" smtClean="0"/>
              <a:t>遵 他 而 行:  </a:t>
            </a:r>
            <a:r>
              <a:rPr lang="en-US" sz="3100" dirty="0" err="1" smtClean="0"/>
              <a:t>背十</a:t>
            </a:r>
            <a:r>
              <a:rPr lang="en-US" sz="3100" dirty="0" smtClean="0"/>
              <a:t> 字 架 跟 從 </a:t>
            </a:r>
            <a:r>
              <a:rPr lang="en-US" sz="3100" dirty="0" err="1" smtClean="0"/>
              <a:t>基督</a:t>
            </a: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> Walk in him:  Take up Cross  and Follow Christ </a:t>
            </a:r>
            <a:br>
              <a:rPr lang="en-US" sz="3100" dirty="0" smtClean="0"/>
            </a:br>
            <a:r>
              <a:rPr lang="en-US" sz="2800" dirty="0" smtClean="0"/>
              <a:t>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- </a:t>
            </a:r>
            <a:r>
              <a:rPr lang="en-US" sz="2400" dirty="0" err="1" smtClean="0"/>
              <a:t>為什麼</a:t>
            </a:r>
            <a:r>
              <a:rPr lang="en-US" sz="2400" dirty="0" smtClean="0"/>
              <a:t> </a:t>
            </a:r>
            <a:r>
              <a:rPr lang="en-US" sz="2400" dirty="0" err="1" smtClean="0"/>
              <a:t>要背十</a:t>
            </a:r>
            <a:r>
              <a:rPr lang="en-US" sz="2400" dirty="0" smtClean="0"/>
              <a:t> 字 Why to take up the cross </a:t>
            </a:r>
          </a:p>
          <a:p>
            <a:pPr>
              <a:buNone/>
            </a:pPr>
            <a:r>
              <a:rPr lang="en-US" sz="2400" dirty="0" smtClean="0"/>
              <a:t>   - </a:t>
            </a:r>
            <a:r>
              <a:rPr lang="ja-JP" altLang="en-US" sz="2400" smtClean="0"/>
              <a:t>得 著 生 命 不要 </a:t>
            </a:r>
            <a:r>
              <a:rPr lang="en-US" sz="2400" dirty="0" smtClean="0"/>
              <a:t>喪 掉 生 命  find life and not lose life</a:t>
            </a:r>
          </a:p>
          <a:p>
            <a:pPr>
              <a:buNone/>
            </a:pPr>
            <a:r>
              <a:rPr lang="en-US" altLang="ja-JP" sz="2400" b="1" dirty="0" smtClean="0"/>
              <a:t>      </a:t>
            </a:r>
            <a:r>
              <a:rPr lang="ja-JP" altLang="en-US" sz="2400" smtClean="0"/>
              <a:t>馬 太</a:t>
            </a:r>
            <a:r>
              <a:rPr lang="en-US" sz="2400" dirty="0" smtClean="0"/>
              <a:t>(Matt) 16:25  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遵 他 而 行:  </a:t>
            </a:r>
            <a:r>
              <a:rPr lang="en-US" sz="2800" dirty="0" err="1" smtClean="0"/>
              <a:t>背十</a:t>
            </a:r>
            <a:r>
              <a:rPr lang="en-US" sz="2800" dirty="0" smtClean="0"/>
              <a:t> 字 架 跟 從 </a:t>
            </a:r>
            <a:r>
              <a:rPr lang="en-US" sz="2800" dirty="0" err="1" smtClean="0"/>
              <a:t>基督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 Walk in him:  Take up Cross  and Follow Christ </a:t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ja-JP" altLang="en-US" sz="2600" smtClean="0"/>
              <a:t>如</a:t>
            </a:r>
            <a:r>
              <a:rPr lang="en-US" sz="2600" dirty="0" smtClean="0"/>
              <a:t>何 </a:t>
            </a:r>
            <a:r>
              <a:rPr lang="en-US" sz="2600" dirty="0" err="1" smtClean="0"/>
              <a:t>背十字</a:t>
            </a:r>
            <a:r>
              <a:rPr lang="en-US" sz="2600" dirty="0" smtClean="0"/>
              <a:t>  How to take up the cross </a:t>
            </a:r>
          </a:p>
          <a:p>
            <a:pPr>
              <a:buNone/>
            </a:pPr>
            <a:r>
              <a:rPr lang="en-US" sz="2600" dirty="0" smtClean="0"/>
              <a:t>    - </a:t>
            </a:r>
            <a:r>
              <a:rPr lang="en-US" sz="2600" dirty="0" err="1" smtClean="0"/>
              <a:t>背十字</a:t>
            </a:r>
            <a:r>
              <a:rPr lang="en-US" sz="2600" dirty="0" smtClean="0"/>
              <a:t> </a:t>
            </a:r>
            <a:r>
              <a:rPr lang="en-US" sz="2800" dirty="0" err="1" smtClean="0"/>
              <a:t>者是</a:t>
            </a:r>
            <a:r>
              <a:rPr lang="en-US" sz="2600" dirty="0" err="1" smtClean="0"/>
              <a:t>門</a:t>
            </a:r>
            <a:r>
              <a:rPr lang="en-US" sz="2600" dirty="0" smtClean="0"/>
              <a:t> 徒  Disciple needs to take up the cross</a:t>
            </a:r>
          </a:p>
          <a:p>
            <a:pPr>
              <a:buNone/>
            </a:pPr>
            <a:r>
              <a:rPr lang="en-US" sz="2600" dirty="0" smtClean="0"/>
              <a:t>     詩</a:t>
            </a:r>
            <a:r>
              <a:rPr lang="en-US" sz="2600" smtClean="0"/>
              <a:t>(</a:t>
            </a:r>
            <a:r>
              <a:rPr lang="en-US" sz="2600" smtClean="0"/>
              <a:t>PS)110:3  </a:t>
            </a:r>
            <a:r>
              <a:rPr lang="en-US" sz="2600" dirty="0" err="1" smtClean="0"/>
              <a:t>甘心</a:t>
            </a:r>
            <a:r>
              <a:rPr lang="en-US" sz="2400" dirty="0" smtClean="0"/>
              <a:t> 跟 從 </a:t>
            </a:r>
            <a:r>
              <a:rPr lang="en-US" sz="2400" dirty="0" err="1" smtClean="0"/>
              <a:t>基督</a:t>
            </a:r>
            <a:r>
              <a:rPr lang="zh-TW" altLang="en-US" sz="2600" dirty="0" smtClean="0"/>
              <a:t>的人</a:t>
            </a:r>
            <a:endParaRPr lang="en-US" sz="2600" dirty="0" smtClean="0"/>
          </a:p>
          <a:p>
            <a:pPr>
              <a:buNone/>
            </a:pPr>
            <a:r>
              <a:rPr lang="en-US" sz="2600" dirty="0" smtClean="0"/>
              <a:t>       </a:t>
            </a:r>
            <a:endParaRPr lang="en-US" altLang="zh-TW" sz="2600" dirty="0" smtClean="0"/>
          </a:p>
          <a:p>
            <a:pPr>
              <a:buNone/>
            </a:pPr>
            <a:r>
              <a:rPr lang="en-US" sz="2600" dirty="0" smtClean="0"/>
              <a:t>    - 捨 己              Deny self 或 </a:t>
            </a:r>
          </a:p>
          <a:p>
            <a:pPr>
              <a:buNone/>
            </a:pPr>
            <a:r>
              <a:rPr lang="en-US" sz="2600" dirty="0" smtClean="0"/>
              <a:t>      </a:t>
            </a:r>
            <a:r>
              <a:rPr lang="en-US" sz="2600" dirty="0" err="1" smtClean="0"/>
              <a:t>不認識自己</a:t>
            </a:r>
            <a:r>
              <a:rPr lang="en-US" sz="2600" dirty="0" smtClean="0"/>
              <a:t> not recognize self  </a:t>
            </a:r>
            <a:r>
              <a:rPr lang="ja-JP" altLang="en-US" sz="2600" b="1" smtClean="0"/>
              <a:t>腓 立 比</a:t>
            </a:r>
            <a:r>
              <a:rPr lang="en-US" sz="2600" dirty="0" smtClean="0"/>
              <a:t>(Phil) 2:7-8</a:t>
            </a:r>
          </a:p>
          <a:p>
            <a:pPr>
              <a:buNone/>
            </a:pPr>
            <a:r>
              <a:rPr lang="en-US" sz="2600" dirty="0" smtClean="0"/>
              <a:t>       </a:t>
            </a:r>
          </a:p>
          <a:p>
            <a:pPr>
              <a:buNone/>
            </a:pPr>
            <a:r>
              <a:rPr lang="en-US" sz="2600" dirty="0" smtClean="0"/>
              <a:t>   - 背 </a:t>
            </a:r>
            <a:r>
              <a:rPr lang="en-US" sz="2600" dirty="0" err="1" smtClean="0"/>
              <a:t>起自</a:t>
            </a:r>
            <a:r>
              <a:rPr lang="en-US" sz="2600" dirty="0" smtClean="0"/>
              <a:t> </a:t>
            </a:r>
            <a:r>
              <a:rPr lang="en-US" sz="2600" dirty="0" err="1" smtClean="0"/>
              <a:t>己的</a:t>
            </a:r>
            <a:r>
              <a:rPr lang="en-US" sz="2600" dirty="0" smtClean="0"/>
              <a:t> 十 字 架 來 跟 從 </a:t>
            </a:r>
            <a:r>
              <a:rPr lang="en-US" sz="2600" dirty="0" err="1" smtClean="0"/>
              <a:t>基督</a:t>
            </a:r>
            <a:r>
              <a:rPr lang="en-US" sz="2600" dirty="0" smtClean="0"/>
              <a:t> </a:t>
            </a:r>
          </a:p>
          <a:p>
            <a:pPr>
              <a:buNone/>
            </a:pPr>
            <a:r>
              <a:rPr lang="en-US" sz="2600" dirty="0" smtClean="0"/>
              <a:t>      Take up your cross and follow Christ</a:t>
            </a:r>
          </a:p>
          <a:p>
            <a:pPr>
              <a:buNone/>
            </a:pPr>
            <a:r>
              <a:rPr lang="en-US" sz="2600" dirty="0" smtClean="0"/>
              <a:t>     </a:t>
            </a:r>
            <a:r>
              <a:rPr lang="ja-JP" altLang="en-US" sz="2600" b="1" smtClean="0"/>
              <a:t>馬 太</a:t>
            </a:r>
            <a:r>
              <a:rPr lang="en-US" sz="2600" dirty="0" smtClean="0"/>
              <a:t>(Matt) 16:24, </a:t>
            </a:r>
            <a:r>
              <a:rPr lang="ja-JP" altLang="en-US" sz="2600" b="1" smtClean="0"/>
              <a:t>希 伯 來</a:t>
            </a:r>
            <a:r>
              <a:rPr lang="en-US" sz="2600" dirty="0" smtClean="0"/>
              <a:t> (Heb) 12:10)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8229600" cy="1143000"/>
          </a:xfrm>
        </p:spPr>
        <p:txBody>
          <a:bodyPr>
            <a:noAutofit/>
          </a:bodyPr>
          <a:lstStyle/>
          <a:p>
            <a:r>
              <a:rPr lang="en-US" sz="2800" dirty="0" smtClean="0"/>
              <a:t>遵 他 而 行:  </a:t>
            </a:r>
            <a:r>
              <a:rPr lang="en-US" sz="2800" dirty="0" err="1" smtClean="0"/>
              <a:t>背十</a:t>
            </a:r>
            <a:r>
              <a:rPr lang="en-US" sz="2800" dirty="0" smtClean="0"/>
              <a:t> 字 架 跟 從 </a:t>
            </a:r>
            <a:r>
              <a:rPr lang="en-US" sz="2800" dirty="0" err="1" smtClean="0"/>
              <a:t>基督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 Walk in him:  Take up Cross  and Follow Christ </a:t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r>
              <a:rPr lang="en-US" sz="2400" dirty="0" smtClean="0"/>
              <a:t>- 喪 掉 生 命 和 得 著 生 命 lose life or  find life.</a:t>
            </a:r>
          </a:p>
          <a:p>
            <a:pPr>
              <a:buNone/>
            </a:pPr>
            <a:r>
              <a:rPr lang="ja-JP" altLang="en-US" sz="2400" smtClean="0"/>
              <a:t>   馬 太</a:t>
            </a:r>
            <a:r>
              <a:rPr lang="en-US" sz="2400" dirty="0" smtClean="0"/>
              <a:t>(Matt) 16:25,  腓 立 比 (Phil) 2:5-8, 4:11-13,  3:8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4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dirty="0" smtClean="0"/>
              <a:t>遵 他 而 行:  </a:t>
            </a:r>
            <a:r>
              <a:rPr lang="en-US" sz="3100" dirty="0" err="1" smtClean="0"/>
              <a:t>背十</a:t>
            </a:r>
            <a:r>
              <a:rPr lang="en-US" sz="3100" dirty="0" smtClean="0"/>
              <a:t> 字 架 跟 從 </a:t>
            </a:r>
            <a:r>
              <a:rPr lang="en-US" sz="3100" dirty="0" err="1" smtClean="0"/>
              <a:t>基督</a:t>
            </a: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> Walk in him:  Take up Cross  and Follow Christ 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ja-JP" altLang="en-US" sz="2400" smtClean="0"/>
              <a:t>見證 </a:t>
            </a:r>
            <a:r>
              <a:rPr lang="en-US" sz="2400" dirty="0" smtClean="0"/>
              <a:t>Witness </a:t>
            </a:r>
          </a:p>
          <a:p>
            <a:pPr>
              <a:buNone/>
            </a:pPr>
            <a:r>
              <a:rPr lang="en-US" sz="2400" dirty="0" smtClean="0"/>
              <a:t>- </a:t>
            </a:r>
            <a:r>
              <a:rPr lang="en-US" sz="2400" dirty="0" err="1" smtClean="0"/>
              <a:t>在工作的地方</a:t>
            </a:r>
            <a:r>
              <a:rPr lang="en-US" sz="2400" dirty="0" smtClean="0"/>
              <a:t> </a:t>
            </a:r>
            <a:r>
              <a:rPr lang="en-US" sz="2400" dirty="0" err="1" smtClean="0"/>
              <a:t>背十</a:t>
            </a:r>
            <a:r>
              <a:rPr lang="en-US" sz="2400" dirty="0" smtClean="0"/>
              <a:t> 字 架 跟 從 </a:t>
            </a:r>
            <a:r>
              <a:rPr lang="en-US" sz="2400" dirty="0" err="1" smtClean="0"/>
              <a:t>基督</a:t>
            </a:r>
            <a:r>
              <a:rPr lang="en-US" sz="2400" dirty="0" smtClean="0"/>
              <a:t>  </a:t>
            </a:r>
          </a:p>
          <a:p>
            <a:pPr>
              <a:buNone/>
            </a:pPr>
            <a:r>
              <a:rPr lang="en-US" sz="2400" dirty="0" smtClean="0"/>
              <a:t>   take up cross in the office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5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2400" dirty="0" smtClean="0"/>
              <a:t>在溝通</a:t>
            </a:r>
            <a:r>
              <a:rPr lang="en-US" sz="2400" dirty="0" smtClean="0"/>
              <a:t>的</a:t>
            </a:r>
            <a:r>
              <a:rPr lang="ja-JP" altLang="en-US" sz="2400" smtClean="0"/>
              <a:t> 事上  </a:t>
            </a:r>
            <a:r>
              <a:rPr lang="en-US" sz="2400" dirty="0" err="1" smtClean="0"/>
              <a:t>背十</a:t>
            </a:r>
            <a:r>
              <a:rPr lang="en-US" sz="2400" dirty="0" smtClean="0"/>
              <a:t> 字 架 跟 從 </a:t>
            </a:r>
            <a:r>
              <a:rPr lang="en-US" sz="2400" dirty="0" err="1" smtClean="0"/>
              <a:t>基督</a:t>
            </a:r>
            <a:r>
              <a:rPr lang="en-US" sz="2400" dirty="0" smtClean="0"/>
              <a:t> </a:t>
            </a:r>
          </a:p>
          <a:p>
            <a:pPr>
              <a:buNone/>
            </a:pPr>
            <a:r>
              <a:rPr lang="en-US" sz="2400" dirty="0" smtClean="0"/>
              <a:t>communicate with people in the office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sz="3100" dirty="0" smtClean="0"/>
              <a:t/>
            </a:r>
            <a:br>
              <a:rPr lang="en-US" altLang="zh-TW" sz="3100" dirty="0" smtClean="0"/>
            </a:br>
            <a:r>
              <a:rPr lang="en-US" altLang="zh-TW" sz="3100" dirty="0" smtClean="0"/>
              <a:t/>
            </a:r>
            <a:br>
              <a:rPr lang="en-US" altLang="zh-TW" sz="3100" dirty="0" smtClean="0"/>
            </a:br>
            <a:r>
              <a:rPr lang="en-US" altLang="zh-TW" sz="2700" dirty="0" smtClean="0"/>
              <a:t> </a:t>
            </a:r>
            <a:r>
              <a:rPr lang="zh-TW" altLang="en-US" sz="2700" dirty="0" smtClean="0"/>
              <a:t>與</a:t>
            </a:r>
            <a:r>
              <a:rPr lang="en-US" sz="2700" dirty="0" smtClean="0"/>
              <a:t>人</a:t>
            </a:r>
            <a:r>
              <a:rPr lang="zh-TW" altLang="en-US" sz="2700" dirty="0" smtClean="0"/>
              <a:t>溝通</a:t>
            </a:r>
            <a:r>
              <a:rPr lang="en-US" sz="2700" dirty="0" smtClean="0"/>
              <a:t> -  </a:t>
            </a:r>
            <a:r>
              <a:rPr lang="zh-TW" altLang="en-US" sz="2700" dirty="0" smtClean="0"/>
              <a:t>特別</a:t>
            </a:r>
            <a:r>
              <a:rPr lang="en-US" sz="2700" dirty="0" smtClean="0"/>
              <a:t>是</a:t>
            </a:r>
            <a:r>
              <a:rPr lang="ja-JP" altLang="en-US" sz="2700" smtClean="0"/>
              <a:t> 和</a:t>
            </a:r>
            <a:r>
              <a:rPr lang="zh-TW" altLang="en-US" sz="2700" dirty="0" smtClean="0"/>
              <a:t>青少年</a:t>
            </a:r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en-US" sz="2700" dirty="0" smtClean="0"/>
              <a:t> How to communicate with people – especially </a:t>
            </a:r>
            <a:br>
              <a:rPr lang="en-US" sz="2700" dirty="0" smtClean="0"/>
            </a:br>
            <a:r>
              <a:rPr lang="en-US" sz="2700" dirty="0" smtClean="0"/>
              <a:t> with teenager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1229" y="1600200"/>
            <a:ext cx="7241541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遵 他 而 行:  </a:t>
            </a:r>
            <a:r>
              <a:rPr lang="en-US" sz="2800" dirty="0" err="1" smtClean="0"/>
              <a:t>背十</a:t>
            </a:r>
            <a:r>
              <a:rPr lang="en-US" sz="2800" dirty="0" smtClean="0"/>
              <a:t> 字 架 跟 從 </a:t>
            </a:r>
            <a:r>
              <a:rPr lang="en-US" sz="2800" dirty="0" err="1" smtClean="0"/>
              <a:t>基督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 Walk in him:  Take up Cross  and Follow Christ </a:t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TW" dirty="0" smtClean="0"/>
              <a:t> </a:t>
            </a:r>
            <a:r>
              <a:rPr lang="en-US" sz="2400" dirty="0" smtClean="0"/>
              <a:t>- </a:t>
            </a:r>
            <a:r>
              <a:rPr lang="en-US" sz="2400" dirty="0" err="1" smtClean="0"/>
              <a:t>背十</a:t>
            </a:r>
            <a:r>
              <a:rPr lang="en-US" sz="2400" dirty="0" smtClean="0"/>
              <a:t> 字 架 </a:t>
            </a:r>
            <a:r>
              <a:rPr lang="ja-JP" altLang="en-US" sz="2400" smtClean="0"/>
              <a:t>來 傳</a:t>
            </a:r>
            <a:r>
              <a:rPr lang="zh-TW" altLang="en-US" sz="2400" dirty="0" smtClean="0"/>
              <a:t>主</a:t>
            </a:r>
            <a:r>
              <a:rPr lang="en-US" sz="2400" dirty="0" smtClean="0"/>
              <a:t>的</a:t>
            </a:r>
            <a:r>
              <a:rPr lang="zh-TW" altLang="en-US" sz="2400" dirty="0" smtClean="0"/>
              <a:t>福音 </a:t>
            </a:r>
            <a:r>
              <a:rPr lang="en-US" sz="2400" dirty="0" smtClean="0"/>
              <a:t>:  Take up cross to preach Gospel 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 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357</Words>
  <Application>Microsoft Office PowerPoint</Application>
  <PresentationFormat>On-screen Show (4:3)</PresentationFormat>
  <Paragraphs>48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  遵 他 而 行:  背 十 字 架  跟 從 基督   Walk in him:  Take up  Cross and Follow Christ      </vt:lpstr>
      <vt:lpstr>    遵 他 而 行:  背十 字 架 跟 從 基督  Walk in him:  Take up Cross  and Follow Christ        </vt:lpstr>
      <vt:lpstr>遵 他 而 行:  背十 字 架 跟 從 基督  Walk in him:  Take up Cross  and Follow Christ   </vt:lpstr>
      <vt:lpstr>遵 他 而 行:  背十 字 架 跟 從 基督  Walk in him:  Take up Cross  and Follow Christ  </vt:lpstr>
      <vt:lpstr>遵 他 而 行:  背十 字 架 跟 從 基督  Walk in him:  Take up Cross  and Follow Christ  </vt:lpstr>
      <vt:lpstr>遵 他 而 行:  背十 字 架 跟 從 基督  Walk in him:  Take up Cross  and Follow Christ  </vt:lpstr>
      <vt:lpstr>Slide 7</vt:lpstr>
      <vt:lpstr>   與人溝通 -  特別是 和青少年  How to communicate with people – especially   with teenager </vt:lpstr>
      <vt:lpstr>遵 他 而 行:  背十 字 架 跟 從 基督  Walk in him:  Take up Cross  and Follow Christ 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jil6078</cp:lastModifiedBy>
  <cp:revision>77</cp:revision>
  <dcterms:created xsi:type="dcterms:W3CDTF">2006-08-16T00:00:00Z</dcterms:created>
  <dcterms:modified xsi:type="dcterms:W3CDTF">2011-07-10T01:13:15Z</dcterms:modified>
</cp:coreProperties>
</file>