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67" r:id="rId4"/>
    <p:sldId id="258" r:id="rId5"/>
    <p:sldId id="260" r:id="rId6"/>
    <p:sldId id="259" r:id="rId7"/>
    <p:sldId id="257" r:id="rId8"/>
    <p:sldId id="264" r:id="rId9"/>
    <p:sldId id="261" r:id="rId10"/>
    <p:sldId id="262" r:id="rId11"/>
    <p:sldId id="263" r:id="rId12"/>
    <p:sldId id="265" r:id="rId13"/>
    <p:sldId id="266" r:id="rId14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AB858-2AD6-4F05-9EF7-AC5A082D9237}" type="datetimeFigureOut">
              <a:rPr lang="fr-FR"/>
              <a:pPr>
                <a:defRPr/>
              </a:pPr>
              <a:t>14/08/2011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88BF3-A9AE-45D8-9B64-8E0A96A2FF78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459A7-DD48-4258-9F53-A43DF7DFB449}" type="datetimeFigureOut">
              <a:rPr lang="fr-FR"/>
              <a:pPr>
                <a:defRPr/>
              </a:pPr>
              <a:t>14/08/2011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9B206-F44E-4820-B587-29E7C262B5CB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41EAC-05F7-44B7-864F-F66661CA9F32}" type="datetimeFigureOut">
              <a:rPr lang="fr-FR"/>
              <a:pPr>
                <a:defRPr/>
              </a:pPr>
              <a:t>14/08/2011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84D98-531C-4640-93EE-62D546F7D4DF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AA56A-851C-4353-9B24-67D110AADCF5}" type="datetimeFigureOut">
              <a:rPr lang="fr-FR"/>
              <a:pPr>
                <a:defRPr/>
              </a:pPr>
              <a:t>14/08/2011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46D8C-592B-4273-A171-ED26E5584D12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97CB4-7DD9-43BA-8424-C784EDD89CA8}" type="datetimeFigureOut">
              <a:rPr lang="fr-FR"/>
              <a:pPr>
                <a:defRPr/>
              </a:pPr>
              <a:t>14/08/2011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F0241-34D1-4A51-983E-F276F1DC6A37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40B6A-E119-47D4-9C96-BDCD50AC042B}" type="datetimeFigureOut">
              <a:rPr lang="fr-FR"/>
              <a:pPr>
                <a:defRPr/>
              </a:pPr>
              <a:t>14/08/2011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28A5E-4AFA-4E40-935A-40CDC3503948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6B9DE-FF69-485F-AC20-1C2AE8C5804E}" type="datetimeFigureOut">
              <a:rPr lang="fr-FR"/>
              <a:pPr>
                <a:defRPr/>
              </a:pPr>
              <a:t>14/08/2011</a:t>
            </a:fld>
            <a:endParaRPr lang="fr-CA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1A0C5-4D10-47C6-8ED5-B319A6104946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04DB9-903D-4FB0-9662-C81C45D09EED}" type="datetimeFigureOut">
              <a:rPr lang="fr-FR"/>
              <a:pPr>
                <a:defRPr/>
              </a:pPr>
              <a:t>14/08/2011</a:t>
            </a:fld>
            <a:endParaRPr lang="fr-CA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448D8-05BA-44A2-9C75-B53D1D3ACF2C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8D9DB-9761-456E-A054-C7561834B94F}" type="datetimeFigureOut">
              <a:rPr lang="fr-FR"/>
              <a:pPr>
                <a:defRPr/>
              </a:pPr>
              <a:t>14/08/2011</a:t>
            </a:fld>
            <a:endParaRPr lang="fr-CA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B7E0E-3C9B-4FE5-A831-F5392132D62D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ECF39-F7C5-4163-9C7D-DEE78F9F894B}" type="datetimeFigureOut">
              <a:rPr lang="fr-FR"/>
              <a:pPr>
                <a:defRPr/>
              </a:pPr>
              <a:t>14/08/2011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E7AEE-A9D4-47F5-BC59-27C27ADAB1C9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E474C-8700-4BA5-9D77-FB75FE40C564}" type="datetimeFigureOut">
              <a:rPr lang="fr-FR"/>
              <a:pPr>
                <a:defRPr/>
              </a:pPr>
              <a:t>14/08/2011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35A6D-F668-4DBC-BCBD-64D2A040D5E6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CA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8674311-539F-4233-ABC8-FA9795608B04}" type="datetimeFigureOut">
              <a:rPr lang="fr-FR"/>
              <a:pPr>
                <a:defRPr/>
              </a:pPr>
              <a:t>14/08/2011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BDB909-FBCB-4547-9472-E1993692E4FF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142875" y="1158875"/>
            <a:ext cx="8858250" cy="798513"/>
          </a:xfrm>
        </p:spPr>
        <p:txBody>
          <a:bodyPr/>
          <a:lstStyle/>
          <a:p>
            <a:r>
              <a:rPr lang="zh-CN" altLang="en-US" sz="5400" b="1" dirty="0">
                <a:solidFill>
                  <a:schemeClr val="bg1"/>
                </a:solidFill>
              </a:rPr>
              <a:t>基督徒生命基本标记</a:t>
            </a:r>
            <a:endParaRPr lang="fr-CA" sz="5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1981199" y="1600200"/>
            <a:ext cx="6705601" cy="3886200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3600" dirty="0">
                <a:latin typeface="+mn-ea"/>
              </a:rPr>
              <a:t>这标</a:t>
            </a:r>
            <a:r>
              <a:rPr lang="zh-CN" altLang="en-US" sz="3600" dirty="0" smtClean="0">
                <a:latin typeface="+mn-ea"/>
              </a:rPr>
              <a:t>记是</a:t>
            </a:r>
            <a:r>
              <a:rPr lang="zh-CN" altLang="en-US" sz="3600" dirty="0">
                <a:latin typeface="+mn-ea"/>
              </a:rPr>
              <a:t>源于福</a:t>
            </a:r>
            <a:r>
              <a:rPr lang="zh-CN" altLang="en-US" sz="3600" dirty="0" smtClean="0">
                <a:latin typeface="+mn-ea"/>
              </a:rPr>
              <a:t>音 </a:t>
            </a:r>
            <a:r>
              <a:rPr lang="en-US" altLang="zh-CN" sz="3600" dirty="0" smtClean="0">
                <a:latin typeface="+mn-ea"/>
              </a:rPr>
              <a:t>(1:5b-7)</a:t>
            </a:r>
          </a:p>
          <a:p>
            <a:r>
              <a:rPr lang="en-US" altLang="zh-TW" sz="1000" dirty="0"/>
              <a:t>5b</a:t>
            </a:r>
            <a:r>
              <a:rPr lang="zh-TW" altLang="en-US" sz="1800" dirty="0"/>
              <a:t>這</a:t>
            </a:r>
            <a:r>
              <a:rPr lang="zh-TW" altLang="en-US" sz="1800" b="1" dirty="0"/>
              <a:t>盼望</a:t>
            </a:r>
            <a:r>
              <a:rPr lang="zh-TW" altLang="en-US" sz="1800" dirty="0"/>
              <a:t>，是你們從前在</a:t>
            </a:r>
            <a:r>
              <a:rPr lang="zh-TW" altLang="en-US" sz="1800" b="1" dirty="0"/>
              <a:t>真理的道</a:t>
            </a:r>
            <a:r>
              <a:rPr lang="zh-TW" altLang="en-US" sz="1800" dirty="0"/>
              <a:t>中聽過的；這</a:t>
            </a:r>
            <a:r>
              <a:rPr lang="zh-TW" altLang="en-US" sz="1800" b="1" dirty="0"/>
              <a:t>真理的道</a:t>
            </a:r>
            <a:r>
              <a:rPr lang="zh-TW" altLang="en-US" sz="1800" dirty="0"/>
              <a:t>就是</a:t>
            </a:r>
            <a:r>
              <a:rPr lang="zh-TW" altLang="en-US" sz="1800" b="1" dirty="0"/>
              <a:t>福音</a:t>
            </a:r>
            <a:r>
              <a:rPr lang="zh-TW" altLang="en-US" sz="1800" dirty="0" smtClean="0"/>
              <a:t>。</a:t>
            </a:r>
            <a:endParaRPr lang="en-US" altLang="zh-TW" sz="1800" dirty="0" smtClean="0"/>
          </a:p>
          <a:p>
            <a:r>
              <a:rPr lang="en-US" altLang="zh-TW" sz="1000" dirty="0"/>
              <a:t>6a</a:t>
            </a:r>
            <a:r>
              <a:rPr lang="zh-TW" altLang="en-US" sz="1600" dirty="0"/>
              <a:t>這</a:t>
            </a:r>
            <a:r>
              <a:rPr lang="zh-TW" altLang="en-US" sz="1600" b="1" dirty="0"/>
              <a:t>福音</a:t>
            </a:r>
            <a:r>
              <a:rPr lang="zh-TW" altLang="en-US" sz="1600" dirty="0"/>
              <a:t>臨到你們中間，它也在世界各地</a:t>
            </a:r>
            <a:r>
              <a:rPr lang="zh-TW" altLang="en-US" sz="1600" u="sng" dirty="0"/>
              <a:t>不斷結果子</a:t>
            </a:r>
            <a:r>
              <a:rPr lang="zh-TW" altLang="en-US" sz="1600" dirty="0"/>
              <a:t>，不斷增長，</a:t>
            </a:r>
          </a:p>
          <a:p>
            <a:r>
              <a:rPr lang="en-US" altLang="zh-TW" sz="1000" dirty="0"/>
              <a:t>6b</a:t>
            </a:r>
            <a:r>
              <a:rPr lang="zh-TW" altLang="en-US" sz="1600" dirty="0"/>
              <a:t>就正如你們聽見</a:t>
            </a:r>
            <a:r>
              <a:rPr lang="zh-TW" altLang="en-US" sz="1600" b="1" dirty="0"/>
              <a:t>福音</a:t>
            </a:r>
            <a:r>
              <a:rPr lang="zh-TW" altLang="en-US" sz="1600" dirty="0"/>
              <a:t>，靠着真理</a:t>
            </a:r>
            <a:r>
              <a:rPr lang="en-US" altLang="zh-TW" sz="1600" dirty="0"/>
              <a:t>(</a:t>
            </a:r>
            <a:r>
              <a:rPr lang="zh-TW" altLang="en-US" sz="1600" dirty="0"/>
              <a:t>因着真理确实</a:t>
            </a:r>
            <a:r>
              <a:rPr lang="en-US" altLang="zh-TW" sz="1600" dirty="0"/>
              <a:t>)</a:t>
            </a:r>
            <a:r>
              <a:rPr lang="zh-TW" altLang="en-US" sz="1600" dirty="0"/>
              <a:t>認識神恩惠的那天以來，福音</a:t>
            </a:r>
            <a:r>
              <a:rPr lang="zh-TW" altLang="en-US" sz="1600" dirty="0" smtClean="0"/>
              <a:t>也在</a:t>
            </a:r>
            <a:r>
              <a:rPr lang="zh-TW" altLang="en-US" sz="1600" dirty="0"/>
              <a:t>你們中間</a:t>
            </a:r>
            <a:r>
              <a:rPr lang="zh-TW" altLang="en-US" sz="1600" u="sng" dirty="0"/>
              <a:t>不斷結果子</a:t>
            </a:r>
            <a:r>
              <a:rPr lang="zh-TW" altLang="en-US" sz="1600" dirty="0"/>
              <a:t>，不斷增長一樣</a:t>
            </a:r>
            <a:r>
              <a:rPr lang="zh-TW" altLang="en-US" sz="1600" dirty="0" smtClean="0"/>
              <a:t>。</a:t>
            </a:r>
            <a:endParaRPr lang="en-US" altLang="zh-TW" sz="1600" dirty="0" smtClean="0"/>
          </a:p>
          <a:p>
            <a:r>
              <a:rPr lang="en-US" altLang="zh-CN" sz="1000" dirty="0"/>
              <a:t>7a</a:t>
            </a:r>
            <a:r>
              <a:rPr lang="zh-TW" altLang="en-US" sz="1600" dirty="0"/>
              <a:t>這</a:t>
            </a:r>
            <a:r>
              <a:rPr lang="zh-TW" altLang="en-US" sz="1600" b="1" dirty="0"/>
              <a:t>福音</a:t>
            </a:r>
            <a:r>
              <a:rPr lang="zh-TW" altLang="en-US" sz="1600" dirty="0"/>
              <a:t>，是你們從我們親愛的、與我們一同作僕人的以巴弗那裏</a:t>
            </a:r>
            <a:r>
              <a:rPr lang="zh-TW" altLang="en-US" sz="1600" u="sng" dirty="0"/>
              <a:t>學到的</a:t>
            </a:r>
            <a:r>
              <a:rPr lang="zh-TW" altLang="en-US" sz="1600" dirty="0" smtClean="0"/>
              <a:t>；</a:t>
            </a:r>
            <a:endParaRPr lang="en-US" altLang="zh-TW" sz="1600" dirty="0" smtClean="0"/>
          </a:p>
          <a:p>
            <a:pPr marL="0" indent="0">
              <a:buNone/>
            </a:pPr>
            <a:endParaRPr lang="en-US" sz="1600" dirty="0">
              <a:latin typeface="+mn-ea"/>
            </a:endParaRPr>
          </a:p>
          <a:p>
            <a:pPr marL="0" indent="0">
              <a:buNone/>
            </a:pPr>
            <a:r>
              <a:rPr lang="zh-CN" altLang="en-US" sz="3600" dirty="0"/>
              <a:t>属灵原则：</a:t>
            </a:r>
            <a:r>
              <a:rPr lang="zh-CN" altLang="en-US" sz="3600" dirty="0" smtClean="0"/>
              <a:t>认</a:t>
            </a:r>
            <a:r>
              <a:rPr lang="zh-CN" altLang="en-US" sz="3600" dirty="0"/>
              <a:t>识真理</a:t>
            </a:r>
            <a:endParaRPr lang="fr-CA" sz="36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1447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1981199" y="1600200"/>
            <a:ext cx="6705601" cy="3886200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3600" dirty="0"/>
              <a:t>彭柯麗</a:t>
            </a:r>
            <a:r>
              <a:rPr lang="en-US" sz="3600" dirty="0"/>
              <a:t>(</a:t>
            </a:r>
            <a:r>
              <a:rPr lang="en-US" sz="3600" dirty="0" err="1" smtClean="0"/>
              <a:t>Corrie</a:t>
            </a:r>
            <a:r>
              <a:rPr lang="en-US" sz="3600" dirty="0" smtClean="0"/>
              <a:t> </a:t>
            </a:r>
            <a:r>
              <a:rPr lang="en-US" sz="3600" dirty="0"/>
              <a:t>ten Boom) </a:t>
            </a:r>
            <a:r>
              <a:rPr lang="zh-CN" altLang="en-US" sz="3600" dirty="0"/>
              <a:t>的见证</a:t>
            </a:r>
            <a:endParaRPr lang="fr-CA" sz="3600" dirty="0" smtClean="0">
              <a:latin typeface="+mn-ea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90800" y="2819400"/>
            <a:ext cx="480131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/>
              <a:t>恕並非感情用</a:t>
            </a:r>
            <a:r>
              <a:rPr lang="zh-TW" altLang="en-US" sz="3600" dirty="0" smtClean="0"/>
              <a:t>事</a:t>
            </a:r>
            <a:r>
              <a:rPr lang="zh-CN" altLang="en-US" sz="3600" dirty="0" smtClean="0"/>
              <a:t>，</a:t>
            </a:r>
            <a:endParaRPr lang="en-US" altLang="zh-TW" sz="3600" dirty="0" smtClean="0"/>
          </a:p>
          <a:p>
            <a:r>
              <a:rPr lang="zh-TW" altLang="en-US" sz="3600" dirty="0" smtClean="0"/>
              <a:t>饒</a:t>
            </a:r>
            <a:r>
              <a:rPr lang="zh-TW" altLang="en-US" sz="3600" dirty="0"/>
              <a:t>恕是種意志力的行動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8169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1752601" y="1600200"/>
            <a:ext cx="6934200" cy="3886200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3600" dirty="0"/>
              <a:t>基督徒生命的果子</a:t>
            </a:r>
            <a:r>
              <a:rPr lang="en-US" sz="3600" dirty="0"/>
              <a:t>(</a:t>
            </a:r>
            <a:r>
              <a:rPr lang="zh-CN" altLang="en-US" sz="3600" dirty="0"/>
              <a:t>信心和爱心</a:t>
            </a:r>
            <a:r>
              <a:rPr lang="en-US" sz="3600" dirty="0"/>
              <a:t>)</a:t>
            </a:r>
            <a:r>
              <a:rPr lang="zh-CN" altLang="en-US" sz="3600" dirty="0"/>
              <a:t>：</a:t>
            </a:r>
            <a:endParaRPr lang="en-US" sz="3600" dirty="0"/>
          </a:p>
          <a:p>
            <a:r>
              <a:rPr lang="en-US" sz="3600" dirty="0" smtClean="0"/>
              <a:t> </a:t>
            </a:r>
            <a:r>
              <a:rPr lang="zh-CN" altLang="en-US" sz="3600" dirty="0"/>
              <a:t>认识真理</a:t>
            </a:r>
            <a:r>
              <a:rPr lang="en-US" sz="3600"/>
              <a:t>	</a:t>
            </a:r>
            <a:r>
              <a:rPr lang="en-US" sz="3600" smtClean="0"/>
              <a:t>	</a:t>
            </a:r>
            <a:r>
              <a:rPr lang="zh-CN" altLang="en-US" sz="3600" smtClean="0"/>
              <a:t>（</a:t>
            </a:r>
            <a:r>
              <a:rPr lang="en-US" sz="3600" dirty="0"/>
              <a:t>1</a:t>
            </a:r>
            <a:r>
              <a:rPr lang="zh-CN" altLang="en-US" sz="3600" dirty="0"/>
              <a:t>：</a:t>
            </a:r>
            <a:r>
              <a:rPr lang="en-US" sz="3600" dirty="0"/>
              <a:t>5b-7</a:t>
            </a:r>
            <a:r>
              <a:rPr lang="zh-CN" altLang="en-US" sz="3600" dirty="0"/>
              <a:t>）</a:t>
            </a:r>
            <a:endParaRPr lang="en-US" sz="3600" dirty="0"/>
          </a:p>
          <a:p>
            <a:r>
              <a:rPr lang="en-US" sz="3600" dirty="0" smtClean="0"/>
              <a:t> </a:t>
            </a:r>
            <a:r>
              <a:rPr lang="zh-CN" altLang="en-US" sz="3600" dirty="0"/>
              <a:t>思念上面的事</a:t>
            </a:r>
            <a:r>
              <a:rPr lang="en-US" sz="3600" dirty="0"/>
              <a:t>	</a:t>
            </a:r>
            <a:r>
              <a:rPr lang="zh-CN" altLang="en-US" sz="3600" dirty="0"/>
              <a:t>（</a:t>
            </a:r>
            <a:r>
              <a:rPr lang="en-US" sz="3600" dirty="0"/>
              <a:t>1</a:t>
            </a:r>
            <a:r>
              <a:rPr lang="zh-CN" altLang="en-US" sz="3600" dirty="0"/>
              <a:t>：</a:t>
            </a:r>
            <a:r>
              <a:rPr lang="en-US" sz="3600" dirty="0"/>
              <a:t>5a</a:t>
            </a:r>
            <a:r>
              <a:rPr lang="zh-CN" altLang="en-US" sz="3600" dirty="0"/>
              <a:t>）</a:t>
            </a:r>
            <a:endParaRPr lang="en-US" sz="3600" dirty="0"/>
          </a:p>
          <a:p>
            <a:r>
              <a:rPr lang="en-US" sz="3600" dirty="0" smtClean="0"/>
              <a:t> </a:t>
            </a:r>
            <a:r>
              <a:rPr lang="zh-CN" altLang="en-US" sz="3600" dirty="0"/>
              <a:t>活出里面生命</a:t>
            </a:r>
            <a:r>
              <a:rPr lang="en-US" sz="3600" dirty="0"/>
              <a:t>	</a:t>
            </a:r>
            <a:r>
              <a:rPr lang="zh-CN" altLang="en-US" sz="3600" dirty="0"/>
              <a:t>（</a:t>
            </a:r>
            <a:r>
              <a:rPr lang="en-US" sz="3600" dirty="0"/>
              <a:t>1</a:t>
            </a:r>
            <a:r>
              <a:rPr lang="zh-CN" altLang="en-US" sz="3600" dirty="0"/>
              <a:t>：</a:t>
            </a:r>
            <a:r>
              <a:rPr lang="en-US" sz="3600" dirty="0"/>
              <a:t>4</a:t>
            </a:r>
            <a:r>
              <a:rPr lang="zh-CN" altLang="en-US" sz="3600" dirty="0"/>
              <a:t>，</a:t>
            </a:r>
            <a:r>
              <a:rPr lang="en-US" sz="3600" dirty="0"/>
              <a:t>8</a:t>
            </a:r>
            <a:r>
              <a:rPr lang="zh-CN" altLang="en-US" sz="3600" dirty="0"/>
              <a:t>）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7186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1981199" y="1600200"/>
            <a:ext cx="6705601" cy="3733799"/>
          </a:xfrm>
        </p:spPr>
        <p:txBody>
          <a:bodyPr/>
          <a:lstStyle/>
          <a:p>
            <a:pPr marL="0" indent="0">
              <a:buNone/>
            </a:pPr>
            <a:endParaRPr lang="en-US" altLang="zh-CN" sz="3600" b="1" dirty="0" smtClean="0"/>
          </a:p>
          <a:p>
            <a:pPr marL="0" indent="0">
              <a:buNone/>
            </a:pPr>
            <a:r>
              <a:rPr lang="zh-CN" altLang="en-US" sz="3600" b="1" dirty="0" smtClean="0"/>
              <a:t>题目</a:t>
            </a:r>
            <a:r>
              <a:rPr lang="zh-CN" altLang="en-US" sz="3600" dirty="0" smtClean="0"/>
              <a:t>：基</a:t>
            </a:r>
            <a:r>
              <a:rPr lang="zh-CN" altLang="en-US" sz="3600" dirty="0"/>
              <a:t>督徒生命基本标</a:t>
            </a:r>
            <a:r>
              <a:rPr lang="zh-CN" altLang="en-US" sz="3600" dirty="0" smtClean="0"/>
              <a:t>记</a:t>
            </a:r>
            <a:endParaRPr lang="en-US" altLang="zh-CN" sz="3600" dirty="0" smtClean="0"/>
          </a:p>
          <a:p>
            <a:pPr marL="0" indent="0">
              <a:buNone/>
            </a:pPr>
            <a:endParaRPr lang="en-US" altLang="zh-CN" sz="3600" dirty="0"/>
          </a:p>
          <a:p>
            <a:pPr marL="0" indent="0">
              <a:buNone/>
            </a:pPr>
            <a:endParaRPr lang="en-US" altLang="zh-CN" sz="3600" dirty="0"/>
          </a:p>
        </p:txBody>
      </p:sp>
    </p:spTree>
    <p:extLst>
      <p:ext uri="{BB962C8B-B14F-4D97-AF65-F5344CB8AC3E}">
        <p14:creationId xmlns:p14="http://schemas.microsoft.com/office/powerpoint/2010/main" val="99776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1981199" y="1600200"/>
            <a:ext cx="6705601" cy="3733799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3600" b="1" dirty="0"/>
              <a:t>基督徒生命基本标记</a:t>
            </a:r>
            <a:endParaRPr lang="en-US" altLang="zh-CN" sz="3600" dirty="0" smtClean="0"/>
          </a:p>
          <a:p>
            <a:pPr marL="0" indent="0">
              <a:buNone/>
            </a:pPr>
            <a:endParaRPr lang="en-US" altLang="zh-CN" sz="3600" dirty="0"/>
          </a:p>
          <a:p>
            <a:r>
              <a:rPr lang="zh-CN" altLang="en-US" sz="3600" dirty="0" smtClean="0"/>
              <a:t>里面有生</a:t>
            </a:r>
            <a:r>
              <a:rPr lang="zh-CN" altLang="en-US" sz="3600" dirty="0"/>
              <a:t>命能活出外面的见</a:t>
            </a:r>
            <a:r>
              <a:rPr lang="zh-CN" altLang="en-US" sz="3600" dirty="0" smtClean="0"/>
              <a:t>证。</a:t>
            </a:r>
            <a:endParaRPr lang="en-US" altLang="zh-CN" sz="3600" dirty="0" smtClean="0"/>
          </a:p>
          <a:p>
            <a:r>
              <a:rPr lang="zh-CN" altLang="en-US" sz="3600" dirty="0" smtClean="0"/>
              <a:t>外</a:t>
            </a:r>
            <a:r>
              <a:rPr lang="zh-CN" altLang="en-US" sz="3600" dirty="0"/>
              <a:t>面的见证</a:t>
            </a:r>
            <a:r>
              <a:rPr lang="zh-CN" altLang="en-US" sz="3600" dirty="0" smtClean="0"/>
              <a:t>是里面生</a:t>
            </a:r>
            <a:r>
              <a:rPr lang="zh-CN" altLang="en-US" sz="3600" dirty="0"/>
              <a:t>命的标记</a:t>
            </a:r>
            <a:r>
              <a:rPr lang="zh-CN" altLang="en-US" sz="3600" dirty="0" smtClean="0"/>
              <a:t>。</a:t>
            </a:r>
            <a:endParaRPr lang="fr-CA" sz="36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44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5181600"/>
          </a:xfrm>
        </p:spPr>
        <p:txBody>
          <a:bodyPr/>
          <a:lstStyle/>
          <a:p>
            <a:pPr marL="0" indent="0">
              <a:buNone/>
              <a:tabLst>
                <a:tab pos="230188" algn="l"/>
                <a:tab pos="460375" algn="l"/>
                <a:tab pos="684213" algn="l"/>
                <a:tab pos="914400" algn="l"/>
              </a:tabLst>
            </a:pPr>
            <a:r>
              <a:rPr lang="en-US" altLang="zh-CN" sz="1400" dirty="0"/>
              <a:t>【</a:t>
            </a:r>
            <a:r>
              <a:rPr lang="zh-TW" altLang="en-US" sz="1400" dirty="0"/>
              <a:t>感謝</a:t>
            </a:r>
            <a:r>
              <a:rPr lang="zh-TW" altLang="en-US" sz="1400" dirty="0" smtClean="0"/>
              <a:t>神</a:t>
            </a:r>
            <a:r>
              <a:rPr lang="en-US" altLang="zh-TW" sz="1400" dirty="0" smtClean="0"/>
              <a:t>】</a:t>
            </a:r>
          </a:p>
          <a:p>
            <a:pPr marL="0" indent="0">
              <a:buNone/>
              <a:tabLst>
                <a:tab pos="230188" algn="l"/>
                <a:tab pos="460375" algn="l"/>
                <a:tab pos="684213" algn="l"/>
                <a:tab pos="914400" algn="l"/>
              </a:tabLst>
            </a:pPr>
            <a:r>
              <a:rPr lang="en-US" altLang="zh-TW" sz="1050" dirty="0" smtClean="0"/>
              <a:t>3</a:t>
            </a:r>
            <a:r>
              <a:rPr lang="zh-TW" altLang="en-US" sz="2000" dirty="0" smtClean="0"/>
              <a:t>我</a:t>
            </a:r>
            <a:r>
              <a:rPr lang="zh-TW" altLang="en-US" sz="2000" dirty="0"/>
              <a:t>們為你們禱告的時候，</a:t>
            </a:r>
            <a:r>
              <a:rPr lang="zh-TW" altLang="en-US" sz="2000" b="1" dirty="0"/>
              <a:t>常常感謝神</a:t>
            </a:r>
            <a:r>
              <a:rPr lang="zh-TW" altLang="en-US" sz="2000" dirty="0"/>
              <a:t>我們主耶穌基督的父</a:t>
            </a:r>
            <a:r>
              <a:rPr lang="zh-TW" altLang="en-US" sz="2000" dirty="0" smtClean="0"/>
              <a:t>，</a:t>
            </a:r>
            <a:endParaRPr lang="en-US" sz="2000" dirty="0"/>
          </a:p>
          <a:p>
            <a:pPr marL="0" indent="0">
              <a:buNone/>
              <a:tabLst>
                <a:tab pos="230188" algn="l"/>
                <a:tab pos="460375" algn="l"/>
                <a:tab pos="684213" algn="l"/>
                <a:tab pos="914400" algn="l"/>
              </a:tabLst>
            </a:pPr>
            <a:endParaRPr lang="en-US" altLang="zh-CN" sz="1400" dirty="0" smtClean="0"/>
          </a:p>
          <a:p>
            <a:pPr marL="0" indent="0">
              <a:buNone/>
              <a:tabLst>
                <a:tab pos="230188" algn="l"/>
                <a:tab pos="460375" algn="l"/>
                <a:tab pos="684213" algn="l"/>
                <a:tab pos="914400" algn="l"/>
              </a:tabLst>
            </a:pPr>
            <a:r>
              <a:rPr lang="en-US" altLang="zh-CN" sz="1400" dirty="0" smtClean="0"/>
              <a:t>【</a:t>
            </a:r>
            <a:r>
              <a:rPr lang="zh-TW" altLang="en-US" sz="1400" dirty="0" smtClean="0"/>
              <a:t>感</a:t>
            </a:r>
            <a:r>
              <a:rPr lang="zh-TW" altLang="en-US" sz="1400" dirty="0"/>
              <a:t>謝神的原因</a:t>
            </a:r>
            <a:r>
              <a:rPr lang="en-US" altLang="zh-TW" sz="1400" dirty="0"/>
              <a:t>】</a:t>
            </a:r>
            <a:endParaRPr lang="en-US" sz="1400" dirty="0"/>
          </a:p>
          <a:p>
            <a:pPr marL="0" indent="0">
              <a:buNone/>
              <a:tabLst>
                <a:tab pos="230188" algn="l"/>
                <a:tab pos="460375" algn="l"/>
                <a:tab pos="684213" algn="l"/>
                <a:tab pos="914400" algn="l"/>
              </a:tabLst>
            </a:pPr>
            <a:r>
              <a:rPr lang="en-US" altLang="zh-TW" sz="2000" dirty="0"/>
              <a:t>	</a:t>
            </a:r>
            <a:r>
              <a:rPr lang="en-US" altLang="zh-TW" sz="1050" dirty="0" smtClean="0"/>
              <a:t>4</a:t>
            </a:r>
            <a:r>
              <a:rPr lang="zh-TW" altLang="en-US" sz="2000" dirty="0" smtClean="0"/>
              <a:t>因</a:t>
            </a:r>
            <a:r>
              <a:rPr lang="zh-TW" altLang="en-US" sz="2000" dirty="0"/>
              <a:t>為聽見你們</a:t>
            </a:r>
            <a:r>
              <a:rPr lang="zh-TW" altLang="en-US" sz="2000" b="1" dirty="0"/>
              <a:t>在基督耶穌裏的信心</a:t>
            </a:r>
            <a:r>
              <a:rPr lang="zh-TW" altLang="en-US" sz="2000" dirty="0" smtClean="0"/>
              <a:t>，以</a:t>
            </a:r>
            <a:r>
              <a:rPr lang="zh-TW" altLang="en-US" sz="2000" dirty="0"/>
              <a:t>及</a:t>
            </a:r>
            <a:r>
              <a:rPr lang="zh-TW" altLang="en-US" sz="2000" b="1" dirty="0"/>
              <a:t>對眾聖徒所持有的愛心</a:t>
            </a:r>
            <a:r>
              <a:rPr lang="zh-TW" altLang="en-US" sz="2000" dirty="0" smtClean="0"/>
              <a:t>－－</a:t>
            </a:r>
            <a:endParaRPr lang="en-US" altLang="zh-TW" sz="2000" dirty="0" smtClean="0"/>
          </a:p>
          <a:p>
            <a:pPr marL="0" indent="0">
              <a:buNone/>
              <a:tabLst>
                <a:tab pos="230188" algn="l"/>
                <a:tab pos="460375" algn="l"/>
                <a:tab pos="684213" algn="l"/>
                <a:tab pos="914400" algn="l"/>
              </a:tabLst>
            </a:pPr>
            <a:endParaRPr lang="en-US" altLang="zh-CN" sz="1400" dirty="0" smtClean="0"/>
          </a:p>
          <a:p>
            <a:pPr marL="0" indent="0">
              <a:buNone/>
              <a:tabLst>
                <a:tab pos="230188" algn="l"/>
                <a:tab pos="460375" algn="l"/>
                <a:tab pos="684213" algn="l"/>
                <a:tab pos="914400" algn="l"/>
              </a:tabLst>
            </a:pPr>
            <a:r>
              <a:rPr lang="en-US" altLang="zh-CN" sz="1400" dirty="0" smtClean="0"/>
              <a:t>【</a:t>
            </a:r>
            <a:r>
              <a:rPr lang="zh-TW" altLang="en-US" sz="1400" dirty="0"/>
              <a:t>信心和爱心的基础</a:t>
            </a:r>
            <a:r>
              <a:rPr lang="en-US" altLang="zh-TW" sz="1400" dirty="0"/>
              <a:t>】</a:t>
            </a:r>
            <a:endParaRPr lang="en-US" sz="1400" dirty="0"/>
          </a:p>
          <a:p>
            <a:pPr marL="0" indent="0">
              <a:buNone/>
              <a:tabLst>
                <a:tab pos="230188" algn="l"/>
                <a:tab pos="460375" algn="l"/>
                <a:tab pos="684213" algn="l"/>
                <a:tab pos="914400" algn="l"/>
              </a:tabLst>
            </a:pPr>
            <a:r>
              <a:rPr lang="en-US" altLang="zh-TW" sz="2000" dirty="0" smtClean="0"/>
              <a:t>		</a:t>
            </a:r>
            <a:r>
              <a:rPr lang="en-US" altLang="zh-TW" sz="1050" dirty="0" smtClean="0"/>
              <a:t>5a</a:t>
            </a:r>
            <a:r>
              <a:rPr lang="zh-TW" altLang="en-US" sz="2000" dirty="0" smtClean="0"/>
              <a:t>兩</a:t>
            </a:r>
            <a:r>
              <a:rPr lang="zh-TW" altLang="en-US" sz="2000" dirty="0"/>
              <a:t>者都是基於那給你們</a:t>
            </a:r>
            <a:r>
              <a:rPr lang="zh-TW" altLang="en-US" sz="2000" b="1" dirty="0"/>
              <a:t>保存在天上的盼望</a:t>
            </a:r>
            <a:r>
              <a:rPr lang="zh-TW" altLang="en-US" sz="2000" dirty="0" smtClean="0"/>
              <a:t>。</a:t>
            </a:r>
            <a:endParaRPr lang="en-US" altLang="zh-TW" sz="2000" dirty="0" smtClean="0"/>
          </a:p>
          <a:p>
            <a:pPr marL="0" indent="0">
              <a:buNone/>
              <a:tabLst>
                <a:tab pos="230188" algn="l"/>
                <a:tab pos="460375" algn="l"/>
                <a:tab pos="684213" algn="l"/>
                <a:tab pos="914400" algn="l"/>
              </a:tabLst>
            </a:pPr>
            <a:endParaRPr lang="en-US" altLang="zh-TW" sz="1400" dirty="0" smtClean="0"/>
          </a:p>
          <a:p>
            <a:pPr marL="0" indent="0">
              <a:buNone/>
              <a:tabLst>
                <a:tab pos="230188" algn="l"/>
                <a:tab pos="460375" algn="l"/>
                <a:tab pos="684213" algn="l"/>
                <a:tab pos="914400" algn="l"/>
              </a:tabLst>
            </a:pPr>
            <a:r>
              <a:rPr lang="en-US" altLang="zh-TW" sz="1400" dirty="0" smtClean="0"/>
              <a:t>【</a:t>
            </a:r>
            <a:r>
              <a:rPr lang="zh-TW" altLang="en-US" sz="1400" dirty="0"/>
              <a:t>盼望的根源</a:t>
            </a:r>
            <a:r>
              <a:rPr lang="en-US" altLang="zh-TW" sz="1400" dirty="0"/>
              <a:t>】</a:t>
            </a:r>
            <a:endParaRPr lang="en-US" sz="1400" dirty="0"/>
          </a:p>
          <a:p>
            <a:pPr marL="0" indent="0">
              <a:buNone/>
              <a:tabLst>
                <a:tab pos="230188" algn="l"/>
                <a:tab pos="460375" algn="l"/>
                <a:tab pos="684213" algn="l"/>
                <a:tab pos="914400" algn="l"/>
              </a:tabLst>
            </a:pPr>
            <a:r>
              <a:rPr lang="en-US" altLang="zh-TW" sz="2000" dirty="0" smtClean="0"/>
              <a:t>			</a:t>
            </a:r>
            <a:r>
              <a:rPr lang="en-US" altLang="zh-TW" sz="1050" dirty="0" smtClean="0"/>
              <a:t>5b</a:t>
            </a:r>
            <a:r>
              <a:rPr lang="zh-TW" altLang="en-US" sz="2000" dirty="0" smtClean="0"/>
              <a:t>這</a:t>
            </a:r>
            <a:r>
              <a:rPr lang="zh-TW" altLang="en-US" sz="2000" b="1" dirty="0"/>
              <a:t>盼望</a:t>
            </a:r>
            <a:r>
              <a:rPr lang="zh-TW" altLang="en-US" sz="2000" dirty="0"/>
              <a:t>，是你們從前在</a:t>
            </a:r>
            <a:r>
              <a:rPr lang="zh-TW" altLang="en-US" sz="2000" b="1" dirty="0"/>
              <a:t>真理的道</a:t>
            </a:r>
            <a:r>
              <a:rPr lang="zh-TW" altLang="en-US" sz="2000" dirty="0"/>
              <a:t>中聽過的；這</a:t>
            </a:r>
            <a:r>
              <a:rPr lang="zh-TW" altLang="en-US" sz="2000" b="1" dirty="0"/>
              <a:t>真理的道</a:t>
            </a:r>
            <a:r>
              <a:rPr lang="zh-TW" altLang="en-US" sz="2000" dirty="0"/>
              <a:t>就是</a:t>
            </a:r>
            <a:r>
              <a:rPr lang="zh-TW" altLang="en-US" sz="2000" b="1" dirty="0"/>
              <a:t>福音</a:t>
            </a:r>
            <a:r>
              <a:rPr lang="zh-TW" altLang="en-US" sz="2000" dirty="0" smtClean="0"/>
              <a:t>。</a:t>
            </a:r>
            <a:endParaRPr lang="en-US" sz="20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514600" y="533400"/>
            <a:ext cx="3278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/>
              <a:t>歌罗西书一章三到八节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6726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5181600"/>
          </a:xfrm>
        </p:spPr>
        <p:txBody>
          <a:bodyPr/>
          <a:lstStyle/>
          <a:p>
            <a:pPr marL="0" indent="0">
              <a:buNone/>
              <a:tabLst>
                <a:tab pos="230188" algn="l"/>
                <a:tab pos="460375" algn="l"/>
                <a:tab pos="684213" algn="l"/>
                <a:tab pos="914400" algn="l"/>
              </a:tabLst>
            </a:pPr>
            <a:r>
              <a:rPr lang="en-US" altLang="zh-TW" sz="1800" dirty="0" smtClean="0"/>
              <a:t>【</a:t>
            </a:r>
            <a:r>
              <a:rPr lang="zh-TW" altLang="en-US" sz="1800" dirty="0"/>
              <a:t>福音的进展</a:t>
            </a:r>
            <a:r>
              <a:rPr lang="en-US" altLang="zh-TW" sz="1800" dirty="0"/>
              <a:t>】</a:t>
            </a:r>
            <a:endParaRPr lang="en-US" sz="1800" dirty="0"/>
          </a:p>
          <a:p>
            <a:pPr marL="0" indent="0">
              <a:buNone/>
              <a:tabLst>
                <a:tab pos="230188" algn="l"/>
                <a:tab pos="460375" algn="l"/>
                <a:tab pos="684213" algn="l"/>
                <a:tab pos="914400" algn="l"/>
              </a:tabLst>
            </a:pPr>
            <a:r>
              <a:rPr lang="en-US" altLang="zh-TW" sz="1050" dirty="0" smtClean="0"/>
              <a:t>6a</a:t>
            </a:r>
            <a:r>
              <a:rPr lang="zh-TW" altLang="en-US" sz="1800" dirty="0" smtClean="0"/>
              <a:t>這</a:t>
            </a:r>
            <a:r>
              <a:rPr lang="zh-TW" altLang="en-US" sz="1800" b="1" dirty="0"/>
              <a:t>福音</a:t>
            </a:r>
            <a:r>
              <a:rPr lang="zh-TW" altLang="en-US" sz="1800" dirty="0"/>
              <a:t>臨到你們中間，它也在世界各地</a:t>
            </a:r>
            <a:r>
              <a:rPr lang="zh-TW" altLang="en-US" sz="1800" u="sng" dirty="0"/>
              <a:t>不斷結果子，不斷增長</a:t>
            </a:r>
            <a:r>
              <a:rPr lang="zh-TW" altLang="en-US" sz="1800" dirty="0" smtClean="0"/>
              <a:t>，</a:t>
            </a:r>
            <a:endParaRPr lang="en-US" sz="1800" dirty="0"/>
          </a:p>
          <a:p>
            <a:pPr marL="0" indent="0">
              <a:buNone/>
              <a:tabLst>
                <a:tab pos="230188" algn="l"/>
                <a:tab pos="460375" algn="l"/>
                <a:tab pos="684213" algn="l"/>
                <a:tab pos="914400" algn="l"/>
              </a:tabLst>
            </a:pPr>
            <a:r>
              <a:rPr lang="en-US" altLang="zh-TW" sz="1050" dirty="0" smtClean="0"/>
              <a:t>6b</a:t>
            </a:r>
            <a:r>
              <a:rPr lang="zh-TW" altLang="en-US" sz="1800" dirty="0" smtClean="0"/>
              <a:t>就</a:t>
            </a:r>
            <a:r>
              <a:rPr lang="zh-TW" altLang="en-US" sz="1800" dirty="0"/>
              <a:t>正如你們聽見</a:t>
            </a:r>
            <a:r>
              <a:rPr lang="zh-TW" altLang="en-US" sz="1800" b="1" dirty="0"/>
              <a:t>福音</a:t>
            </a:r>
            <a:r>
              <a:rPr lang="zh-TW" altLang="en-US" sz="1800" dirty="0"/>
              <a:t>，靠着真理</a:t>
            </a:r>
            <a:r>
              <a:rPr lang="en-US" sz="1800" dirty="0"/>
              <a:t>(</a:t>
            </a:r>
            <a:r>
              <a:rPr lang="zh-TW" altLang="en-US" sz="1800" dirty="0"/>
              <a:t>因着真理确实</a:t>
            </a:r>
            <a:r>
              <a:rPr lang="en-US" sz="1800" dirty="0"/>
              <a:t>)</a:t>
            </a:r>
            <a:r>
              <a:rPr lang="zh-TW" altLang="en-US" sz="1800" dirty="0"/>
              <a:t>認識神恩惠的那天以來，</a:t>
            </a:r>
            <a:r>
              <a:rPr lang="zh-TW" altLang="en-US" sz="1800" b="1" dirty="0"/>
              <a:t>福音</a:t>
            </a:r>
            <a:r>
              <a:rPr lang="zh-TW" altLang="en-US" sz="1800" dirty="0" smtClean="0"/>
              <a:t>也</a:t>
            </a:r>
            <a:r>
              <a:rPr lang="en-US" altLang="zh-TW" sz="1800" dirty="0" smtClean="0"/>
              <a:t>							</a:t>
            </a:r>
            <a:r>
              <a:rPr lang="zh-TW" altLang="en-US" sz="1800" dirty="0" smtClean="0"/>
              <a:t>在</a:t>
            </a:r>
            <a:r>
              <a:rPr lang="zh-TW" altLang="en-US" sz="1800" dirty="0"/>
              <a:t>你</a:t>
            </a:r>
            <a:r>
              <a:rPr lang="zh-TW" altLang="en-US" sz="1800" dirty="0" smtClean="0"/>
              <a:t>們中</a:t>
            </a:r>
            <a:r>
              <a:rPr lang="zh-TW" altLang="en-US" sz="1800" dirty="0"/>
              <a:t>間</a:t>
            </a:r>
            <a:r>
              <a:rPr lang="zh-TW" altLang="en-US" sz="1800" u="sng" dirty="0"/>
              <a:t>不斷結果子，不斷增長</a:t>
            </a:r>
            <a:r>
              <a:rPr lang="zh-TW" altLang="en-US" sz="1800" dirty="0"/>
              <a:t>一樣</a:t>
            </a:r>
            <a:r>
              <a:rPr lang="zh-TW" altLang="en-US" sz="1800" dirty="0" smtClean="0"/>
              <a:t>。</a:t>
            </a:r>
            <a:endParaRPr lang="en-US" sz="1800" dirty="0"/>
          </a:p>
          <a:p>
            <a:pPr marL="0" indent="0">
              <a:buNone/>
              <a:tabLst>
                <a:tab pos="230188" algn="l"/>
                <a:tab pos="460375" algn="l"/>
                <a:tab pos="684213" algn="l"/>
                <a:tab pos="914400" algn="l"/>
              </a:tabLst>
            </a:pPr>
            <a:endParaRPr lang="en-US" altLang="zh-TW" sz="1800" dirty="0" smtClean="0"/>
          </a:p>
          <a:p>
            <a:pPr marL="0" indent="0">
              <a:buNone/>
              <a:tabLst>
                <a:tab pos="230188" algn="l"/>
                <a:tab pos="460375" algn="l"/>
                <a:tab pos="684213" algn="l"/>
                <a:tab pos="914400" algn="l"/>
              </a:tabLst>
            </a:pPr>
            <a:r>
              <a:rPr lang="en-US" altLang="zh-TW" sz="1800" dirty="0" smtClean="0"/>
              <a:t>【</a:t>
            </a:r>
            <a:r>
              <a:rPr lang="zh-TW" altLang="en-US" sz="1800" dirty="0"/>
              <a:t>福音的播种者</a:t>
            </a:r>
            <a:r>
              <a:rPr lang="en-US" altLang="zh-TW" sz="1800" dirty="0"/>
              <a:t>】</a:t>
            </a:r>
            <a:endParaRPr lang="en-US" sz="1800" dirty="0"/>
          </a:p>
          <a:p>
            <a:pPr marL="0" indent="0">
              <a:buNone/>
              <a:tabLst>
                <a:tab pos="230188" algn="l"/>
                <a:tab pos="460375" algn="l"/>
                <a:tab pos="684213" algn="l"/>
                <a:tab pos="914400" algn="l"/>
              </a:tabLst>
            </a:pPr>
            <a:r>
              <a:rPr lang="en-US" altLang="zh-TW" sz="1800" dirty="0" smtClean="0"/>
              <a:t>	</a:t>
            </a:r>
            <a:r>
              <a:rPr lang="en-US" altLang="zh-CN" sz="1050" dirty="0" smtClean="0"/>
              <a:t>7a</a:t>
            </a:r>
            <a:r>
              <a:rPr lang="zh-TW" altLang="en-US" sz="1800" dirty="0" smtClean="0"/>
              <a:t>這</a:t>
            </a:r>
            <a:r>
              <a:rPr lang="zh-TW" altLang="en-US" sz="1800" b="1" dirty="0"/>
              <a:t>福音</a:t>
            </a:r>
            <a:r>
              <a:rPr lang="zh-TW" altLang="en-US" sz="1800" dirty="0"/>
              <a:t>，是你們從我們親愛的、與我們一同作僕人的以巴弗那裏學到的</a:t>
            </a:r>
            <a:r>
              <a:rPr lang="zh-TW" altLang="en-US" sz="1800" dirty="0" smtClean="0"/>
              <a:t>；</a:t>
            </a:r>
            <a:endParaRPr lang="en-US" sz="1800" dirty="0"/>
          </a:p>
          <a:p>
            <a:pPr marL="0" indent="0">
              <a:buNone/>
              <a:tabLst>
                <a:tab pos="230188" algn="l"/>
                <a:tab pos="460375" algn="l"/>
                <a:tab pos="684213" algn="l"/>
                <a:tab pos="914400" algn="l"/>
              </a:tabLst>
            </a:pPr>
            <a:endParaRPr lang="en-US" altLang="zh-CN" sz="1800" dirty="0" smtClean="0"/>
          </a:p>
          <a:p>
            <a:pPr marL="0" indent="0">
              <a:buNone/>
              <a:tabLst>
                <a:tab pos="230188" algn="l"/>
                <a:tab pos="460375" algn="l"/>
                <a:tab pos="684213" algn="l"/>
                <a:tab pos="914400" algn="l"/>
              </a:tabLst>
            </a:pPr>
            <a:r>
              <a:rPr lang="en-US" altLang="zh-CN" sz="1800" dirty="0" smtClean="0"/>
              <a:t>【</a:t>
            </a:r>
            <a:r>
              <a:rPr lang="zh-TW" altLang="en-US" sz="1800" dirty="0"/>
              <a:t>以巴弗的服事</a:t>
            </a:r>
            <a:r>
              <a:rPr lang="en-US" altLang="zh-TW" sz="1800" dirty="0"/>
              <a:t>】</a:t>
            </a:r>
            <a:endParaRPr lang="en-US" sz="1800" dirty="0"/>
          </a:p>
          <a:p>
            <a:pPr marL="0" indent="0">
              <a:buNone/>
              <a:tabLst>
                <a:tab pos="230188" algn="l"/>
                <a:tab pos="460375" algn="l"/>
                <a:tab pos="684213" algn="l"/>
                <a:tab pos="914400" algn="l"/>
              </a:tabLst>
            </a:pPr>
            <a:r>
              <a:rPr lang="en-US" altLang="zh-TW" sz="1800" dirty="0" smtClean="0"/>
              <a:t>		</a:t>
            </a:r>
            <a:r>
              <a:rPr lang="en-US" altLang="zh-CN" sz="1050" dirty="0" smtClean="0"/>
              <a:t>7b</a:t>
            </a:r>
            <a:r>
              <a:rPr lang="zh-TW" altLang="en-US" sz="1800" dirty="0" smtClean="0"/>
              <a:t>他</a:t>
            </a:r>
            <a:r>
              <a:rPr lang="zh-TW" altLang="en-US" sz="1800" dirty="0"/>
              <a:t>為你們</a:t>
            </a:r>
            <a:r>
              <a:rPr lang="en-US" sz="1800" dirty="0"/>
              <a:t>(</a:t>
            </a:r>
            <a:r>
              <a:rPr lang="zh-TW" altLang="en-US" sz="1800" dirty="0"/>
              <a:t>我們</a:t>
            </a:r>
            <a:r>
              <a:rPr lang="en-US" sz="1800" dirty="0"/>
              <a:t>)</a:t>
            </a:r>
            <a:r>
              <a:rPr lang="zh-TW" altLang="en-US" sz="1800" dirty="0"/>
              <a:t>作了基督忠心的僕役</a:t>
            </a:r>
            <a:r>
              <a:rPr lang="zh-TW" altLang="en-US" sz="1800" dirty="0" smtClean="0"/>
              <a:t>，</a:t>
            </a:r>
            <a:endParaRPr lang="en-US" sz="1800" dirty="0"/>
          </a:p>
          <a:p>
            <a:pPr marL="0" indent="0">
              <a:buNone/>
              <a:tabLst>
                <a:tab pos="230188" algn="l"/>
                <a:tab pos="460375" algn="l"/>
                <a:tab pos="684213" algn="l"/>
                <a:tab pos="914400" algn="l"/>
              </a:tabLst>
            </a:pPr>
            <a:r>
              <a:rPr lang="en-US" altLang="zh-TW" sz="1800" dirty="0" smtClean="0"/>
              <a:t>		</a:t>
            </a:r>
            <a:r>
              <a:rPr lang="en-US" altLang="zh-CN" sz="1050" dirty="0" smtClean="0"/>
              <a:t>8</a:t>
            </a:r>
            <a:r>
              <a:rPr lang="zh-TW" altLang="en-US" sz="1800" dirty="0" smtClean="0"/>
              <a:t>也</a:t>
            </a:r>
            <a:r>
              <a:rPr lang="zh-TW" altLang="en-US" sz="1800" dirty="0"/>
              <a:t>正是他把你們在</a:t>
            </a:r>
            <a:r>
              <a:rPr lang="zh-TW" altLang="en-US" sz="1800" b="1" dirty="0"/>
              <a:t>聖靈裏的愛心</a:t>
            </a:r>
            <a:r>
              <a:rPr lang="zh-TW" altLang="en-US" sz="1800" dirty="0"/>
              <a:t>告訴了我</a:t>
            </a:r>
            <a:r>
              <a:rPr lang="zh-TW" altLang="en-US" sz="1800" dirty="0" smtClean="0"/>
              <a:t>們。</a:t>
            </a:r>
            <a:endParaRPr lang="en-US" altLang="zh-TW" sz="1800" dirty="0" smtClean="0"/>
          </a:p>
          <a:p>
            <a:pPr marL="0" indent="0">
              <a:buNone/>
              <a:tabLst>
                <a:tab pos="230188" algn="l"/>
                <a:tab pos="460375" algn="l"/>
                <a:tab pos="684213" algn="l"/>
                <a:tab pos="914400" algn="l"/>
              </a:tabLst>
            </a:pPr>
            <a:endParaRPr lang="en-US" sz="1800" dirty="0"/>
          </a:p>
          <a:p>
            <a:pPr marL="0" indent="0">
              <a:buNone/>
              <a:tabLst>
                <a:tab pos="230188" algn="l"/>
                <a:tab pos="460375" algn="l"/>
                <a:tab pos="684213" algn="l"/>
                <a:tab pos="914400" algn="l"/>
              </a:tabLst>
            </a:pPr>
            <a:r>
              <a:rPr lang="en-US" altLang="zh-TW" sz="1050" dirty="0" smtClean="0"/>
              <a:t>9</a:t>
            </a:r>
            <a:r>
              <a:rPr lang="zh-TW" altLang="en-US" sz="1800" b="1" dirty="0" smtClean="0"/>
              <a:t>因</a:t>
            </a:r>
            <a:r>
              <a:rPr lang="zh-TW" altLang="en-US" sz="1800" b="1" dirty="0"/>
              <a:t>此</a:t>
            </a:r>
            <a:r>
              <a:rPr lang="zh-TW" altLang="en-US" sz="1800" dirty="0"/>
              <a:t>，自從聽見你們消息的那天起，我們就不斷為你們禱告祈求，願你們</a:t>
            </a:r>
            <a:r>
              <a:rPr lang="zh-TW" altLang="en-US" sz="1800" b="1" dirty="0"/>
              <a:t>具備各樣屬靈的智慧和悟性</a:t>
            </a:r>
            <a:r>
              <a:rPr lang="zh-TW" altLang="en-US" sz="1800" dirty="0"/>
              <a:t>，</a:t>
            </a:r>
            <a:r>
              <a:rPr lang="zh-TW" altLang="en-US" sz="1800" b="1" dirty="0"/>
              <a:t>充分認識他的旨</a:t>
            </a:r>
            <a:r>
              <a:rPr lang="zh-TW" altLang="en-US" sz="1800" b="1" dirty="0" smtClean="0"/>
              <a:t>意</a:t>
            </a:r>
            <a:endParaRPr lang="en-US" sz="1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514600" y="533400"/>
            <a:ext cx="3278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/>
              <a:t>歌罗西书一章三到八节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78236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1676400" y="1600200"/>
            <a:ext cx="7010401" cy="4419599"/>
          </a:xfrm>
        </p:spPr>
        <p:txBody>
          <a:bodyPr/>
          <a:lstStyle/>
          <a:p>
            <a:pPr marL="0" indent="0" algn="ctr">
              <a:buNone/>
            </a:pPr>
            <a:r>
              <a:rPr lang="zh-CN" altLang="en-US" sz="3600" dirty="0"/>
              <a:t>基督徒生命基本标</a:t>
            </a:r>
            <a:r>
              <a:rPr lang="zh-CN" altLang="en-US" sz="3600" dirty="0" smtClean="0"/>
              <a:t>记</a:t>
            </a:r>
            <a:endParaRPr lang="en-US" altLang="zh-CN" sz="3600" dirty="0" smtClean="0"/>
          </a:p>
          <a:p>
            <a:pPr marL="0" indent="0" algn="ctr">
              <a:buNone/>
            </a:pPr>
            <a:endParaRPr lang="zh-CN" altLang="en-US" sz="3600" dirty="0"/>
          </a:p>
          <a:p>
            <a:r>
              <a:rPr lang="zh-CN" altLang="en-US" sz="3600" dirty="0" smtClean="0"/>
              <a:t>这</a:t>
            </a:r>
            <a:r>
              <a:rPr lang="zh-CN" altLang="en-US" sz="3600" dirty="0"/>
              <a:t>标记是信心和爱</a:t>
            </a:r>
            <a:r>
              <a:rPr lang="zh-CN" altLang="en-US" sz="3600" dirty="0" smtClean="0"/>
              <a:t>心（</a:t>
            </a:r>
            <a:r>
              <a:rPr lang="en-US" sz="3600" dirty="0"/>
              <a:t>1</a:t>
            </a:r>
            <a:r>
              <a:rPr lang="zh-CN" altLang="en-US" sz="3600" dirty="0"/>
              <a:t>：</a:t>
            </a:r>
            <a:r>
              <a:rPr lang="en-US" sz="3600" dirty="0"/>
              <a:t>4</a:t>
            </a:r>
            <a:r>
              <a:rPr lang="zh-CN" altLang="en-US" sz="3600" dirty="0"/>
              <a:t>，</a:t>
            </a:r>
            <a:r>
              <a:rPr lang="en-US" sz="3600" dirty="0"/>
              <a:t>8</a:t>
            </a:r>
            <a:r>
              <a:rPr lang="zh-CN" altLang="en-US" sz="3600" dirty="0" smtClean="0"/>
              <a:t>）</a:t>
            </a:r>
            <a:endParaRPr lang="en-US" altLang="zh-CN" sz="3600" dirty="0"/>
          </a:p>
          <a:p>
            <a:r>
              <a:rPr lang="zh-CN" altLang="en-US" sz="3600" dirty="0" smtClean="0"/>
              <a:t>这</a:t>
            </a:r>
            <a:r>
              <a:rPr lang="zh-CN" altLang="en-US" sz="3600" dirty="0"/>
              <a:t>标记是基於盼</a:t>
            </a:r>
            <a:r>
              <a:rPr lang="zh-CN" altLang="en-US" sz="3600" dirty="0" smtClean="0"/>
              <a:t>望（</a:t>
            </a:r>
            <a:r>
              <a:rPr lang="en-US" sz="3600" dirty="0"/>
              <a:t>1</a:t>
            </a:r>
            <a:r>
              <a:rPr lang="zh-CN" altLang="en-US" sz="3600" dirty="0"/>
              <a:t>：</a:t>
            </a:r>
            <a:r>
              <a:rPr lang="en-US" sz="3600" dirty="0"/>
              <a:t>5a</a:t>
            </a:r>
            <a:r>
              <a:rPr lang="zh-CN" altLang="en-US" sz="3600" dirty="0" smtClean="0"/>
              <a:t>）</a:t>
            </a:r>
            <a:endParaRPr lang="en-US" altLang="zh-CN" sz="3600" dirty="0" smtClean="0"/>
          </a:p>
          <a:p>
            <a:r>
              <a:rPr lang="zh-CN" altLang="en-US" sz="3600" dirty="0" smtClean="0"/>
              <a:t>这</a:t>
            </a:r>
            <a:r>
              <a:rPr lang="zh-CN" altLang="en-US" sz="3600" dirty="0"/>
              <a:t>标记是源于福</a:t>
            </a:r>
            <a:r>
              <a:rPr lang="zh-CN" altLang="en-US" sz="3600" dirty="0" smtClean="0"/>
              <a:t>音（</a:t>
            </a:r>
            <a:r>
              <a:rPr lang="en-US" sz="3600" dirty="0"/>
              <a:t>1</a:t>
            </a:r>
            <a:r>
              <a:rPr lang="zh-CN" altLang="en-US" sz="3600" dirty="0"/>
              <a:t>：</a:t>
            </a:r>
            <a:r>
              <a:rPr lang="en-US" sz="3600" dirty="0"/>
              <a:t>5b-7</a:t>
            </a:r>
            <a:r>
              <a:rPr lang="zh-CN" altLang="en-US" sz="3600" dirty="0"/>
              <a:t>）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0" y="2057400"/>
            <a:ext cx="613341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3600" dirty="0"/>
              <a:t>感謝</a:t>
            </a:r>
            <a:r>
              <a:rPr lang="zh-TW" altLang="en-US" sz="3600" dirty="0" smtClean="0"/>
              <a:t>神</a:t>
            </a:r>
            <a:endParaRPr lang="en-US" altLang="zh-TW" sz="36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zh-CN" altLang="en-US" sz="2400" dirty="0" smtClean="0"/>
              <a:t>他</a:t>
            </a:r>
            <a:r>
              <a:rPr lang="zh-CN" altLang="en-US" sz="2400" dirty="0"/>
              <a:t>们有信心，愛心和盼望，（</a:t>
            </a:r>
            <a:r>
              <a:rPr lang="en-US" sz="2400" dirty="0"/>
              <a:t>1</a:t>
            </a:r>
            <a:r>
              <a:rPr lang="zh-CN" altLang="en-US" sz="2400" dirty="0"/>
              <a:t>：</a:t>
            </a:r>
            <a:r>
              <a:rPr lang="en-US" sz="2400" dirty="0"/>
              <a:t>4-5</a:t>
            </a:r>
            <a:r>
              <a:rPr lang="zh-CN" altLang="en-US" sz="2400" dirty="0"/>
              <a:t>） </a:t>
            </a: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zh-CN" altLang="en-US" sz="2400" dirty="0" smtClean="0"/>
              <a:t>他</a:t>
            </a:r>
            <a:r>
              <a:rPr lang="zh-CN" altLang="en-US" sz="2400" dirty="0"/>
              <a:t>们是不斷結果子，不斷增長，（</a:t>
            </a:r>
            <a:r>
              <a:rPr lang="en-US" sz="2400" dirty="0"/>
              <a:t>1</a:t>
            </a:r>
            <a:r>
              <a:rPr lang="zh-CN" altLang="en-US" sz="2400" dirty="0"/>
              <a:t>：</a:t>
            </a:r>
            <a:r>
              <a:rPr lang="en-US" sz="2400" dirty="0"/>
              <a:t>6</a:t>
            </a:r>
            <a:r>
              <a:rPr lang="zh-CN" altLang="en-US" sz="2400" dirty="0"/>
              <a:t>） </a:t>
            </a: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zh-CN" altLang="en-US" sz="2400" dirty="0" smtClean="0"/>
              <a:t>他</a:t>
            </a:r>
            <a:r>
              <a:rPr lang="zh-CN" altLang="en-US" sz="2400" dirty="0"/>
              <a:t>们有聖靈裏的愛心 （</a:t>
            </a:r>
            <a:r>
              <a:rPr lang="en-US" sz="2400" dirty="0"/>
              <a:t>1</a:t>
            </a:r>
            <a:r>
              <a:rPr lang="zh-CN" altLang="en-US" sz="2400" dirty="0"/>
              <a:t>：</a:t>
            </a:r>
            <a:r>
              <a:rPr lang="en-US" sz="2400" dirty="0"/>
              <a:t>8</a:t>
            </a:r>
            <a:r>
              <a:rPr lang="zh-CN" altLang="en-US" sz="2400" dirty="0"/>
              <a:t>）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47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1981199" y="1600200"/>
            <a:ext cx="6705601" cy="3733799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3600" dirty="0">
                <a:latin typeface="+mn-ea"/>
              </a:rPr>
              <a:t>这标记是信</a:t>
            </a:r>
            <a:r>
              <a:rPr lang="zh-CN" altLang="en-US" sz="3600" dirty="0" smtClean="0">
                <a:latin typeface="+mn-ea"/>
              </a:rPr>
              <a:t>心和</a:t>
            </a:r>
            <a:r>
              <a:rPr lang="zh-CN" altLang="en-US" sz="3600" dirty="0">
                <a:latin typeface="+mn-ea"/>
              </a:rPr>
              <a:t>爱</a:t>
            </a:r>
            <a:r>
              <a:rPr lang="zh-CN" altLang="en-US" sz="3600" dirty="0" smtClean="0">
                <a:latin typeface="+mn-ea"/>
              </a:rPr>
              <a:t>心 </a:t>
            </a:r>
            <a:r>
              <a:rPr lang="en-US" altLang="zh-CN" sz="3600" dirty="0" smtClean="0">
                <a:latin typeface="+mn-ea"/>
              </a:rPr>
              <a:t>(1:4, 8)</a:t>
            </a:r>
          </a:p>
          <a:p>
            <a:r>
              <a:rPr lang="en-US" altLang="zh-TW" sz="1050" dirty="0"/>
              <a:t>4</a:t>
            </a:r>
            <a:r>
              <a:rPr lang="zh-TW" altLang="en-US" sz="2000" dirty="0"/>
              <a:t>因為聽見你們</a:t>
            </a:r>
            <a:r>
              <a:rPr lang="zh-TW" altLang="en-US" sz="2000" b="1" dirty="0"/>
              <a:t>在基督耶穌裏的信心</a:t>
            </a:r>
            <a:r>
              <a:rPr lang="zh-TW" altLang="en-US" sz="2000" dirty="0"/>
              <a:t>，以及</a:t>
            </a:r>
            <a:r>
              <a:rPr lang="zh-TW" altLang="en-US" sz="2000" b="1" dirty="0"/>
              <a:t>對眾聖徒所持有的愛心</a:t>
            </a:r>
            <a:endParaRPr lang="en-US" altLang="zh-CN" sz="2000" dirty="0" smtClean="0">
              <a:latin typeface="+mn-ea"/>
            </a:endParaRPr>
          </a:p>
          <a:p>
            <a:r>
              <a:rPr lang="en-US" altLang="zh-CN" sz="1100" dirty="0"/>
              <a:t>8</a:t>
            </a:r>
            <a:r>
              <a:rPr lang="zh-TW" altLang="en-US" sz="2000" dirty="0"/>
              <a:t>也正是他把你們在</a:t>
            </a:r>
            <a:r>
              <a:rPr lang="zh-TW" altLang="en-US" sz="2000" b="1" dirty="0"/>
              <a:t>聖靈裏的愛心</a:t>
            </a:r>
            <a:r>
              <a:rPr lang="zh-TW" altLang="en-US" sz="2000" dirty="0"/>
              <a:t>告訴了我們</a:t>
            </a:r>
            <a:r>
              <a:rPr lang="zh-TW" altLang="en-US" sz="2000" dirty="0" smtClean="0"/>
              <a:t>。</a:t>
            </a:r>
            <a:endParaRPr lang="en-US" altLang="zh-TW" sz="2000" dirty="0" smtClean="0"/>
          </a:p>
          <a:p>
            <a:pPr marL="0" indent="0">
              <a:buNone/>
            </a:pPr>
            <a:endParaRPr lang="en-US" altLang="zh-TW" sz="3600" dirty="0" smtClean="0"/>
          </a:p>
          <a:p>
            <a:pPr marL="0" indent="0">
              <a:buNone/>
            </a:pPr>
            <a:r>
              <a:rPr lang="zh-CN" altLang="en-US" sz="3600" dirty="0" smtClean="0"/>
              <a:t>属灵</a:t>
            </a:r>
            <a:r>
              <a:rPr lang="zh-CN" altLang="en-US" sz="3600" dirty="0"/>
              <a:t>原则：</a:t>
            </a:r>
            <a:r>
              <a:rPr lang="zh-CN" altLang="en-US" sz="3600" dirty="0" smtClean="0">
                <a:latin typeface="+mn-ea"/>
              </a:rPr>
              <a:t>活出信心和爱心</a:t>
            </a:r>
            <a:endParaRPr lang="fr-CA" sz="36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1447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1981199" y="1600200"/>
            <a:ext cx="6705601" cy="3733799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3600" dirty="0">
                <a:latin typeface="+mn-ea"/>
              </a:rPr>
              <a:t>这标记</a:t>
            </a:r>
            <a:r>
              <a:rPr lang="zh-CN" altLang="en-US" sz="3600" dirty="0" smtClean="0">
                <a:latin typeface="+mn-ea"/>
              </a:rPr>
              <a:t>是基</a:t>
            </a:r>
            <a:r>
              <a:rPr lang="zh-CN" altLang="en-US" sz="3600" dirty="0">
                <a:latin typeface="+mn-ea"/>
              </a:rPr>
              <a:t>於盼</a:t>
            </a:r>
            <a:r>
              <a:rPr lang="zh-CN" altLang="en-US" sz="3600" dirty="0" smtClean="0">
                <a:latin typeface="+mn-ea"/>
              </a:rPr>
              <a:t>望 </a:t>
            </a:r>
            <a:r>
              <a:rPr lang="en-US" altLang="zh-CN" sz="3600" dirty="0" smtClean="0">
                <a:latin typeface="+mn-ea"/>
              </a:rPr>
              <a:t>(1:5a)</a:t>
            </a:r>
          </a:p>
          <a:p>
            <a:r>
              <a:rPr lang="en-US" altLang="zh-TW" sz="1050" dirty="0"/>
              <a:t>5a</a:t>
            </a:r>
            <a:r>
              <a:rPr lang="zh-TW" altLang="en-US" sz="2000" dirty="0"/>
              <a:t>兩者都是基於那給你們</a:t>
            </a:r>
            <a:r>
              <a:rPr lang="zh-TW" altLang="en-US" sz="2000" b="1" dirty="0"/>
              <a:t>保存在天上的盼望</a:t>
            </a:r>
            <a:r>
              <a:rPr lang="zh-TW" altLang="en-US" sz="2000" dirty="0" smtClean="0"/>
              <a:t>。</a:t>
            </a:r>
            <a:endParaRPr lang="en-US" altLang="zh-TW" sz="2000" dirty="0" smtClean="0"/>
          </a:p>
          <a:p>
            <a:pPr marL="0" indent="0">
              <a:buNone/>
            </a:pPr>
            <a:endParaRPr lang="en-US" dirty="0">
              <a:latin typeface="+mn-ea"/>
            </a:endParaRPr>
          </a:p>
          <a:p>
            <a:pPr marL="0" indent="0">
              <a:buNone/>
            </a:pPr>
            <a:r>
              <a:rPr lang="zh-CN" altLang="en-US" sz="3600" dirty="0"/>
              <a:t>属灵原则：</a:t>
            </a:r>
            <a:r>
              <a:rPr lang="zh-CN" altLang="en-US" sz="3600" dirty="0" smtClean="0">
                <a:latin typeface="+mn-ea"/>
              </a:rPr>
              <a:t>思</a:t>
            </a:r>
            <a:r>
              <a:rPr lang="zh-CN" altLang="en-US" sz="3600" dirty="0">
                <a:latin typeface="+mn-ea"/>
              </a:rPr>
              <a:t>念上面的事</a:t>
            </a:r>
            <a:endParaRPr lang="fr-CA" sz="36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1447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W_BanffPar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D8B4EFF-FE3A-40A8-9DAA-F4F08E6FF1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TW_BanffPark</Template>
  <TotalTime>267</TotalTime>
  <Words>628</Words>
  <Application>Microsoft Office PowerPoint</Application>
  <PresentationFormat>On-screen Show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TW_BanffPark</vt:lpstr>
      <vt:lpstr>基督徒生命基本标记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Genco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kaliong</dc:creator>
  <cp:lastModifiedBy>kaliong</cp:lastModifiedBy>
  <cp:revision>48</cp:revision>
  <dcterms:created xsi:type="dcterms:W3CDTF">2011-07-09T22:38:38Z</dcterms:created>
  <dcterms:modified xsi:type="dcterms:W3CDTF">2011-08-14T12:40:04Z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TC103815369990</vt:lpwstr>
  </property>
</Properties>
</file>