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handoutMasterIdLst>
    <p:handoutMasterId r:id="rId9"/>
  </p:handoutMasterIdLst>
  <p:sldIdLst>
    <p:sldId id="274" r:id="rId2"/>
    <p:sldId id="264" r:id="rId3"/>
    <p:sldId id="265" r:id="rId4"/>
    <p:sldId id="266" r:id="rId5"/>
    <p:sldId id="268" r:id="rId6"/>
    <p:sldId id="269" r:id="rId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15" autoAdjust="0"/>
    <p:restoredTop sz="99603" autoAdjust="0"/>
  </p:normalViewPr>
  <p:slideViewPr>
    <p:cSldViewPr>
      <p:cViewPr>
        <p:scale>
          <a:sx n="100" d="100"/>
          <a:sy n="100" d="100"/>
        </p:scale>
        <p:origin x="76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1" d="100"/>
        <a:sy n="81"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0164D86A-409E-4DD0-A9E5-65C661F232A3}" type="datetimeFigureOut">
              <a:rPr lang="en-US" smtClean="0"/>
              <a:pPr/>
              <a:t>9/29/2011</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B173146E-9088-4FB0-9472-10D1E6AAAA2D}"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27EBF20D-1683-4CD1-B472-3D8CD2D74FA9}" type="datetimeFigureOut">
              <a:rPr lang="en-US" smtClean="0"/>
              <a:pPr/>
              <a:t>9/29/2011</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B1A4881E-05B5-4FF2-A81B-0F7EEF01E8D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fzh-CUV-en-NIV-28860a"/><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biblegateway.com/passage/?search=2%20Cor.%203:18&amp;version=CUV;NIV;DARBY;MSG#fzh-CUV-en-NIV-28860a"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0" lvl="1" defTabSz="933237">
              <a:defRPr/>
            </a:pPr>
            <a:endParaRPr lang="en-US" altLang="ja-JP" b="1" dirty="0" smtClean="0"/>
          </a:p>
          <a:p>
            <a:pPr marL="0" lvl="1" defTabSz="933237">
              <a:defRPr/>
            </a:pPr>
            <a:r>
              <a:rPr lang="en-US" altLang="ja-JP" b="1" dirty="0" smtClean="0"/>
              <a:t>--Time</a:t>
            </a:r>
            <a:r>
              <a:rPr lang="en-US" altLang="ja-JP" b="1" baseline="0" dirty="0" smtClean="0"/>
              <a:t> </a:t>
            </a:r>
            <a:r>
              <a:rPr lang="ja-JP" altLang="en-US" b="1" smtClean="0"/>
              <a:t>六</a:t>
            </a:r>
            <a:r>
              <a:rPr lang="zh-TW" altLang="en-US" dirty="0" smtClean="0"/>
              <a:t>天和 八天</a:t>
            </a:r>
            <a:r>
              <a:rPr lang="en-US" altLang="zh-TW" dirty="0" smtClean="0"/>
              <a:t>: </a:t>
            </a:r>
            <a:r>
              <a:rPr lang="ja-JP" altLang="en-US" b="0" smtClean="0"/>
              <a:t>馬 太福 音說六</a:t>
            </a:r>
            <a:r>
              <a:rPr lang="zh-TW" altLang="en-US" b="0" dirty="0" smtClean="0"/>
              <a:t>天</a:t>
            </a:r>
            <a:r>
              <a:rPr lang="en-US" altLang="zh-TW" b="0" dirty="0" smtClean="0"/>
              <a:t>, </a:t>
            </a:r>
            <a:r>
              <a:rPr lang="ja-JP" altLang="en-US" b="0" smtClean="0"/>
              <a:t>但路 加 福 音</a:t>
            </a:r>
            <a:r>
              <a:rPr lang="en-US" altLang="ja-JP" b="1" dirty="0" smtClean="0"/>
              <a:t>(</a:t>
            </a:r>
            <a:r>
              <a:rPr lang="en-US" dirty="0" smtClean="0"/>
              <a:t>Luke 9:28), </a:t>
            </a:r>
            <a:r>
              <a:rPr lang="en-US" altLang="ja-JP" b="1" dirty="0" smtClean="0"/>
              <a:t>)</a:t>
            </a:r>
            <a:r>
              <a:rPr lang="ja-JP" altLang="en-US" smtClean="0"/>
              <a:t>說</a:t>
            </a:r>
            <a:r>
              <a:rPr lang="zh-TW" altLang="en-US" dirty="0" smtClean="0"/>
              <a:t>八天</a:t>
            </a:r>
            <a:r>
              <a:rPr lang="en-US" altLang="zh-TW" dirty="0" smtClean="0"/>
              <a:t>, </a:t>
            </a:r>
            <a:r>
              <a:rPr lang="ja-JP" altLang="en-US" smtClean="0"/>
              <a:t>因</a:t>
            </a:r>
            <a:r>
              <a:rPr lang="ja-JP" altLang="en-US" b="0" smtClean="0"/>
              <a:t>路 加包括六</a:t>
            </a:r>
            <a:r>
              <a:rPr lang="zh-TW" altLang="en-US" dirty="0" smtClean="0"/>
              <a:t>天的前一天和</a:t>
            </a:r>
            <a:r>
              <a:rPr lang="ja-JP" altLang="en-US" b="1" smtClean="0"/>
              <a:t>六</a:t>
            </a:r>
            <a:r>
              <a:rPr lang="zh-TW" altLang="en-US" dirty="0" smtClean="0"/>
              <a:t>天的 後一天</a:t>
            </a:r>
            <a:endParaRPr lang="en-US" altLang="zh-TW" dirty="0" smtClean="0"/>
          </a:p>
          <a:p>
            <a:pPr marL="0" lvl="1" defTabSz="933237">
              <a:defRPr/>
            </a:pPr>
            <a:r>
              <a:rPr lang="en-US" altLang="ja-JP" dirty="0" smtClean="0"/>
              <a:t>--where </a:t>
            </a:r>
            <a:r>
              <a:rPr lang="ja-JP" altLang="en-US" smtClean="0"/>
              <a:t>何烈山 </a:t>
            </a:r>
            <a:r>
              <a:rPr lang="en-US" dirty="0" err="1" smtClean="0"/>
              <a:t>Horeb</a:t>
            </a:r>
            <a:r>
              <a:rPr lang="en-US" dirty="0" smtClean="0"/>
              <a:t> </a:t>
            </a:r>
            <a:endParaRPr lang="ja-JP" altLang="en-US" smtClean="0"/>
          </a:p>
          <a:p>
            <a:r>
              <a:rPr lang="en-US" dirty="0" smtClean="0"/>
              <a:t> </a:t>
            </a:r>
          </a:p>
          <a:p>
            <a:pPr lvl="1"/>
            <a:r>
              <a:rPr lang="en-US" dirty="0" smtClean="0"/>
              <a:t> </a:t>
            </a:r>
          </a:p>
          <a:p>
            <a:pPr defTabSz="933237">
              <a:defRPr/>
            </a:pPr>
            <a:r>
              <a:rPr lang="en-US" dirty="0" smtClean="0"/>
              <a:t>-- who </a:t>
            </a:r>
            <a:r>
              <a:rPr lang="ja-JP" altLang="en-US" smtClean="0"/>
              <a:t>三位門徒</a:t>
            </a:r>
            <a:r>
              <a:rPr lang="en-US" altLang="ja-JP" dirty="0" smtClean="0"/>
              <a:t>: </a:t>
            </a:r>
            <a:r>
              <a:rPr lang="ja-JP" altLang="en-US" smtClean="0"/>
              <a:t>主所愛的門徒</a:t>
            </a:r>
            <a:r>
              <a:rPr lang="en-US" altLang="ja-JP" dirty="0" smtClean="0"/>
              <a:t>, </a:t>
            </a:r>
            <a:r>
              <a:rPr lang="ja-JP" altLang="en-US" smtClean="0"/>
              <a:t>為何是三位</a:t>
            </a:r>
            <a:r>
              <a:rPr lang="en-US" altLang="ja-JP" dirty="0" smtClean="0"/>
              <a:t>,</a:t>
            </a:r>
            <a:r>
              <a:rPr lang="ja-JP" altLang="en-US" smtClean="0"/>
              <a:t>因在聖經裡說作見證的</a:t>
            </a:r>
            <a:r>
              <a:rPr lang="en-US" dirty="0" smtClean="0"/>
              <a:t>人</a:t>
            </a:r>
            <a:r>
              <a:rPr lang="ja-JP" altLang="en-US" smtClean="0"/>
              <a:t>需要兩三位</a:t>
            </a:r>
            <a:r>
              <a:rPr lang="en-US" altLang="ja-JP" dirty="0" smtClean="0"/>
              <a:t>, </a:t>
            </a:r>
            <a:r>
              <a:rPr lang="ja-JP" altLang="en-US" smtClean="0"/>
              <a:t>這三位門徒</a:t>
            </a:r>
            <a:r>
              <a:rPr lang="en-US" altLang="ja-JP" dirty="0" smtClean="0"/>
              <a:t>.</a:t>
            </a:r>
            <a:r>
              <a:rPr lang="ja-JP" altLang="en-US" smtClean="0"/>
              <a:t> 將成為主的見證</a:t>
            </a:r>
            <a:r>
              <a:rPr lang="en-US" dirty="0" smtClean="0"/>
              <a:t> 人.</a:t>
            </a:r>
          </a:p>
          <a:p>
            <a:r>
              <a:rPr lang="en-US" b="1" dirty="0" smtClean="0"/>
              <a:t> </a:t>
            </a:r>
            <a:r>
              <a:rPr lang="ja-JP" altLang="en-US" b="0" smtClean="0"/>
              <a:t>使 徒 行 傳 </a:t>
            </a:r>
            <a:r>
              <a:rPr lang="en-US" altLang="ja-JP" b="0" dirty="0" smtClean="0"/>
              <a:t>10:41; </a:t>
            </a:r>
            <a:r>
              <a:rPr lang="en-US" b="0" dirty="0" smtClean="0"/>
              <a:t>Acts  </a:t>
            </a:r>
            <a:r>
              <a:rPr lang="en-US" dirty="0" smtClean="0"/>
              <a:t>不 是 顯 現 給 眾 人 看 ， 乃 是 顯 現 給 神 預 先 所 揀 選 為 他 作 見 證 的 人 看 .</a:t>
            </a:r>
          </a:p>
          <a:p>
            <a:r>
              <a:rPr lang="en-US" dirty="0" smtClean="0"/>
              <a:t>  He was not seen by all the people, but by witnesses whom God had already chosen—by us who ate and drank with him after he rose from the dead</a:t>
            </a:r>
          </a:p>
          <a:p>
            <a:endParaRPr lang="en-US" dirty="0" smtClean="0"/>
          </a:p>
          <a:p>
            <a:pPr defTabSz="933237">
              <a:defRPr/>
            </a:pPr>
            <a:r>
              <a:rPr lang="ja-JP" altLang="en-US" smtClean="0"/>
              <a:t>耶穌</a:t>
            </a:r>
            <a:r>
              <a:rPr lang="en-US" dirty="0" smtClean="0"/>
              <a:t>正 禱 告 的 時 候,</a:t>
            </a:r>
            <a:r>
              <a:rPr lang="en-US" b="1" dirty="0" smtClean="0"/>
              <a:t> </a:t>
            </a:r>
            <a:r>
              <a:rPr lang="en-US" dirty="0" smtClean="0"/>
              <a:t>他 的 面 貌 就 改 變 了. 禱 告</a:t>
            </a:r>
            <a:r>
              <a:rPr lang="ja-JP" altLang="en-US" smtClean="0"/>
              <a:t>是</a:t>
            </a:r>
            <a:r>
              <a:rPr lang="en-US" dirty="0" smtClean="0"/>
              <a:t>改 變</a:t>
            </a:r>
            <a:r>
              <a:rPr lang="ja-JP" altLang="en-US" smtClean="0"/>
              <a:t>我們生命</a:t>
            </a:r>
            <a:r>
              <a:rPr lang="en-US" dirty="0" smtClean="0"/>
              <a:t>的</a:t>
            </a:r>
            <a:r>
              <a:rPr lang="ja-JP" altLang="en-US" smtClean="0"/>
              <a:t>密絕</a:t>
            </a:r>
            <a:r>
              <a:rPr lang="en-US" altLang="ja-JP" dirty="0" smtClean="0"/>
              <a:t>.</a:t>
            </a:r>
            <a:endParaRPr lang="en-US" dirty="0" smtClean="0"/>
          </a:p>
          <a:p>
            <a:endParaRPr lang="en-US" dirty="0" smtClean="0"/>
          </a:p>
          <a:p>
            <a:pPr defTabSz="933237">
              <a:defRPr/>
            </a:pPr>
            <a:r>
              <a:rPr lang="en-US" altLang="ja-JP" dirty="0" smtClean="0"/>
              <a:t> </a:t>
            </a:r>
            <a:endParaRPr lang="en-US" dirty="0" smtClean="0"/>
          </a:p>
          <a:p>
            <a:r>
              <a:rPr lang="ja-JP" altLang="en-US" b="0" smtClean="0"/>
              <a:t>歌 林 多 後 書 </a:t>
            </a:r>
            <a:r>
              <a:rPr lang="en-US" altLang="ja-JP" b="0" dirty="0" smtClean="0"/>
              <a:t>3:18; 2 </a:t>
            </a:r>
            <a:r>
              <a:rPr lang="en-US" b="0" dirty="0" smtClean="0"/>
              <a:t>Corinthians  </a:t>
            </a:r>
            <a:r>
              <a:rPr lang="zh-TW" altLang="en-US" dirty="0" smtClean="0"/>
              <a:t>我 們 眾 人 既 然 敞 著 臉 得 以 看 見 主 的 榮 光 ， 好 像 從 鏡 子 裡 返 照 ， 就 變 成 主 的 形 狀 ， 榮 上 加 榮 ， 如 同 從 主 的 靈 變 成 的</a:t>
            </a:r>
            <a:endParaRPr lang="en-US" altLang="zh-TW" dirty="0" smtClean="0"/>
          </a:p>
          <a:p>
            <a:r>
              <a:rPr lang="en-US" dirty="0" smtClean="0"/>
              <a:t>And we all, who with unveiled faces contemplate</a:t>
            </a:r>
            <a:r>
              <a:rPr lang="en-US" baseline="30000" dirty="0" smtClean="0"/>
              <a:t>[</a:t>
            </a:r>
            <a:r>
              <a:rPr lang="en-US" baseline="30000" dirty="0" smtClean="0">
                <a:hlinkClick r:id="rId3" action="ppaction://hlinkfile" tooltip="See footnote a"/>
              </a:rPr>
              <a:t>a</a:t>
            </a:r>
            <a:r>
              <a:rPr lang="en-US" baseline="30000" dirty="0" smtClean="0"/>
              <a:t>]</a:t>
            </a:r>
            <a:r>
              <a:rPr lang="en-US" dirty="0" smtClean="0"/>
              <a:t> the Lord’s glory, are being transformed into his image with ever-increasing glory, which comes from the Lord, who is the Spirit</a:t>
            </a:r>
            <a:endParaRPr lang="en-US" altLang="zh-TW" dirty="0" smtClean="0"/>
          </a:p>
          <a:p>
            <a:endParaRPr lang="en-US" dirty="0" smtClean="0"/>
          </a:p>
          <a:p>
            <a:endParaRPr lang="en-US" dirty="0" smtClean="0"/>
          </a:p>
          <a:p>
            <a:pPr marL="0" lvl="1" defTabSz="933237">
              <a:defRPr/>
            </a:pPr>
            <a:r>
              <a:rPr lang="en-US" altLang="ja-JP" dirty="0" smtClean="0"/>
              <a:t> </a:t>
            </a:r>
            <a:endParaRPr lang="en-US" dirty="0" smtClean="0"/>
          </a:p>
          <a:p>
            <a:endParaRPr lang="en-US" dirty="0"/>
          </a:p>
        </p:txBody>
      </p:sp>
      <p:sp>
        <p:nvSpPr>
          <p:cNvPr id="4" name="Slide Number Placeholder 3"/>
          <p:cNvSpPr>
            <a:spLocks noGrp="1"/>
          </p:cNvSpPr>
          <p:nvPr>
            <p:ph type="sldNum" sz="quarter" idx="10"/>
          </p:nvPr>
        </p:nvSpPr>
        <p:spPr/>
        <p:txBody>
          <a:bodyPr/>
          <a:lstStyle/>
          <a:p>
            <a:fld id="{B1A4881E-05B5-4FF2-A81B-0F7EEF01E8DE}"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defTabSz="933237">
              <a:defRPr/>
            </a:pPr>
            <a:endParaRPr lang="en-US" altLang="ja-JP" dirty="0" smtClean="0"/>
          </a:p>
          <a:p>
            <a:pPr defTabSz="933237">
              <a:defRPr/>
            </a:pPr>
            <a:r>
              <a:rPr lang="ja-JP" altLang="en-US" smtClean="0"/>
              <a:t>基督通常隱藏他的榮耀</a:t>
            </a:r>
            <a:r>
              <a:rPr lang="en-US" altLang="ja-JP" dirty="0" smtClean="0"/>
              <a:t>, </a:t>
            </a:r>
            <a:r>
              <a:rPr lang="ja-JP" altLang="en-US" smtClean="0"/>
              <a:t>像聖殿裡的帳幕 因為</a:t>
            </a:r>
            <a:r>
              <a:rPr lang="zh-TW" altLang="en-US" dirty="0" smtClean="0"/>
              <a:t>神的主的恩典 </a:t>
            </a:r>
            <a:r>
              <a:rPr lang="en-US" dirty="0" smtClean="0"/>
              <a:t>就</a:t>
            </a:r>
            <a:r>
              <a:rPr lang="zh-TW" altLang="en-US" dirty="0" smtClean="0"/>
              <a:t>隱藏他的榮耀為保護污穢不聖潔的世界</a:t>
            </a:r>
            <a:r>
              <a:rPr lang="en-US" altLang="zh-TW" dirty="0" smtClean="0"/>
              <a:t>, </a:t>
            </a:r>
            <a:r>
              <a:rPr lang="zh-TW" altLang="en-US" dirty="0" smtClean="0"/>
              <a:t>免神的</a:t>
            </a:r>
            <a:r>
              <a:rPr lang="ja-JP" altLang="en-US" smtClean="0"/>
              <a:t>榮耀</a:t>
            </a:r>
            <a:r>
              <a:rPr lang="en-US" dirty="0" err="1" smtClean="0"/>
              <a:t>把</a:t>
            </a:r>
            <a:r>
              <a:rPr lang="en-US" sz="1200" kern="1200" dirty="0" err="1" smtClean="0">
                <a:solidFill>
                  <a:schemeClr val="tx1"/>
                </a:solidFill>
                <a:latin typeface="+mn-lt"/>
                <a:ea typeface="+mn-ea"/>
                <a:cs typeface="+mn-cs"/>
              </a:rPr>
              <a:t>這</a:t>
            </a:r>
            <a:r>
              <a:rPr lang="zh-TW" altLang="en-US" dirty="0" smtClean="0"/>
              <a:t>世界</a:t>
            </a:r>
            <a:r>
              <a:rPr lang="ja-JP" altLang="en-US" smtClean="0"/>
              <a:t>毀滅</a:t>
            </a:r>
            <a:r>
              <a:rPr lang="en-US" altLang="ja-JP" dirty="0" smtClean="0"/>
              <a:t>. </a:t>
            </a:r>
            <a:r>
              <a:rPr lang="ja-JP" altLang="en-US" smtClean="0"/>
              <a:t>這時覆蓋耶穌</a:t>
            </a:r>
            <a:r>
              <a:rPr lang="zh-TW" altLang="en-US" dirty="0" smtClean="0"/>
              <a:t>的面罩暫時</a:t>
            </a:r>
            <a:r>
              <a:rPr lang="ja-JP" altLang="en-US" smtClean="0"/>
              <a:t>被</a:t>
            </a:r>
            <a:r>
              <a:rPr lang="zh-TW" altLang="en-US" dirty="0" smtClean="0"/>
              <a:t>拿開</a:t>
            </a:r>
            <a:r>
              <a:rPr lang="en-US" altLang="zh-TW" dirty="0" smtClean="0"/>
              <a:t>,</a:t>
            </a:r>
            <a:r>
              <a:rPr lang="ja-JP" altLang="en-US" smtClean="0"/>
              <a:t> 為</a:t>
            </a:r>
            <a:r>
              <a:rPr lang="en-US" altLang="ja-JP" dirty="0" smtClean="0"/>
              <a:t> </a:t>
            </a:r>
            <a:r>
              <a:rPr lang="ja-JP" altLang="en-US" smtClean="0"/>
              <a:t>顯明</a:t>
            </a:r>
            <a:r>
              <a:rPr lang="en-US" sz="1200" kern="1200" dirty="0" smtClean="0">
                <a:solidFill>
                  <a:schemeClr val="tx1"/>
                </a:solidFill>
                <a:latin typeface="+mn-lt"/>
                <a:ea typeface="+mn-ea"/>
                <a:cs typeface="+mn-cs"/>
              </a:rPr>
              <a:t>他</a:t>
            </a:r>
            <a:r>
              <a:rPr lang="ja-JP" altLang="en-US" smtClean="0"/>
              <a:t>的榮耀</a:t>
            </a:r>
            <a:r>
              <a:rPr lang="en-US" altLang="zh-TW" dirty="0" smtClean="0"/>
              <a:t>,</a:t>
            </a:r>
            <a:r>
              <a:rPr lang="ja-JP" altLang="en-US" smtClean="0"/>
              <a:t> 也為堅固它們的信心</a:t>
            </a:r>
            <a:r>
              <a:rPr lang="en-US" altLang="ja-JP" dirty="0" smtClean="0"/>
              <a:t>.</a:t>
            </a:r>
            <a:endParaRPr lang="en-US" dirty="0" smtClean="0"/>
          </a:p>
          <a:p>
            <a:pPr defTabSz="933237">
              <a:defRPr/>
            </a:pPr>
            <a:endParaRPr lang="en-US" b="0" dirty="0" smtClean="0"/>
          </a:p>
          <a:p>
            <a:pPr defTabSz="933237">
              <a:defRPr/>
            </a:pPr>
            <a:r>
              <a:rPr lang="zh-TW" altLang="en-US" dirty="0" smtClean="0"/>
              <a:t>耶穌臉面</a:t>
            </a:r>
            <a:r>
              <a:rPr lang="ja-JP" altLang="en-US" smtClean="0"/>
              <a:t>的光如太陽的光</a:t>
            </a:r>
            <a:r>
              <a:rPr lang="en-US" altLang="ja-JP" dirty="0" smtClean="0"/>
              <a:t>.</a:t>
            </a:r>
            <a:r>
              <a:rPr lang="ja-JP" altLang="en-US" smtClean="0"/>
              <a:t>像摩西在</a:t>
            </a:r>
            <a:r>
              <a:rPr lang="zh-TW" altLang="en-US" dirty="0" smtClean="0"/>
              <a:t>神面前</a:t>
            </a:r>
            <a:r>
              <a:rPr lang="en-US" altLang="zh-TW" dirty="0" smtClean="0"/>
              <a:t>, </a:t>
            </a:r>
            <a:r>
              <a:rPr lang="ja-JP" altLang="en-US" smtClean="0"/>
              <a:t>他的臉發亮是從神所反映來</a:t>
            </a:r>
            <a:r>
              <a:rPr lang="zh-TW" altLang="en-US" dirty="0" smtClean="0"/>
              <a:t>的</a:t>
            </a:r>
            <a:r>
              <a:rPr lang="ja-JP" altLang="en-US" smtClean="0"/>
              <a:t>光 如月亮的光</a:t>
            </a:r>
            <a:r>
              <a:rPr lang="en-US" altLang="ja-JP" dirty="0" smtClean="0"/>
              <a:t>, </a:t>
            </a:r>
            <a:r>
              <a:rPr lang="ja-JP" altLang="en-US" smtClean="0"/>
              <a:t>讓為不讓以色列</a:t>
            </a:r>
            <a:r>
              <a:rPr lang="zh-TW" altLang="en-US" dirty="0" smtClean="0"/>
              <a:t>人害怕</a:t>
            </a:r>
            <a:r>
              <a:rPr lang="en-US" altLang="zh-TW" dirty="0" smtClean="0"/>
              <a:t>. </a:t>
            </a:r>
            <a:r>
              <a:rPr lang="en-US" dirty="0" smtClean="0"/>
              <a:t>就</a:t>
            </a:r>
            <a:r>
              <a:rPr lang="ja-JP" altLang="en-US" smtClean="0"/>
              <a:t>用帕 子掩護在臉上</a:t>
            </a:r>
            <a:r>
              <a:rPr lang="en-US" altLang="ja-JP" dirty="0" smtClean="0"/>
              <a:t>(</a:t>
            </a:r>
            <a:r>
              <a:rPr lang="en-US" dirty="0" smtClean="0"/>
              <a:t>Exod. 34:30</a:t>
            </a:r>
            <a:r>
              <a:rPr lang="en-US" altLang="ja-JP" dirty="0" smtClean="0"/>
              <a:t>). </a:t>
            </a:r>
          </a:p>
          <a:p>
            <a:pPr marL="0" lvl="1" defTabSz="933237">
              <a:defRPr/>
            </a:pPr>
            <a:endParaRPr lang="ja-JP" altLang="en-US" smtClean="0"/>
          </a:p>
          <a:p>
            <a:pPr defTabSz="933237">
              <a:defRPr/>
            </a:pPr>
            <a:r>
              <a:rPr lang="en-US" sz="1200" kern="1200" dirty="0" smtClean="0">
                <a:solidFill>
                  <a:schemeClr val="tx1"/>
                </a:solidFill>
                <a:latin typeface="+mn-lt"/>
                <a:ea typeface="+mn-ea"/>
                <a:cs typeface="+mn-cs"/>
              </a:rPr>
              <a:t>主</a:t>
            </a:r>
            <a:r>
              <a:rPr lang="zh-TW" altLang="en-US" dirty="0" smtClean="0"/>
              <a:t>耶穌</a:t>
            </a:r>
            <a:r>
              <a:rPr lang="ja-JP" altLang="en-US" smtClean="0"/>
              <a:t>是公義</a:t>
            </a:r>
            <a:r>
              <a:rPr lang="en-US" dirty="0" smtClean="0"/>
              <a:t>的</a:t>
            </a:r>
            <a:r>
              <a:rPr lang="ja-JP" altLang="en-US" smtClean="0"/>
              <a:t>太陽</a:t>
            </a:r>
            <a:r>
              <a:rPr lang="en-US" altLang="ja-JP" dirty="0" smtClean="0"/>
              <a:t>,</a:t>
            </a:r>
            <a:r>
              <a:rPr lang="ja-JP" altLang="en-US" smtClean="0"/>
              <a:t>他也是世上</a:t>
            </a:r>
            <a:r>
              <a:rPr lang="en-US" dirty="0" err="1" smtClean="0"/>
              <a:t>的光</a:t>
            </a:r>
            <a:endParaRPr lang="en-US" altLang="zh-TW" dirty="0" smtClean="0"/>
          </a:p>
          <a:p>
            <a:pPr defTabSz="933237">
              <a:defRPr/>
            </a:pPr>
            <a:r>
              <a:rPr lang="en-US" dirty="0" smtClean="0"/>
              <a:t>Mark 衣 服 放 光 ， 極 其 潔 白 ， </a:t>
            </a:r>
            <a:r>
              <a:rPr lang="ja-JP" altLang="en-US" smtClean="0"/>
              <a:t>像</a:t>
            </a:r>
            <a:r>
              <a:rPr lang="en-US" dirty="0" smtClean="0"/>
              <a:t>地 上 漂 布 的 衣 服 放 光 ,</a:t>
            </a:r>
            <a:r>
              <a:rPr lang="ja-JP" altLang="en-US" smtClean="0"/>
              <a:t>主的</a:t>
            </a:r>
            <a:r>
              <a:rPr lang="en-US" dirty="0" smtClean="0"/>
              <a:t>光</a:t>
            </a:r>
            <a:r>
              <a:rPr lang="ja-JP" altLang="en-US" smtClean="0"/>
              <a:t>不是從外面照射在他身上的</a:t>
            </a:r>
            <a:r>
              <a:rPr lang="en-US" dirty="0" smtClean="0"/>
              <a:t>光</a:t>
            </a:r>
            <a:r>
              <a:rPr lang="en-US" altLang="ja-JP" dirty="0" smtClean="0"/>
              <a:t>,</a:t>
            </a:r>
            <a:r>
              <a:rPr lang="ja-JP" altLang="en-US" smtClean="0"/>
              <a:t> 而是從裡面 照射出來</a:t>
            </a:r>
            <a:r>
              <a:rPr lang="en-US" dirty="0" err="1" smtClean="0"/>
              <a:t>的光</a:t>
            </a:r>
            <a:r>
              <a:rPr lang="en-US" dirty="0" smtClean="0"/>
              <a:t>. </a:t>
            </a:r>
            <a:r>
              <a:rPr lang="ja-JP" altLang="en-US" smtClean="0"/>
              <a:t>正如</a:t>
            </a:r>
            <a:r>
              <a:rPr lang="zh-TW" altLang="en-US" dirty="0" smtClean="0"/>
              <a:t>神</a:t>
            </a:r>
            <a:r>
              <a:rPr lang="ja-JP" altLang="en-US" smtClean="0"/>
              <a:t>在 </a:t>
            </a:r>
            <a:r>
              <a:rPr lang="en-US" dirty="0" smtClean="0"/>
              <a:t>Exodus 24 </a:t>
            </a:r>
            <a:r>
              <a:rPr lang="ja-JP" altLang="en-US" smtClean="0"/>
              <a:t>向以色列顯示</a:t>
            </a:r>
            <a:r>
              <a:rPr lang="en-US" dirty="0" smtClean="0"/>
              <a:t>的 光 ,</a:t>
            </a:r>
            <a:r>
              <a:rPr lang="ja-JP" altLang="en-US" smtClean="0"/>
              <a:t> 這</a:t>
            </a:r>
            <a:r>
              <a:rPr lang="en-US" dirty="0" smtClean="0"/>
              <a:t> 光</a:t>
            </a:r>
            <a:r>
              <a:rPr lang="ja-JP" altLang="en-US" smtClean="0"/>
              <a:t>如</a:t>
            </a:r>
            <a:r>
              <a:rPr lang="zh-TW" altLang="en-US" dirty="0" smtClean="0"/>
              <a:t>神 </a:t>
            </a:r>
            <a:r>
              <a:rPr lang="en-US" dirty="0" smtClean="0"/>
              <a:t>的</a:t>
            </a:r>
            <a:r>
              <a:rPr lang="zh-TW" altLang="en-US" dirty="0" smtClean="0"/>
              <a:t>腳 下 彷 彿 有 平 鋪 的 藍 寶 石 ，  天 色 明 淨  </a:t>
            </a:r>
            <a:r>
              <a:rPr lang="en-US" dirty="0" smtClean="0"/>
              <a:t>He was standing on a pavement of something like sapphires—pure, clear sky-blue.</a:t>
            </a:r>
          </a:p>
          <a:p>
            <a:pPr defTabSz="933237">
              <a:defRPr/>
            </a:pPr>
            <a:endParaRPr lang="en-US" altLang="ja-JP" dirty="0" smtClean="0"/>
          </a:p>
          <a:p>
            <a:r>
              <a:rPr lang="ja-JP" altLang="en-US" smtClean="0"/>
              <a:t>主</a:t>
            </a:r>
            <a:r>
              <a:rPr lang="en-US" dirty="0" smtClean="0"/>
              <a:t>衣 </a:t>
            </a:r>
            <a:r>
              <a:rPr lang="en-US" dirty="0" err="1" smtClean="0"/>
              <a:t>服的潔</a:t>
            </a:r>
            <a:r>
              <a:rPr lang="en-US" dirty="0" smtClean="0"/>
              <a:t> 白</a:t>
            </a:r>
            <a:r>
              <a:rPr lang="ja-JP" altLang="en-US" smtClean="0"/>
              <a:t>不是</a:t>
            </a:r>
            <a:r>
              <a:rPr lang="en-US" dirty="0" smtClean="0"/>
              <a:t> </a:t>
            </a:r>
            <a:r>
              <a:rPr lang="ja-JP" altLang="en-US" smtClean="0"/>
              <a:t>任何世上任何人能</a:t>
            </a:r>
            <a:r>
              <a:rPr lang="en-US" dirty="0" err="1" smtClean="0"/>
              <a:t>漂布</a:t>
            </a:r>
            <a:r>
              <a:rPr lang="ja-JP" altLang="en-US" smtClean="0"/>
              <a:t>出來</a:t>
            </a:r>
            <a:r>
              <a:rPr lang="en-US" dirty="0" err="1" smtClean="0"/>
              <a:t>的白</a:t>
            </a:r>
            <a:r>
              <a:rPr lang="en-US" dirty="0" smtClean="0"/>
              <a:t>.</a:t>
            </a:r>
          </a:p>
          <a:p>
            <a:endParaRPr lang="en-US" dirty="0" smtClean="0"/>
          </a:p>
          <a:p>
            <a:r>
              <a:rPr lang="ja-JP" altLang="en-US" smtClean="0"/>
              <a:t>耶穌在山上改變形像可能是為定堅定門徒</a:t>
            </a:r>
            <a:r>
              <a:rPr lang="en-US" dirty="0" smtClean="0"/>
              <a:t>的</a:t>
            </a:r>
            <a:r>
              <a:rPr lang="ja-JP" altLang="en-US" smtClean="0"/>
              <a:t>信心</a:t>
            </a:r>
            <a:r>
              <a:rPr lang="en-US" altLang="ja-JP" dirty="0" smtClean="0"/>
              <a:t>,</a:t>
            </a:r>
            <a:r>
              <a:rPr lang="ja-JP" altLang="en-US" smtClean="0"/>
              <a:t> 特別是彼得</a:t>
            </a:r>
            <a:r>
              <a:rPr lang="en-US" dirty="0" smtClean="0"/>
              <a:t>的</a:t>
            </a:r>
            <a:r>
              <a:rPr lang="ja-JP" altLang="en-US" smtClean="0"/>
              <a:t>信心</a:t>
            </a:r>
            <a:r>
              <a:rPr lang="en-US" altLang="ja-JP" dirty="0" smtClean="0"/>
              <a:t>,</a:t>
            </a:r>
            <a:r>
              <a:rPr lang="ja-JP" altLang="en-US" smtClean="0"/>
              <a:t> 因為彼得剛剛宣告耶穌是神的兒子</a:t>
            </a:r>
            <a:r>
              <a:rPr lang="en-US" altLang="ja-JP" dirty="0" smtClean="0"/>
              <a:t>.</a:t>
            </a:r>
            <a:r>
              <a:rPr lang="ja-JP" altLang="en-US" smtClean="0"/>
              <a:t>耶穌在</a:t>
            </a:r>
            <a:r>
              <a:rPr lang="en-US" dirty="0" smtClean="0"/>
              <a:t>John 11:40(耶 穌 說 ： 我 不 是 對 你 說 過 ， 你 若 信 ， 就 必 看 見 神 的 榮 耀 麼, Did I not tell you that if you believe, you will see the glory of God.</a:t>
            </a:r>
          </a:p>
          <a:p>
            <a:r>
              <a:rPr lang="ja-JP" altLang="en-US" smtClean="0"/>
              <a:t>這</a:t>
            </a:r>
            <a:r>
              <a:rPr lang="zh-TW" altLang="en-US" dirty="0" smtClean="0"/>
              <a:t>光也</a:t>
            </a:r>
            <a:r>
              <a:rPr lang="en-US" dirty="0" smtClean="0"/>
              <a:t>是</a:t>
            </a:r>
            <a:r>
              <a:rPr lang="ja-JP" altLang="en-US" smtClean="0"/>
              <a:t>使徒約翰</a:t>
            </a:r>
            <a:r>
              <a:rPr lang="en-US" sz="1200" kern="1200" dirty="0" smtClean="0">
                <a:solidFill>
                  <a:schemeClr val="tx1"/>
                </a:solidFill>
                <a:latin typeface="+mn-lt"/>
                <a:ea typeface="+mn-ea"/>
                <a:cs typeface="+mn-cs"/>
              </a:rPr>
              <a:t>在</a:t>
            </a:r>
            <a:endParaRPr lang="en-US" dirty="0" smtClean="0"/>
          </a:p>
          <a:p>
            <a:pPr defTabSz="933237">
              <a:defRPr/>
            </a:pPr>
            <a:r>
              <a:rPr lang="ja-JP" altLang="en-US" smtClean="0"/>
              <a:t>約翰福音 </a:t>
            </a:r>
            <a:r>
              <a:rPr lang="en-US" altLang="ja-JP" dirty="0" smtClean="0"/>
              <a:t>1:14 </a:t>
            </a:r>
            <a:r>
              <a:rPr lang="en-US" sz="1200" kern="1200" dirty="0" smtClean="0">
                <a:solidFill>
                  <a:schemeClr val="tx1"/>
                </a:solidFill>
                <a:latin typeface="+mn-lt"/>
                <a:ea typeface="+mn-ea"/>
                <a:cs typeface="+mn-cs"/>
              </a:rPr>
              <a:t>所</a:t>
            </a:r>
            <a:r>
              <a:rPr lang="ja-JP" altLang="en-US" smtClean="0"/>
              <a:t>說 </a:t>
            </a:r>
            <a:r>
              <a:rPr lang="zh-TW" altLang="en-US" dirty="0" smtClean="0"/>
              <a:t>道 成 了 肉 身 ， 住 在 我 們 中 間 ， 充 充 滿 滿 的 有 恩 典 有 真 理 。 我 們 也 見 過 他 的 榮 光 ， 正 是 父 獨 生 子 的 榮 光 </a:t>
            </a:r>
            <a:r>
              <a:rPr lang="en-US" dirty="0" smtClean="0"/>
              <a:t>“And we beheld His glory, the glory as of the only begotten of the Father, full of grace and truth</a:t>
            </a:r>
            <a:endParaRPr lang="ja-JP" altLang="en-US" smtClean="0"/>
          </a:p>
          <a:p>
            <a:endParaRPr lang="en-US" dirty="0" smtClean="0"/>
          </a:p>
          <a:p>
            <a:pPr defTabSz="933237">
              <a:defRPr/>
            </a:pPr>
            <a:r>
              <a:rPr lang="ja-JP" altLang="en-US" smtClean="0"/>
              <a:t>這</a:t>
            </a:r>
            <a:r>
              <a:rPr lang="zh-TW" altLang="en-US" dirty="0" smtClean="0"/>
              <a:t>榮耀</a:t>
            </a:r>
            <a:r>
              <a:rPr lang="en-US" dirty="0" smtClean="0"/>
              <a:t>是</a:t>
            </a:r>
            <a:r>
              <a:rPr lang="ja-JP" altLang="en-US" smtClean="0"/>
              <a:t>神</a:t>
            </a:r>
            <a:r>
              <a:rPr lang="zh-TW" altLang="en-US" dirty="0" smtClean="0"/>
              <a:t>的兒子</a:t>
            </a:r>
            <a:r>
              <a:rPr lang="en-US" altLang="zh-TW" dirty="0" smtClean="0"/>
              <a:t>,</a:t>
            </a:r>
            <a:r>
              <a:rPr lang="zh-TW" altLang="en-US" dirty="0" smtClean="0"/>
              <a:t>順服父的旨意</a:t>
            </a:r>
            <a:r>
              <a:rPr lang="en-US" altLang="zh-TW" dirty="0" smtClean="0"/>
              <a:t>,</a:t>
            </a:r>
            <a:r>
              <a:rPr lang="zh-TW" altLang="en-US" dirty="0" smtClean="0"/>
              <a:t> 釘十字架</a:t>
            </a:r>
            <a:r>
              <a:rPr lang="en-US" altLang="zh-TW" dirty="0" smtClean="0"/>
              <a:t>,</a:t>
            </a:r>
            <a:r>
              <a:rPr lang="zh-TW" altLang="en-US" dirty="0" smtClean="0"/>
              <a:t>得勝利 的榮耀</a:t>
            </a:r>
            <a:r>
              <a:rPr lang="en-US" altLang="zh-TW" dirty="0" smtClean="0"/>
              <a:t>.</a:t>
            </a:r>
            <a:r>
              <a:rPr lang="zh-TW" altLang="en-US" dirty="0" smtClean="0"/>
              <a:t> </a:t>
            </a:r>
            <a:r>
              <a:rPr lang="ja-JP" altLang="en-US" smtClean="0"/>
              <a:t>然而</a:t>
            </a:r>
            <a:r>
              <a:rPr lang="zh-TW" altLang="en-US" dirty="0" smtClean="0"/>
              <a:t>我們</a:t>
            </a:r>
            <a:r>
              <a:rPr lang="en-US" altLang="zh-TW" dirty="0" smtClean="0"/>
              <a:t>.</a:t>
            </a:r>
            <a:r>
              <a:rPr lang="ja-JP" altLang="en-US" smtClean="0"/>
              <a:t> 我們不需要等待</a:t>
            </a:r>
            <a:r>
              <a:rPr lang="zh-TW" altLang="en-US" dirty="0" smtClean="0"/>
              <a:t>我們到</a:t>
            </a:r>
            <a:endParaRPr lang="en-US" altLang="zh-TW" dirty="0" smtClean="0"/>
          </a:p>
          <a:p>
            <a:pPr defTabSz="933237">
              <a:defRPr/>
            </a:pPr>
            <a:r>
              <a:rPr lang="zh-TW" altLang="en-US" dirty="0" smtClean="0"/>
              <a:t>天上時才可以嚐到這種主的榮耀</a:t>
            </a:r>
            <a:r>
              <a:rPr lang="en-US" altLang="zh-TW" dirty="0" smtClean="0"/>
              <a:t>. </a:t>
            </a:r>
            <a:r>
              <a:rPr lang="en-US" dirty="0" smtClean="0"/>
              <a:t>Rom. 12:1–2  </a:t>
            </a:r>
            <a:r>
              <a:rPr lang="ja-JP" altLang="en-US" smtClean="0"/>
              <a:t>如果我們</a:t>
            </a:r>
            <a:r>
              <a:rPr lang="en-US" dirty="0" err="1" smtClean="0"/>
              <a:t>順服</a:t>
            </a:r>
            <a:r>
              <a:rPr lang="zh-TW" altLang="en-US" dirty="0" smtClean="0"/>
              <a:t>主</a:t>
            </a:r>
            <a:r>
              <a:rPr lang="en-US" altLang="zh-TW" dirty="0" smtClean="0"/>
              <a:t>,</a:t>
            </a:r>
            <a:r>
              <a:rPr lang="ja-JP" altLang="en-US" smtClean="0"/>
              <a:t>我們</a:t>
            </a:r>
            <a:r>
              <a:rPr lang="zh-TW" altLang="en-US" dirty="0" smtClean="0"/>
              <a:t>的心將會改變像主的心</a:t>
            </a:r>
            <a:r>
              <a:rPr lang="en-US" altLang="zh-TW" dirty="0" smtClean="0"/>
              <a:t>. </a:t>
            </a:r>
            <a:endParaRPr lang="en-US" dirty="0" smtClean="0"/>
          </a:p>
          <a:p>
            <a:pPr defTabSz="933237">
              <a:defRPr/>
            </a:pPr>
            <a:r>
              <a:rPr lang="zh-TW" altLang="en-US" dirty="0" smtClean="0"/>
              <a:t>心</a:t>
            </a:r>
            <a:r>
              <a:rPr lang="ja-JP" altLang="en-US" smtClean="0"/>
              <a:t>意更新變化</a:t>
            </a:r>
            <a:r>
              <a:rPr lang="en-US" altLang="ja-JP" dirty="0" smtClean="0"/>
              <a:t>. </a:t>
            </a:r>
          </a:p>
          <a:p>
            <a:pPr defTabSz="933237">
              <a:defRPr/>
            </a:pPr>
            <a:endParaRPr lang="en-US" dirty="0" smtClean="0"/>
          </a:p>
          <a:p>
            <a:pPr defTabSz="933237">
              <a:defRPr/>
            </a:pPr>
            <a:r>
              <a:rPr lang="en-US" dirty="0" smtClean="0"/>
              <a:t> </a:t>
            </a:r>
            <a:r>
              <a:rPr lang="en-US" sz="1200" kern="1200" dirty="0" smtClean="0">
                <a:solidFill>
                  <a:schemeClr val="tx1"/>
                </a:solidFill>
                <a:latin typeface="+mn-lt"/>
                <a:ea typeface="+mn-ea"/>
                <a:cs typeface="+mn-cs"/>
              </a:rPr>
              <a:t>也</a:t>
            </a:r>
            <a:r>
              <a:rPr lang="en-US" dirty="0" smtClean="0"/>
              <a:t>2 Cor. 3:18</a:t>
            </a:r>
            <a:r>
              <a:rPr lang="en-US" sz="1200" kern="1200" dirty="0" smtClean="0">
                <a:solidFill>
                  <a:schemeClr val="tx1"/>
                </a:solidFill>
                <a:latin typeface="+mn-lt"/>
                <a:ea typeface="+mn-ea"/>
                <a:cs typeface="+mn-cs"/>
              </a:rPr>
              <a:t>所</a:t>
            </a:r>
            <a:r>
              <a:rPr lang="ja-JP" altLang="en-US" smtClean="0"/>
              <a:t>說</a:t>
            </a:r>
            <a:r>
              <a:rPr lang="zh-TW" altLang="en-US" dirty="0" smtClean="0"/>
              <a:t>的</a:t>
            </a:r>
            <a:endParaRPr lang="en-US" dirty="0" smtClean="0"/>
          </a:p>
          <a:p>
            <a:pPr defTabSz="933237">
              <a:defRPr/>
            </a:pPr>
            <a:endParaRPr lang="en-US" dirty="0" smtClean="0"/>
          </a:p>
          <a:p>
            <a:pPr defTabSz="933237">
              <a:defRPr/>
            </a:pPr>
            <a:r>
              <a:rPr lang="ja-JP" altLang="en-US" smtClean="0"/>
              <a:t> </a:t>
            </a:r>
            <a:r>
              <a:rPr lang="en-US" dirty="0" smtClean="0"/>
              <a:t>我 們 眾 人 既 然 敞 著 臉 得 以 看 見 主 的 榮 光 ， 好 像 從 鏡 子 裡 返 照 ， 就 變 成 主 的 形 狀 ， 榮 上 加 榮 ， 如 同 從 主 的 靈 變 成 的, And we all, who with unveiled faces contemplate</a:t>
            </a:r>
            <a:r>
              <a:rPr lang="en-US" baseline="30000" dirty="0" smtClean="0"/>
              <a:t>[</a:t>
            </a:r>
            <a:r>
              <a:rPr lang="en-US" u="sng" baseline="30000" dirty="0" smtClean="0">
                <a:hlinkClick r:id="rId3" tooltip="See footnote a"/>
              </a:rPr>
              <a:t>a</a:t>
            </a:r>
            <a:r>
              <a:rPr lang="en-US" baseline="30000" dirty="0" smtClean="0"/>
              <a:t>]</a:t>
            </a:r>
            <a:r>
              <a:rPr lang="en-US" dirty="0" smtClean="0"/>
              <a:t> the Lord’s glory, are being transformed into his image with ever-increasing glory, which comes from the Lord, who is the Spirit). As we look into the Word of God, we see the Son of God and are transfigured by the Spirit of God into the glory of God.</a:t>
            </a:r>
            <a:endParaRPr lang="en-US" altLang="zh-TW" dirty="0" smtClean="0"/>
          </a:p>
          <a:p>
            <a:pPr defTabSz="933237">
              <a:defRPr/>
            </a:pPr>
            <a:r>
              <a:rPr lang="en-US" altLang="ja-JP" dirty="0" smtClean="0"/>
              <a:t> </a:t>
            </a:r>
            <a:endParaRPr lang="en-US" dirty="0" smtClean="0"/>
          </a:p>
          <a:p>
            <a:r>
              <a:rPr lang="en-US" dirty="0" smtClean="0"/>
              <a:t>  </a:t>
            </a:r>
          </a:p>
          <a:p>
            <a:pPr defTabSz="933237">
              <a:defRPr/>
            </a:pPr>
            <a:r>
              <a:rPr lang="en-US" dirty="0" smtClean="0"/>
              <a:t>  </a:t>
            </a:r>
          </a:p>
          <a:p>
            <a:r>
              <a:rPr lang="en-US" sz="1200" kern="1200" dirty="0" smtClean="0">
                <a:solidFill>
                  <a:schemeClr val="tx1"/>
                </a:solidFill>
                <a:latin typeface="+mn-lt"/>
                <a:ea typeface="+mn-ea"/>
                <a:cs typeface="+mn-cs"/>
              </a:rPr>
              <a:t> </a:t>
            </a:r>
          </a:p>
          <a:p>
            <a:r>
              <a:rPr lang="en-US" dirty="0" smtClean="0"/>
              <a:t> </a:t>
            </a:r>
            <a:endParaRPr lang="en-US" dirty="0"/>
          </a:p>
        </p:txBody>
      </p:sp>
      <p:sp>
        <p:nvSpPr>
          <p:cNvPr id="4" name="Slide Number Placeholder 3"/>
          <p:cNvSpPr>
            <a:spLocks noGrp="1"/>
          </p:cNvSpPr>
          <p:nvPr>
            <p:ph type="sldNum" sz="quarter" idx="10"/>
          </p:nvPr>
        </p:nvSpPr>
        <p:spPr/>
        <p:txBody>
          <a:bodyPr/>
          <a:lstStyle/>
          <a:p>
            <a:fld id="{B1A4881E-05B5-4FF2-A81B-0F7EEF01E8DE}"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mtClean="0"/>
              <a:t>律法和先知</a:t>
            </a:r>
            <a:r>
              <a:rPr lang="en-US" dirty="0" smtClean="0"/>
              <a:t>為</a:t>
            </a:r>
            <a:r>
              <a:rPr lang="zh-TW" altLang="en-US" dirty="0" smtClean="0"/>
              <a:t>耶穌的死做見證</a:t>
            </a:r>
            <a:endParaRPr lang="en-US" altLang="zh-TW" dirty="0" smtClean="0"/>
          </a:p>
          <a:p>
            <a:pPr rtl="0"/>
            <a:endParaRPr lang="zh-TW" altLang="en-US" dirty="0" smtClean="0"/>
          </a:p>
          <a:p>
            <a:pPr defTabSz="933237">
              <a:defRPr/>
            </a:pPr>
            <a:r>
              <a:rPr lang="zh-TW" altLang="en-US" dirty="0" smtClean="0"/>
              <a:t>摩西和以利亞</a:t>
            </a:r>
            <a:r>
              <a:rPr lang="en-US" dirty="0" smtClean="0"/>
              <a:t>是</a:t>
            </a:r>
            <a:r>
              <a:rPr lang="ja-JP" altLang="en-US" smtClean="0"/>
              <a:t>預表</a:t>
            </a:r>
            <a:r>
              <a:rPr lang="en-US" sz="1200" kern="1200" dirty="0" err="1" smtClean="0">
                <a:solidFill>
                  <a:schemeClr val="tx1"/>
                </a:solidFill>
                <a:latin typeface="+mn-lt"/>
                <a:ea typeface="+mn-ea"/>
                <a:cs typeface="+mn-cs"/>
              </a:rPr>
              <a:t>主耶穌是要來</a:t>
            </a:r>
            <a:r>
              <a:rPr lang="zh-TW" altLang="en-US" dirty="0" smtClean="0"/>
              <a:t>的</a:t>
            </a:r>
            <a:r>
              <a:rPr lang="ja-JP" altLang="en-US" sz="1200" kern="1200" smtClean="0">
                <a:solidFill>
                  <a:schemeClr val="tx1"/>
                </a:solidFill>
                <a:latin typeface="+mn-lt"/>
                <a:ea typeface="+mn-ea"/>
                <a:cs typeface="+mn-cs"/>
              </a:rPr>
              <a:t>大</a:t>
            </a:r>
            <a:r>
              <a:rPr lang="ja-JP" altLang="en-US" smtClean="0"/>
              <a:t>先知 </a:t>
            </a:r>
            <a:r>
              <a:rPr lang="en-US" b="0" dirty="0" smtClean="0"/>
              <a:t>Malachi 4:4-5 </a:t>
            </a:r>
            <a:r>
              <a:rPr lang="zh-TW" altLang="en-US" dirty="0" smtClean="0"/>
              <a:t>你 們 當 記 念 我 僕 人 摩 西 的 律 法 ， 就 是 我 在 何 烈 山 為 以 色 列 眾 人 所 吩 咐 他 的 律 例 典 章  </a:t>
            </a:r>
            <a:r>
              <a:rPr lang="en-US" altLang="zh-TW" baseline="30000" dirty="0" smtClean="0"/>
              <a:t>5</a:t>
            </a:r>
            <a:r>
              <a:rPr lang="zh-TW" altLang="en-US" dirty="0" smtClean="0"/>
              <a:t> 看 哪 ， 耶 和 華 大 而 可 畏 之 日 未 到 以 前 ， 我 必 差 遣 先 知 以 利 亞 到 你 們 那 裡 去</a:t>
            </a:r>
            <a:r>
              <a:rPr lang="en-US" altLang="zh-TW" dirty="0" smtClean="0"/>
              <a:t>.</a:t>
            </a:r>
          </a:p>
          <a:p>
            <a:pPr defTabSz="933237">
              <a:defRPr/>
            </a:pPr>
            <a:endParaRPr lang="en-US" altLang="zh-TW" dirty="0" smtClean="0"/>
          </a:p>
          <a:p>
            <a:pPr defTabSz="933237">
              <a:defRPr/>
            </a:pPr>
            <a:r>
              <a:rPr lang="en-US" sz="1200" kern="1200" dirty="0" err="1" smtClean="0">
                <a:solidFill>
                  <a:schemeClr val="tx1"/>
                </a:solidFill>
                <a:latin typeface="+mn-lt"/>
                <a:ea typeface="+mn-ea"/>
                <a:cs typeface="+mn-cs"/>
              </a:rPr>
              <a:t>也是要來</a:t>
            </a:r>
            <a:r>
              <a:rPr lang="zh-TW" altLang="en-US" dirty="0" smtClean="0"/>
              <a:t>成 全律 法</a:t>
            </a:r>
            <a:endParaRPr lang="en-US" altLang="ja-JP" b="0" dirty="0" smtClean="0"/>
          </a:p>
          <a:p>
            <a:pPr defTabSz="933237">
              <a:defRPr/>
            </a:pPr>
            <a:r>
              <a:rPr lang="ja-JP" altLang="en-US" b="0" smtClean="0"/>
              <a:t>馬 太 福 音 </a:t>
            </a:r>
            <a:r>
              <a:rPr lang="en-US" altLang="ja-JP" b="0" dirty="0" smtClean="0"/>
              <a:t>5:17; </a:t>
            </a:r>
            <a:r>
              <a:rPr lang="en-US" b="0" dirty="0" smtClean="0"/>
              <a:t>Matthew 5:17</a:t>
            </a:r>
          </a:p>
          <a:p>
            <a:r>
              <a:rPr lang="zh-TW" altLang="en-US" dirty="0" smtClean="0"/>
              <a:t> 我 來 不 是 要 廢 掉 ， 乃 是 要 成 全</a:t>
            </a:r>
            <a:r>
              <a:rPr lang="en-US" altLang="zh-TW" dirty="0" smtClean="0"/>
              <a:t>. </a:t>
            </a:r>
            <a:r>
              <a:rPr lang="ja-JP" altLang="en-US" b="0" smtClean="0"/>
              <a:t>瑪 拉 基 書 </a:t>
            </a:r>
            <a:r>
              <a:rPr lang="en-US" altLang="ja-JP" b="0" dirty="0" smtClean="0"/>
              <a:t>4:4-5; </a:t>
            </a:r>
            <a:endParaRPr lang="en-US" altLang="zh-TW" dirty="0" smtClean="0"/>
          </a:p>
          <a:p>
            <a:r>
              <a:rPr lang="en-US" dirty="0" smtClean="0"/>
              <a:t>Remember the law of my servant Moses, the decrees and laws I gave him at </a:t>
            </a:r>
            <a:r>
              <a:rPr lang="en-US" dirty="0" err="1" smtClean="0"/>
              <a:t>Horeb</a:t>
            </a:r>
            <a:r>
              <a:rPr lang="en-US" dirty="0" smtClean="0"/>
              <a:t> for all Israel. </a:t>
            </a:r>
          </a:p>
          <a:p>
            <a:r>
              <a:rPr lang="en-US" dirty="0" smtClean="0"/>
              <a:t> </a:t>
            </a:r>
            <a:r>
              <a:rPr lang="en-US" baseline="30000" dirty="0" smtClean="0"/>
              <a:t>5</a:t>
            </a:r>
            <a:r>
              <a:rPr lang="en-US" dirty="0" smtClean="0"/>
              <a:t> “See, I will send the prophet Elijah to you before that great and dreadful day of the LORD comes.</a:t>
            </a:r>
          </a:p>
          <a:p>
            <a:r>
              <a:rPr lang="zh-TW" altLang="en-US" dirty="0" smtClean="0"/>
              <a:t> </a:t>
            </a:r>
          </a:p>
          <a:p>
            <a:pPr defTabSz="933237">
              <a:defRPr/>
            </a:pPr>
            <a:r>
              <a:rPr lang="ja-JP" altLang="en-US" smtClean="0"/>
              <a:t>他們兩個都</a:t>
            </a:r>
            <a:r>
              <a:rPr lang="en-US" dirty="0" smtClean="0"/>
              <a:t>是</a:t>
            </a:r>
            <a:r>
              <a:rPr lang="ja-JP" altLang="en-US" smtClean="0"/>
              <a:t>舊約</a:t>
            </a:r>
            <a:r>
              <a:rPr lang="zh-TW" altLang="en-US" dirty="0" smtClean="0"/>
              <a:t>的</a:t>
            </a:r>
            <a:r>
              <a:rPr lang="ja-JP" altLang="en-US" smtClean="0"/>
              <a:t>先知並行使</a:t>
            </a:r>
            <a:r>
              <a:rPr lang="en-US" dirty="0" smtClean="0"/>
              <a:t>神</a:t>
            </a:r>
            <a:r>
              <a:rPr lang="ja-JP" altLang="en-US" smtClean="0"/>
              <a:t>跡奇事</a:t>
            </a:r>
            <a:r>
              <a:rPr lang="en-US" altLang="ja-JP" dirty="0" smtClean="0"/>
              <a:t>.</a:t>
            </a:r>
            <a:r>
              <a:rPr lang="zh-TW" altLang="en-US" dirty="0" smtClean="0"/>
              <a:t>摩西</a:t>
            </a:r>
            <a:r>
              <a:rPr lang="en-US" dirty="0" smtClean="0"/>
              <a:t>在</a:t>
            </a:r>
            <a:r>
              <a:rPr lang="ja-JP" altLang="en-US" smtClean="0"/>
              <a:t>埃及</a:t>
            </a:r>
            <a:r>
              <a:rPr lang="en-US" dirty="0" smtClean="0"/>
              <a:t>為</a:t>
            </a:r>
            <a:r>
              <a:rPr lang="ja-JP" altLang="en-US" smtClean="0"/>
              <a:t>拯救以色列</a:t>
            </a:r>
            <a:r>
              <a:rPr lang="en-US" dirty="0" smtClean="0"/>
              <a:t>人</a:t>
            </a:r>
            <a:r>
              <a:rPr lang="ja-JP" altLang="en-US" smtClean="0"/>
              <a:t>出埃及</a:t>
            </a:r>
            <a:r>
              <a:rPr lang="en-US" altLang="ja-JP" dirty="0" smtClean="0"/>
              <a:t>,</a:t>
            </a:r>
            <a:r>
              <a:rPr lang="ja-JP" altLang="en-US" smtClean="0"/>
              <a:t>行使 </a:t>
            </a:r>
            <a:r>
              <a:rPr lang="en-US" altLang="ja-JP" dirty="0" smtClean="0"/>
              <a:t>12</a:t>
            </a:r>
            <a:r>
              <a:rPr lang="ja-JP" altLang="en-US" smtClean="0"/>
              <a:t>個大災難</a:t>
            </a:r>
            <a:r>
              <a:rPr lang="en-US" altLang="ja-JP" dirty="0" smtClean="0"/>
              <a:t>. </a:t>
            </a:r>
            <a:r>
              <a:rPr lang="ja-JP" altLang="en-US" b="0" smtClean="0"/>
              <a:t>列 王 紀 上 </a:t>
            </a:r>
            <a:r>
              <a:rPr lang="en-US" altLang="ja-JP" b="0" dirty="0" smtClean="0"/>
              <a:t>17:8-24; 1 </a:t>
            </a:r>
            <a:r>
              <a:rPr lang="en-US" b="0" dirty="0" smtClean="0"/>
              <a:t>Kings 17:8-24 </a:t>
            </a:r>
            <a:r>
              <a:rPr lang="ja-JP" altLang="en-US" b="0" smtClean="0"/>
              <a:t>記載</a:t>
            </a:r>
            <a:r>
              <a:rPr lang="zh-TW" altLang="en-US" dirty="0" smtClean="0"/>
              <a:t>以利亞不斷</a:t>
            </a:r>
            <a:r>
              <a:rPr lang="ja-JP" altLang="en-US" smtClean="0"/>
              <a:t>行使</a:t>
            </a:r>
            <a:r>
              <a:rPr lang="en-US" dirty="0" smtClean="0"/>
              <a:t>神</a:t>
            </a:r>
            <a:r>
              <a:rPr lang="ja-JP" altLang="en-US" smtClean="0"/>
              <a:t>跡奇事供應</a:t>
            </a:r>
            <a:r>
              <a:rPr lang="zh-TW" altLang="en-US" dirty="0" smtClean="0"/>
              <a:t>食物 </a:t>
            </a:r>
            <a:r>
              <a:rPr lang="ja-JP" altLang="en-US" smtClean="0"/>
              <a:t>使寡婦和她的兒子得存活</a:t>
            </a:r>
            <a:r>
              <a:rPr lang="en-US" altLang="ja-JP" dirty="0" smtClean="0"/>
              <a:t>.</a:t>
            </a:r>
            <a:r>
              <a:rPr lang="ja-JP" altLang="en-US" smtClean="0"/>
              <a:t> 當寡婦的兒子死時</a:t>
            </a:r>
            <a:r>
              <a:rPr lang="en-US" altLang="ja-JP" dirty="0" smtClean="0"/>
              <a:t>,</a:t>
            </a:r>
            <a:r>
              <a:rPr lang="en-US" dirty="0" smtClean="0"/>
              <a:t> 藉 著</a:t>
            </a:r>
            <a:r>
              <a:rPr lang="ja-JP" altLang="en-US" smtClean="0"/>
              <a:t>禱告使寡婦的兒子活過來</a:t>
            </a:r>
            <a:r>
              <a:rPr lang="en-US" altLang="ja-JP" dirty="0" smtClean="0"/>
              <a:t>.</a:t>
            </a:r>
            <a:r>
              <a:rPr lang="zh-TW" altLang="en-US" dirty="0" smtClean="0"/>
              <a:t>以利亞</a:t>
            </a:r>
            <a:r>
              <a:rPr lang="ja-JP" altLang="en-US" smtClean="0"/>
              <a:t>在這裡的作為表明</a:t>
            </a:r>
            <a:r>
              <a:rPr lang="en-US" dirty="0" smtClean="0"/>
              <a:t>神</a:t>
            </a:r>
            <a:r>
              <a:rPr lang="ja-JP" altLang="en-US" smtClean="0"/>
              <a:t>的話</a:t>
            </a:r>
            <a:r>
              <a:rPr lang="zh-TW" altLang="en-US" dirty="0" smtClean="0"/>
              <a:t>是真理</a:t>
            </a:r>
            <a:r>
              <a:rPr lang="en-US" altLang="zh-TW" dirty="0" smtClean="0"/>
              <a:t>,</a:t>
            </a:r>
            <a:r>
              <a:rPr lang="ja-JP" altLang="en-US" smtClean="0"/>
              <a:t>在</a:t>
            </a:r>
            <a:r>
              <a:rPr lang="ja-JP" altLang="en-US" b="0" smtClean="0"/>
              <a:t>列 王 紀 上 </a:t>
            </a:r>
            <a:r>
              <a:rPr lang="en-US" altLang="ja-JP" b="0" dirty="0" smtClean="0"/>
              <a:t>17:24; 1 </a:t>
            </a:r>
            <a:r>
              <a:rPr lang="en-US" b="0" dirty="0" smtClean="0"/>
              <a:t>Kings 17:24 </a:t>
            </a:r>
            <a:r>
              <a:rPr lang="zh-TW" altLang="en-US" dirty="0" smtClean="0"/>
              <a:t>婦 人 對 以 利 亞 說 ： 現 在 我 知 道 你 是 　 神 人 ， 耶 和 華 藉 你 口 所 說 的 話 是 真 的 </a:t>
            </a:r>
            <a:r>
              <a:rPr lang="en-US" altLang="zh-TW" dirty="0" smtClean="0"/>
              <a:t>.</a:t>
            </a:r>
            <a:r>
              <a:rPr lang="en-US" dirty="0" smtClean="0"/>
              <a:t> Then the woman said to Elijah, “Now I know that you are a man of God and that the word of the LORD from your mouth is the truth.” </a:t>
            </a:r>
            <a:endParaRPr lang="en-US" b="0" dirty="0" smtClean="0"/>
          </a:p>
          <a:p>
            <a:endParaRPr lang="en-US" dirty="0" smtClean="0"/>
          </a:p>
          <a:p>
            <a:pPr defTabSz="933237">
              <a:defRPr/>
            </a:pPr>
            <a:r>
              <a:rPr lang="ja-JP" altLang="en-US" smtClean="0"/>
              <a:t>他們兩個都</a:t>
            </a:r>
            <a:r>
              <a:rPr lang="en-US" dirty="0" smtClean="0"/>
              <a:t>是</a:t>
            </a:r>
            <a:r>
              <a:rPr lang="ja-JP" altLang="en-US" smtClean="0"/>
              <a:t>舊約</a:t>
            </a:r>
            <a:r>
              <a:rPr lang="zh-TW" altLang="en-US" dirty="0" smtClean="0"/>
              <a:t>的</a:t>
            </a:r>
            <a:r>
              <a:rPr lang="ja-JP" altLang="en-US" smtClean="0"/>
              <a:t>先知親自與</a:t>
            </a:r>
            <a:r>
              <a:rPr lang="en-US" dirty="0" err="1" smtClean="0"/>
              <a:t>神說</a:t>
            </a:r>
            <a:r>
              <a:rPr lang="ja-JP" altLang="en-US" smtClean="0"/>
              <a:t>話而且見過</a:t>
            </a:r>
            <a:r>
              <a:rPr lang="en-US" dirty="0" err="1" smtClean="0"/>
              <a:t>神的</a:t>
            </a:r>
            <a:r>
              <a:rPr lang="ja-JP" altLang="en-US" smtClean="0"/>
              <a:t>榮耀</a:t>
            </a:r>
            <a:r>
              <a:rPr lang="en-US" altLang="ja-JP" dirty="0" smtClean="0"/>
              <a:t>.</a:t>
            </a:r>
            <a:r>
              <a:rPr lang="en-US" dirty="0" smtClean="0"/>
              <a:t> 神</a:t>
            </a:r>
            <a:r>
              <a:rPr lang="ja-JP" altLang="en-US" smtClean="0"/>
              <a:t>曾經把</a:t>
            </a:r>
            <a:r>
              <a:rPr lang="zh-TW" altLang="en-US" dirty="0" smtClean="0"/>
              <a:t>摩西隱藏</a:t>
            </a:r>
            <a:r>
              <a:rPr lang="ja-JP" altLang="en-US" smtClean="0"/>
              <a:t>在磐石洞穴中</a:t>
            </a:r>
            <a:r>
              <a:rPr lang="en-US" altLang="ja-JP" dirty="0" smtClean="0"/>
              <a:t>,</a:t>
            </a:r>
            <a:r>
              <a:rPr lang="ja-JP" altLang="en-US" smtClean="0"/>
              <a:t> 當</a:t>
            </a:r>
            <a:r>
              <a:rPr lang="en-US" dirty="0" smtClean="0"/>
              <a:t>神</a:t>
            </a:r>
            <a:r>
              <a:rPr lang="ja-JP" altLang="en-US" smtClean="0"/>
              <a:t>經過他面前</a:t>
            </a:r>
            <a:r>
              <a:rPr lang="en-US" dirty="0" smtClean="0"/>
              <a:t>時,</a:t>
            </a:r>
            <a:r>
              <a:rPr lang="ja-JP" altLang="en-US" smtClean="0"/>
              <a:t> 讓</a:t>
            </a:r>
            <a:r>
              <a:rPr lang="zh-TW" altLang="en-US" dirty="0" smtClean="0"/>
              <a:t>摩西</a:t>
            </a:r>
            <a:r>
              <a:rPr lang="ja-JP" altLang="en-US" smtClean="0"/>
              <a:t>他</a:t>
            </a:r>
            <a:r>
              <a:rPr lang="en-US" dirty="0" smtClean="0"/>
              <a:t>的</a:t>
            </a:r>
            <a:r>
              <a:rPr lang="ja-JP" altLang="en-US" smtClean="0"/>
              <a:t>背面</a:t>
            </a:r>
            <a:r>
              <a:rPr lang="en-US" dirty="0" smtClean="0"/>
              <a:t>Exod. 33:21–23.</a:t>
            </a:r>
            <a:r>
              <a:rPr lang="ja-JP" altLang="en-US" smtClean="0"/>
              <a:t>當</a:t>
            </a:r>
            <a:r>
              <a:rPr lang="zh-TW" altLang="en-US" dirty="0" smtClean="0"/>
              <a:t>以 利 亞</a:t>
            </a:r>
            <a:r>
              <a:rPr lang="ja-JP" altLang="en-US" smtClean="0"/>
              <a:t>因皇后</a:t>
            </a:r>
            <a:r>
              <a:rPr lang="en-US" dirty="0" smtClean="0"/>
              <a:t>的</a:t>
            </a:r>
            <a:r>
              <a:rPr lang="ja-JP" altLang="en-US" smtClean="0"/>
              <a:t>威脅</a:t>
            </a:r>
            <a:r>
              <a:rPr lang="en-US" altLang="ja-JP" dirty="0" smtClean="0"/>
              <a:t>,</a:t>
            </a:r>
            <a:r>
              <a:rPr lang="ja-JP" altLang="en-US" smtClean="0"/>
              <a:t>他就來到何烈山</a:t>
            </a:r>
            <a:r>
              <a:rPr lang="en-US" altLang="ja-JP" dirty="0" smtClean="0"/>
              <a:t>,</a:t>
            </a:r>
            <a:r>
              <a:rPr lang="en-US" dirty="0" smtClean="0"/>
              <a:t> </a:t>
            </a:r>
            <a:r>
              <a:rPr lang="en-US" dirty="0" err="1" smtClean="0"/>
              <a:t>神的</a:t>
            </a:r>
            <a:r>
              <a:rPr lang="ja-JP" altLang="en-US" smtClean="0"/>
              <a:t>山</a:t>
            </a:r>
            <a:r>
              <a:rPr lang="en-US" altLang="ja-JP" dirty="0" smtClean="0"/>
              <a:t>,</a:t>
            </a:r>
            <a:r>
              <a:rPr lang="ja-JP" altLang="en-US" smtClean="0"/>
              <a:t> 也就</a:t>
            </a:r>
            <a:r>
              <a:rPr lang="en-US" dirty="0" smtClean="0"/>
              <a:t>是</a:t>
            </a:r>
            <a:r>
              <a:rPr lang="ja-JP" altLang="en-US" smtClean="0"/>
              <a:t>西乃山</a:t>
            </a:r>
            <a:r>
              <a:rPr lang="en-US" altLang="ja-JP" dirty="0" smtClean="0"/>
              <a:t>,</a:t>
            </a:r>
            <a:r>
              <a:rPr lang="ja-JP" altLang="en-US" smtClean="0"/>
              <a:t>也</a:t>
            </a:r>
            <a:r>
              <a:rPr lang="zh-TW" altLang="en-US" dirty="0" smtClean="0"/>
              <a:t>隱藏</a:t>
            </a:r>
            <a:r>
              <a:rPr lang="ja-JP" altLang="en-US" smtClean="0"/>
              <a:t>在一個洞穴中</a:t>
            </a:r>
            <a:r>
              <a:rPr lang="en-US" altLang="ja-JP" dirty="0" smtClean="0"/>
              <a:t>.</a:t>
            </a:r>
            <a:r>
              <a:rPr lang="ja-JP" altLang="en-US" smtClean="0"/>
              <a:t> 後來</a:t>
            </a:r>
            <a:r>
              <a:rPr lang="en-US" dirty="0" smtClean="0"/>
              <a:t>神</a:t>
            </a:r>
            <a:r>
              <a:rPr lang="ja-JP" altLang="en-US" smtClean="0"/>
              <a:t>用一個微小</a:t>
            </a:r>
            <a:r>
              <a:rPr lang="en-US" dirty="0" smtClean="0"/>
              <a:t>的</a:t>
            </a:r>
            <a:r>
              <a:rPr lang="ja-JP" altLang="en-US" smtClean="0"/>
              <a:t>聲音中向他</a:t>
            </a:r>
            <a:r>
              <a:rPr lang="en-US" dirty="0" err="1" smtClean="0"/>
              <a:t>神說</a:t>
            </a:r>
            <a:r>
              <a:rPr lang="ja-JP" altLang="en-US" smtClean="0"/>
              <a:t>話</a:t>
            </a:r>
            <a:r>
              <a:rPr lang="en-US" altLang="ja-JP" dirty="0" smtClean="0"/>
              <a:t>,</a:t>
            </a:r>
            <a:r>
              <a:rPr lang="ja-JP" altLang="en-US" smtClean="0"/>
              <a:t> 安慰他</a:t>
            </a:r>
            <a:r>
              <a:rPr lang="en-US" altLang="ja-JP" dirty="0" smtClean="0"/>
              <a:t>,</a:t>
            </a:r>
            <a:r>
              <a:rPr lang="ja-JP" altLang="en-US" smtClean="0"/>
              <a:t> 拯救他</a:t>
            </a:r>
            <a:r>
              <a:rPr lang="en-US" altLang="ja-JP" dirty="0" smtClean="0"/>
              <a:t>.</a:t>
            </a:r>
          </a:p>
          <a:p>
            <a:pPr defTabSz="933237">
              <a:defRPr/>
            </a:pPr>
            <a:r>
              <a:rPr lang="ja-JP" altLang="en-US" smtClean="0"/>
              <a:t>在這裡</a:t>
            </a:r>
            <a:r>
              <a:rPr lang="en-US" altLang="ja-JP" dirty="0" smtClean="0"/>
              <a:t>,</a:t>
            </a:r>
            <a:r>
              <a:rPr lang="ja-JP" altLang="en-US" smtClean="0"/>
              <a:t> 所以有彼得</a:t>
            </a:r>
            <a:r>
              <a:rPr lang="en-US" altLang="ja-JP" dirty="0" smtClean="0"/>
              <a:t>,</a:t>
            </a:r>
            <a:r>
              <a:rPr lang="ja-JP" altLang="en-US" b="1" smtClean="0"/>
              <a:t> </a:t>
            </a:r>
            <a:r>
              <a:rPr lang="ja-JP" altLang="en-US" b="0" smtClean="0"/>
              <a:t>雅 各</a:t>
            </a:r>
            <a:r>
              <a:rPr lang="en-US" altLang="ja-JP" b="1" dirty="0" smtClean="0"/>
              <a:t>,</a:t>
            </a:r>
            <a:r>
              <a:rPr lang="ja-JP" altLang="en-US" smtClean="0"/>
              <a:t> 約翰</a:t>
            </a:r>
            <a:r>
              <a:rPr lang="en-US" altLang="ja-JP" dirty="0" smtClean="0"/>
              <a:t>,</a:t>
            </a:r>
            <a:r>
              <a:rPr lang="zh-TW" altLang="en-US" dirty="0" smtClean="0"/>
              <a:t>摩西</a:t>
            </a:r>
            <a:r>
              <a:rPr lang="ja-JP" altLang="en-US" smtClean="0"/>
              <a:t>和</a:t>
            </a:r>
            <a:r>
              <a:rPr lang="zh-TW" altLang="en-US" dirty="0" smtClean="0"/>
              <a:t>以 利 亞</a:t>
            </a:r>
            <a:r>
              <a:rPr lang="en-US" altLang="zh-TW" dirty="0" smtClean="0"/>
              <a:t>, </a:t>
            </a:r>
            <a:r>
              <a:rPr lang="ja-JP" altLang="en-US" smtClean="0"/>
              <a:t>將來基督</a:t>
            </a:r>
            <a:r>
              <a:rPr lang="en-US" dirty="0" smtClean="0"/>
              <a:t>的</a:t>
            </a:r>
            <a:r>
              <a:rPr lang="ja-JP" altLang="en-US" smtClean="0"/>
              <a:t>國度包括在天上</a:t>
            </a:r>
            <a:r>
              <a:rPr lang="en-US" dirty="0" smtClean="0"/>
              <a:t>的</a:t>
            </a:r>
            <a:r>
              <a:rPr lang="ja-JP" altLang="en-US" smtClean="0"/>
              <a:t>聖徒和地上</a:t>
            </a:r>
            <a:r>
              <a:rPr lang="en-US" dirty="0" smtClean="0"/>
              <a:t>的</a:t>
            </a:r>
            <a:r>
              <a:rPr lang="ja-JP" altLang="en-US" smtClean="0"/>
              <a:t>聖徒</a:t>
            </a:r>
            <a:r>
              <a:rPr lang="en-US" altLang="ja-JP" dirty="0" smtClean="0"/>
              <a:t>.</a:t>
            </a:r>
            <a:r>
              <a:rPr lang="zh-TW" altLang="en-US" dirty="0" smtClean="0"/>
              <a:t>以 利 亞是沒有經過死亡</a:t>
            </a:r>
            <a:r>
              <a:rPr lang="en-US" altLang="zh-TW" dirty="0" smtClean="0"/>
              <a:t>,</a:t>
            </a:r>
            <a:r>
              <a:rPr lang="ja-JP" altLang="en-US" smtClean="0"/>
              <a:t> </a:t>
            </a:r>
            <a:r>
              <a:rPr lang="en-US" dirty="0" smtClean="0"/>
              <a:t>神</a:t>
            </a:r>
            <a:r>
              <a:rPr lang="ja-JP" altLang="en-US" smtClean="0"/>
              <a:t>用</a:t>
            </a:r>
            <a:r>
              <a:rPr lang="zh-TW" altLang="en-US" dirty="0" smtClean="0"/>
              <a:t>旋 風 接 以 利 亞 升 天</a:t>
            </a:r>
            <a:r>
              <a:rPr lang="en-US" altLang="zh-TW" dirty="0" smtClean="0"/>
              <a:t>.</a:t>
            </a:r>
            <a:r>
              <a:rPr lang="zh-TW" altLang="en-US" dirty="0" smtClean="0"/>
              <a:t>摩西雖然後來死 但</a:t>
            </a:r>
            <a:r>
              <a:rPr lang="ja-JP" altLang="en-US" smtClean="0"/>
              <a:t>他</a:t>
            </a:r>
            <a:r>
              <a:rPr lang="en-US" dirty="0" smtClean="0"/>
              <a:t>的</a:t>
            </a:r>
            <a:r>
              <a:rPr lang="ja-JP" altLang="en-US" smtClean="0"/>
              <a:t>身體</a:t>
            </a:r>
            <a:r>
              <a:rPr lang="zh-TW" altLang="en-US" dirty="0" smtClean="0"/>
              <a:t>沒有人</a:t>
            </a:r>
            <a:r>
              <a:rPr lang="en-US" dirty="0" smtClean="0"/>
              <a:t>的</a:t>
            </a:r>
            <a:r>
              <a:rPr lang="zh-TW" altLang="en-US" dirty="0" smtClean="0"/>
              <a:t>找到</a:t>
            </a:r>
            <a:r>
              <a:rPr lang="en-US" altLang="zh-TW" dirty="0" smtClean="0"/>
              <a:t>. </a:t>
            </a:r>
            <a:r>
              <a:rPr lang="ja-JP" altLang="en-US" smtClean="0"/>
              <a:t>可能</a:t>
            </a:r>
            <a:r>
              <a:rPr lang="en-US" dirty="0" smtClean="0"/>
              <a:t>神</a:t>
            </a:r>
            <a:r>
              <a:rPr lang="ja-JP" altLang="en-US" smtClean="0"/>
              <a:t>保留他</a:t>
            </a:r>
            <a:r>
              <a:rPr lang="en-US" dirty="0" smtClean="0"/>
              <a:t>的</a:t>
            </a:r>
            <a:r>
              <a:rPr lang="ja-JP" altLang="en-US" smtClean="0"/>
              <a:t>身體</a:t>
            </a:r>
            <a:r>
              <a:rPr lang="en-US" altLang="ja-JP" dirty="0" smtClean="0"/>
              <a:t>.</a:t>
            </a:r>
            <a:r>
              <a:rPr lang="ja-JP" altLang="en-US" smtClean="0"/>
              <a:t> 為將來可以再次顯現</a:t>
            </a:r>
            <a:r>
              <a:rPr lang="en-US" altLang="ja-JP" dirty="0" smtClean="0"/>
              <a:t>.</a:t>
            </a:r>
            <a:endParaRPr lang="en-US" dirty="0" smtClean="0"/>
          </a:p>
          <a:p>
            <a:pPr defTabSz="933237">
              <a:defRPr/>
            </a:pPr>
            <a:endParaRPr lang="en-US" dirty="0" smtClean="0"/>
          </a:p>
          <a:p>
            <a:r>
              <a:rPr lang="zh-TW" altLang="en-US" dirty="0" smtClean="0"/>
              <a:t>有 摩 西 、 以 利 亞 兩 個 人 同 耶 穌 說 話 談 論 耶 穌 去 世 的 事</a:t>
            </a:r>
            <a:r>
              <a:rPr lang="en-US" altLang="zh-TW" dirty="0" smtClean="0"/>
              <a:t>. </a:t>
            </a:r>
            <a:r>
              <a:rPr lang="ja-JP" altLang="en-US" smtClean="0"/>
              <a:t>對</a:t>
            </a:r>
            <a:r>
              <a:rPr lang="en-US" dirty="0" smtClean="0"/>
              <a:t>信</a:t>
            </a:r>
            <a:r>
              <a:rPr lang="ja-JP" altLang="en-US" smtClean="0"/>
              <a:t>耶穌</a:t>
            </a:r>
            <a:r>
              <a:rPr lang="zh-TW" altLang="en-US" dirty="0" smtClean="0"/>
              <a:t>的人</a:t>
            </a:r>
            <a:r>
              <a:rPr lang="ja-JP" altLang="en-US" smtClean="0"/>
              <a:t>來</a:t>
            </a:r>
            <a:r>
              <a:rPr lang="en-US" dirty="0" smtClean="0"/>
              <a:t>說</a:t>
            </a:r>
            <a:r>
              <a:rPr lang="en-US" altLang="zh-TW" dirty="0" smtClean="0"/>
              <a:t>, </a:t>
            </a:r>
            <a:r>
              <a:rPr lang="ja-JP" altLang="en-US" smtClean="0"/>
              <a:t>死亡不是生命</a:t>
            </a:r>
            <a:r>
              <a:rPr lang="zh-TW" altLang="en-US" dirty="0" smtClean="0"/>
              <a:t>的結束</a:t>
            </a:r>
            <a:r>
              <a:rPr lang="en-US" altLang="zh-TW" dirty="0" smtClean="0"/>
              <a:t>,</a:t>
            </a:r>
          </a:p>
          <a:p>
            <a:r>
              <a:rPr lang="ja-JP" altLang="en-US" smtClean="0"/>
              <a:t>而是進入永</a:t>
            </a:r>
            <a:r>
              <a:rPr lang="zh-TW" altLang="en-US" dirty="0" smtClean="0"/>
              <a:t>世與主</a:t>
            </a:r>
            <a:r>
              <a:rPr lang="ja-JP" altLang="en-US" smtClean="0"/>
              <a:t>永遠同在</a:t>
            </a:r>
            <a:r>
              <a:rPr lang="zh-TW" altLang="en-US" dirty="0" smtClean="0"/>
              <a:t>的開始</a:t>
            </a:r>
            <a:r>
              <a:rPr lang="en-US" altLang="zh-TW" dirty="0" smtClean="0"/>
              <a:t>. </a:t>
            </a:r>
            <a:r>
              <a:rPr lang="zh-TW" altLang="en-US" dirty="0" smtClean="0"/>
              <a:t>去 世這</a:t>
            </a:r>
            <a:r>
              <a:rPr lang="en-US" altLang="zh-TW" dirty="0" smtClean="0"/>
              <a:t>2</a:t>
            </a:r>
            <a:r>
              <a:rPr lang="zh-TW" altLang="en-US" dirty="0" smtClean="0"/>
              <a:t>個字 原文</a:t>
            </a:r>
            <a:r>
              <a:rPr lang="ja-JP" altLang="en-US" smtClean="0"/>
              <a:t>是</a:t>
            </a:r>
            <a:r>
              <a:rPr lang="en-US" altLang="ja-JP" dirty="0" smtClean="0"/>
              <a:t>exodus,</a:t>
            </a:r>
            <a:r>
              <a:rPr lang="ja-JP" altLang="en-US" smtClean="0"/>
              <a:t>也</a:t>
            </a:r>
            <a:r>
              <a:rPr lang="en-US" dirty="0" smtClean="0"/>
              <a:t>就</a:t>
            </a:r>
            <a:r>
              <a:rPr lang="ja-JP" altLang="en-US" smtClean="0"/>
              <a:t>是出埃及</a:t>
            </a:r>
            <a:r>
              <a:rPr lang="zh-TW" altLang="en-US" dirty="0" smtClean="0"/>
              <a:t>這個字</a:t>
            </a:r>
            <a:r>
              <a:rPr lang="en-US" altLang="zh-TW" dirty="0" smtClean="0"/>
              <a:t>. </a:t>
            </a:r>
            <a:r>
              <a:rPr lang="ja-JP" altLang="en-US" smtClean="0"/>
              <a:t>以色列出埃及是</a:t>
            </a:r>
            <a:r>
              <a:rPr lang="en-US" dirty="0" smtClean="0"/>
              <a:t>脫 離</a:t>
            </a:r>
            <a:r>
              <a:rPr lang="ja-JP" altLang="en-US" smtClean="0"/>
              <a:t>埃及</a:t>
            </a:r>
            <a:endParaRPr lang="en-US" altLang="ja-JP" dirty="0" smtClean="0"/>
          </a:p>
          <a:p>
            <a:pPr marL="0" lvl="1" defTabSz="933237">
              <a:defRPr/>
            </a:pPr>
            <a:r>
              <a:rPr lang="ja-JP" altLang="en-US" smtClean="0"/>
              <a:t>法老王</a:t>
            </a:r>
            <a:r>
              <a:rPr lang="zh-TW" altLang="en-US" dirty="0" smtClean="0"/>
              <a:t>的壓迫 得</a:t>
            </a:r>
            <a:r>
              <a:rPr lang="ja-JP" altLang="en-US" smtClean="0"/>
              <a:t>以自由</a:t>
            </a:r>
            <a:r>
              <a:rPr lang="en-US" altLang="ja-JP" dirty="0" smtClean="0"/>
              <a:t>.</a:t>
            </a:r>
            <a:r>
              <a:rPr lang="ja-JP" altLang="en-US" smtClean="0"/>
              <a:t>死亡對基督徒來</a:t>
            </a:r>
            <a:r>
              <a:rPr lang="en-US" dirty="0" smtClean="0"/>
              <a:t>說</a:t>
            </a:r>
            <a:r>
              <a:rPr lang="ja-JP" altLang="en-US" smtClean="0"/>
              <a:t>是</a:t>
            </a:r>
            <a:r>
              <a:rPr lang="en-US" dirty="0" smtClean="0"/>
              <a:t>脫 離</a:t>
            </a:r>
            <a:r>
              <a:rPr lang="ja-JP" altLang="en-US" smtClean="0"/>
              <a:t>一種捆綁</a:t>
            </a:r>
            <a:r>
              <a:rPr lang="zh-TW" altLang="en-US" dirty="0" smtClean="0"/>
              <a:t>的生命</a:t>
            </a:r>
            <a:r>
              <a:rPr lang="ja-JP" altLang="en-US" smtClean="0"/>
              <a:t>並且是進入一種自由</a:t>
            </a:r>
            <a:r>
              <a:rPr lang="zh-TW" altLang="en-US" dirty="0" smtClean="0"/>
              <a:t>榮耀的生命</a:t>
            </a:r>
            <a:r>
              <a:rPr lang="en-US" altLang="zh-TW" dirty="0" smtClean="0"/>
              <a:t>.</a:t>
            </a:r>
            <a:endParaRPr lang="ja-JP" altLang="en-US" smtClean="0"/>
          </a:p>
          <a:p>
            <a:endParaRPr lang="en-US" dirty="0" smtClean="0"/>
          </a:p>
          <a:p>
            <a:endParaRPr lang="en-US" dirty="0" smtClean="0"/>
          </a:p>
          <a:p>
            <a:pPr defTabSz="933237">
              <a:defRPr/>
            </a:pPr>
            <a:r>
              <a:rPr lang="ja-JP" altLang="en-US" b="0" smtClean="0"/>
              <a:t>希 伯 來 書 </a:t>
            </a:r>
            <a:r>
              <a:rPr lang="en-US" altLang="ja-JP" b="0" dirty="0" smtClean="0"/>
              <a:t>1:1-2; </a:t>
            </a:r>
            <a:r>
              <a:rPr lang="en-US" b="0" dirty="0" smtClean="0"/>
              <a:t>Hebrews 1:1-2</a:t>
            </a:r>
          </a:p>
          <a:p>
            <a:r>
              <a:rPr lang="en-US" altLang="zh-TW" baseline="30000" dirty="0" smtClean="0"/>
              <a:t>1</a:t>
            </a:r>
            <a:r>
              <a:rPr lang="zh-TW" altLang="en-US" dirty="0" smtClean="0"/>
              <a:t> 神 既 在 古 時 藉 著 眾 先 知 多 次 多 方 的 曉 諭 列 祖 ， </a:t>
            </a:r>
            <a:r>
              <a:rPr lang="en-US" altLang="zh-TW" baseline="30000" dirty="0" smtClean="0"/>
              <a:t>2</a:t>
            </a:r>
            <a:r>
              <a:rPr lang="zh-TW" altLang="en-US" dirty="0" smtClean="0"/>
              <a:t> 就 在 這 末 世 藉 著 他 兒 子 曉 諭 我 們</a:t>
            </a:r>
          </a:p>
          <a:p>
            <a:r>
              <a:rPr lang="en-US" dirty="0" smtClean="0"/>
              <a:t>In the past God spoke to our ancestors through the prophets at many times and in various ways, </a:t>
            </a:r>
            <a:r>
              <a:rPr lang="en-US" baseline="30000" dirty="0" smtClean="0"/>
              <a:t>2</a:t>
            </a:r>
            <a:r>
              <a:rPr lang="en-US" dirty="0" smtClean="0"/>
              <a:t> but in these last days he has spoken to us by his Son</a:t>
            </a:r>
          </a:p>
          <a:p>
            <a:endParaRPr lang="en-US" dirty="0" smtClean="0"/>
          </a:p>
          <a:p>
            <a:pPr marL="0" lvl="1" defTabSz="933237">
              <a:defRPr/>
            </a:pPr>
            <a:r>
              <a:rPr lang="en-US" dirty="0" smtClean="0"/>
              <a:t> </a:t>
            </a:r>
          </a:p>
          <a:p>
            <a:endParaRPr lang="en-US" dirty="0" smtClean="0"/>
          </a:p>
          <a:p>
            <a:r>
              <a:rPr lang="zh-TW" altLang="en-US" dirty="0" smtClean="0"/>
              <a:t>耶穌復活</a:t>
            </a:r>
            <a:r>
              <a:rPr lang="ja-JP" altLang="en-US" smtClean="0"/>
              <a:t>以後</a:t>
            </a:r>
            <a:r>
              <a:rPr lang="en-US" altLang="ja-JP" dirty="0" smtClean="0"/>
              <a:t>,</a:t>
            </a:r>
            <a:r>
              <a:rPr lang="ja-JP" altLang="en-US" smtClean="0"/>
              <a:t> 有兩個門徒前往一個地方叫 以</a:t>
            </a:r>
            <a:r>
              <a:rPr lang="en-US" dirty="0" smtClean="0"/>
              <a:t> </a:t>
            </a:r>
            <a:r>
              <a:rPr lang="ja-JP" altLang="en-US" smtClean="0"/>
              <a:t>馬 忤 斯</a:t>
            </a:r>
            <a:r>
              <a:rPr lang="en-US" altLang="ja-JP" dirty="0" smtClean="0"/>
              <a:t>. </a:t>
            </a:r>
            <a:r>
              <a:rPr lang="ja-JP" altLang="en-US" smtClean="0"/>
              <a:t>他們非常失望</a:t>
            </a:r>
            <a:r>
              <a:rPr lang="en-US" altLang="ja-JP" dirty="0" smtClean="0"/>
              <a:t>,</a:t>
            </a:r>
            <a:r>
              <a:rPr lang="ja-JP" altLang="en-US" smtClean="0"/>
              <a:t>因他們說 </a:t>
            </a:r>
            <a:r>
              <a:rPr lang="zh-TW" altLang="en-US" dirty="0" smtClean="0"/>
              <a:t>祭 司 長 和 我 們 的 官 府 竟 把 他 解 去 ， 定 了 死 罪 ， 釘 在 十 字 架 上 。 </a:t>
            </a:r>
            <a:r>
              <a:rPr lang="en-US" altLang="zh-TW" baseline="30000" dirty="0" smtClean="0"/>
              <a:t>21</a:t>
            </a:r>
            <a:r>
              <a:rPr lang="zh-TW" altLang="en-US" dirty="0" smtClean="0"/>
              <a:t> 但 我 們 素 來 所 盼 望 、 要 贖 以 色 列 民 的 就 是 他 ！ 不 但 如 此 ， 而 且 這 事 成 就 ， 現 在 已 經 三 天 了</a:t>
            </a:r>
            <a:r>
              <a:rPr lang="en-US" altLang="zh-TW" dirty="0" smtClean="0"/>
              <a:t>.</a:t>
            </a:r>
            <a:r>
              <a:rPr lang="ja-JP" altLang="en-US" smtClean="0"/>
              <a:t>他們</a:t>
            </a:r>
            <a:r>
              <a:rPr lang="zh-TW" altLang="en-US" dirty="0" smtClean="0"/>
              <a:t>的期望可能</a:t>
            </a:r>
            <a:r>
              <a:rPr lang="ja-JP" altLang="en-US" smtClean="0"/>
              <a:t>是想</a:t>
            </a:r>
            <a:r>
              <a:rPr lang="en-US" dirty="0" smtClean="0"/>
              <a:t>藉</a:t>
            </a:r>
            <a:r>
              <a:rPr lang="zh-TW" altLang="en-US" dirty="0" smtClean="0"/>
              <a:t>耶穌</a:t>
            </a:r>
            <a:r>
              <a:rPr lang="en-US" dirty="0" smtClean="0"/>
              <a:t>脫 離</a:t>
            </a:r>
            <a:r>
              <a:rPr lang="ja-JP" altLang="en-US" smtClean="0"/>
              <a:t>羅馬</a:t>
            </a:r>
            <a:r>
              <a:rPr lang="zh-TW" altLang="en-US" dirty="0" smtClean="0"/>
              <a:t>人</a:t>
            </a:r>
            <a:r>
              <a:rPr lang="en-US" dirty="0" smtClean="0"/>
              <a:t>的</a:t>
            </a:r>
            <a:r>
              <a:rPr lang="ja-JP" altLang="en-US" smtClean="0"/>
              <a:t>統治</a:t>
            </a:r>
            <a:r>
              <a:rPr lang="en-US" altLang="ja-JP" dirty="0" smtClean="0"/>
              <a:t>. </a:t>
            </a:r>
            <a:r>
              <a:rPr lang="ja-JP" altLang="en-US" smtClean="0"/>
              <a:t>但實際上</a:t>
            </a:r>
            <a:r>
              <a:rPr lang="en-US" altLang="ja-JP" dirty="0" smtClean="0"/>
              <a:t>,</a:t>
            </a:r>
            <a:r>
              <a:rPr lang="zh-TW" altLang="en-US" dirty="0" smtClean="0"/>
              <a:t>耶穌</a:t>
            </a:r>
            <a:r>
              <a:rPr lang="en-US" dirty="0" smtClean="0"/>
              <a:t>所</a:t>
            </a:r>
            <a:r>
              <a:rPr lang="ja-JP" altLang="en-US" smtClean="0"/>
              <a:t>成</a:t>
            </a:r>
            <a:endParaRPr lang="en-US" altLang="ja-JP" dirty="0" smtClean="0"/>
          </a:p>
          <a:p>
            <a:r>
              <a:rPr lang="ja-JP" altLang="en-US" smtClean="0"/>
              <a:t>就</a:t>
            </a:r>
            <a:r>
              <a:rPr lang="zh-TW" altLang="en-US" dirty="0" smtClean="0"/>
              <a:t>的救恩不</a:t>
            </a:r>
            <a:r>
              <a:rPr lang="ja-JP" altLang="en-US" smtClean="0"/>
              <a:t>是要</a:t>
            </a:r>
            <a:r>
              <a:rPr lang="en-US" dirty="0" smtClean="0"/>
              <a:t>脫 離</a:t>
            </a:r>
            <a:r>
              <a:rPr lang="ja-JP" altLang="en-US" smtClean="0"/>
              <a:t>政治捆綁</a:t>
            </a:r>
            <a:r>
              <a:rPr lang="zh-TW" altLang="en-US" dirty="0" smtClean="0"/>
              <a:t>的自由</a:t>
            </a:r>
            <a:r>
              <a:rPr lang="en-US" altLang="zh-TW" dirty="0" smtClean="0"/>
              <a:t>,</a:t>
            </a:r>
            <a:r>
              <a:rPr lang="ja-JP" altLang="en-US" smtClean="0"/>
              <a:t> 而是從這個罪惡的世界獲得屬靈</a:t>
            </a:r>
            <a:r>
              <a:rPr lang="zh-TW" altLang="en-US" dirty="0" smtClean="0"/>
              <a:t>的自由</a:t>
            </a:r>
          </a:p>
          <a:p>
            <a:pPr defTabSz="933237">
              <a:defRPr/>
            </a:pPr>
            <a:r>
              <a:rPr lang="ja-JP" altLang="en-US" smtClean="0"/>
              <a:t>也就 </a:t>
            </a:r>
            <a:r>
              <a:rPr lang="en-US" b="1" dirty="0" smtClean="0"/>
              <a:t>Gal. 1:4</a:t>
            </a:r>
            <a:r>
              <a:rPr lang="en-US" dirty="0" smtClean="0"/>
              <a:t>加 拉 太 書 1:4</a:t>
            </a:r>
            <a:r>
              <a:rPr lang="zh-TW" altLang="en-US" dirty="0" smtClean="0"/>
              <a:t>所</a:t>
            </a:r>
            <a:r>
              <a:rPr lang="en-US" dirty="0" smtClean="0"/>
              <a:t>說; Galatians 1:4基 督 照 我 們 父 神 的 旨 意 ， 為 我 們 的 罪 捨 己 ， 要 救 我 們 脫 離 這 罪 惡 的 世 代 who gave himself for our sins to rescue us from the present evil age, according to the will of our God and Father</a:t>
            </a:r>
          </a:p>
          <a:p>
            <a:r>
              <a:rPr lang="en-US" dirty="0" smtClean="0"/>
              <a:t> </a:t>
            </a:r>
          </a:p>
          <a:p>
            <a:endParaRPr lang="en-US" dirty="0"/>
          </a:p>
        </p:txBody>
      </p:sp>
      <p:sp>
        <p:nvSpPr>
          <p:cNvPr id="4" name="Slide Number Placeholder 3"/>
          <p:cNvSpPr>
            <a:spLocks noGrp="1"/>
          </p:cNvSpPr>
          <p:nvPr>
            <p:ph type="sldNum" sz="quarter" idx="10"/>
          </p:nvPr>
        </p:nvSpPr>
        <p:spPr/>
        <p:txBody>
          <a:bodyPr/>
          <a:lstStyle/>
          <a:p>
            <a:fld id="{B1A4881E-05B5-4FF2-A81B-0F7EEF01E8DE}"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3237">
              <a:defRPr/>
            </a:pPr>
            <a:endParaRPr lang="en-US" altLang="ja-JP" dirty="0" smtClean="0"/>
          </a:p>
          <a:p>
            <a:r>
              <a:rPr lang="en-US" sz="1200" kern="1200" dirty="0" err="1" smtClean="0">
                <a:solidFill>
                  <a:schemeClr val="tx1"/>
                </a:solidFill>
                <a:latin typeface="+mn-lt"/>
                <a:ea typeface="+mn-ea"/>
                <a:cs typeface="+mn-cs"/>
              </a:rPr>
              <a:t>神耶穌基督兒子主</a:t>
            </a:r>
            <a:r>
              <a:rPr lang="en-US" sz="1200" kern="1200" dirty="0" smtClean="0">
                <a:solidFill>
                  <a:schemeClr val="tx1"/>
                </a:solidFill>
                <a:latin typeface="+mn-lt"/>
                <a:ea typeface="+mn-ea"/>
                <a:cs typeface="+mn-cs"/>
              </a:rPr>
              <a:t>. </a:t>
            </a:r>
          </a:p>
          <a:p>
            <a:r>
              <a:rPr lang="en-US" sz="1200" kern="1200" dirty="0" err="1" smtClean="0">
                <a:solidFill>
                  <a:schemeClr val="tx1"/>
                </a:solidFill>
                <a:latin typeface="+mn-lt"/>
                <a:ea typeface="+mn-ea"/>
                <a:cs typeface="+mn-cs"/>
              </a:rPr>
              <a:t>是並不</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沒有</a:t>
            </a:r>
            <a:r>
              <a:rPr lang="en-US" sz="1200" kern="1200" dirty="0" smtClean="0">
                <a:solidFill>
                  <a:schemeClr val="tx1"/>
                </a:solidFill>
                <a:latin typeface="+mn-lt"/>
                <a:ea typeface="+mn-ea"/>
                <a:cs typeface="+mn-cs"/>
              </a:rPr>
              <a:t> 向 </a:t>
            </a:r>
            <a:r>
              <a:rPr lang="en-US" sz="1200" kern="1200" dirty="0" err="1" smtClean="0">
                <a:solidFill>
                  <a:schemeClr val="tx1"/>
                </a:solidFill>
                <a:latin typeface="+mn-lt"/>
                <a:ea typeface="+mn-ea"/>
                <a:cs typeface="+mn-cs"/>
              </a:rPr>
              <a:t>到達見過</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想到</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信心</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相信</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聽到</a:t>
            </a:r>
            <a:r>
              <a:rPr lang="en-US" sz="1200" kern="1200" dirty="0" smtClean="0">
                <a:solidFill>
                  <a:schemeClr val="tx1"/>
                </a:solidFill>
                <a:latin typeface="+mn-lt"/>
                <a:ea typeface="+mn-ea"/>
                <a:cs typeface="+mn-cs"/>
              </a:rPr>
              <a:t> 喜  </a:t>
            </a:r>
            <a:r>
              <a:rPr lang="en-US" sz="1200" kern="1200" dirty="0" err="1" smtClean="0">
                <a:solidFill>
                  <a:schemeClr val="tx1"/>
                </a:solidFill>
                <a:latin typeface="+mn-lt"/>
                <a:ea typeface="+mn-ea"/>
                <a:cs typeface="+mn-cs"/>
              </a:rPr>
              <a:t>獲得</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喜悅.摩西曾經說</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但是來要進入用來讓</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順服</a:t>
            </a:r>
            <a:r>
              <a:rPr lang="en-US" sz="1200" kern="1200" dirty="0" smtClean="0">
                <a:solidFill>
                  <a:schemeClr val="tx1"/>
                </a:solidFill>
                <a:latin typeface="+mn-lt"/>
                <a:ea typeface="+mn-ea"/>
                <a:cs typeface="+mn-cs"/>
              </a:rPr>
              <a:t> 脫 離</a:t>
            </a:r>
          </a:p>
          <a:p>
            <a:r>
              <a:rPr lang="en-US" sz="1200" kern="1200" dirty="0" err="1" smtClean="0">
                <a:solidFill>
                  <a:schemeClr val="tx1"/>
                </a:solidFill>
                <a:latin typeface="+mn-lt"/>
                <a:ea typeface="+mn-ea"/>
                <a:cs typeface="+mn-cs"/>
              </a:rPr>
              <a:t>獲得</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需要</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嚐拯救禱告隱藏提到.經過</a:t>
            </a:r>
            <a:r>
              <a:rPr lang="en-US" sz="1200" kern="1200" dirty="0" smtClean="0">
                <a:solidFill>
                  <a:schemeClr val="tx1"/>
                </a:solidFill>
                <a:latin typeface="+mn-lt"/>
                <a:ea typeface="+mn-ea"/>
                <a:cs typeface="+mn-cs"/>
              </a:rPr>
              <a:t> 釘 </a:t>
            </a:r>
          </a:p>
          <a:p>
            <a:r>
              <a:rPr lang="en-US" sz="1200" kern="1200" dirty="0" err="1" smtClean="0">
                <a:solidFill>
                  <a:schemeClr val="tx1"/>
                </a:solidFill>
                <a:latin typeface="+mn-lt"/>
                <a:ea typeface="+mn-ea"/>
                <a:cs typeface="+mn-cs"/>
              </a:rPr>
              <a:t>的在和也說話</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這就而且和</a:t>
            </a:r>
            <a:r>
              <a:rPr lang="en-US" sz="1200" kern="1200" dirty="0" smtClean="0">
                <a:solidFill>
                  <a:schemeClr val="tx1"/>
                </a:solidFill>
                <a:latin typeface="+mn-lt"/>
                <a:ea typeface="+mn-ea"/>
                <a:cs typeface="+mn-cs"/>
              </a:rPr>
              <a:t> 前  先 都  </a:t>
            </a:r>
            <a:r>
              <a:rPr lang="en-US" sz="1200" kern="1200" dirty="0" err="1" smtClean="0">
                <a:solidFill>
                  <a:schemeClr val="tx1"/>
                </a:solidFill>
                <a:latin typeface="+mn-lt"/>
                <a:ea typeface="+mn-ea"/>
                <a:cs typeface="+mn-cs"/>
              </a:rPr>
              <a:t>中間</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但是</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過是一定可能</a:t>
            </a:r>
            <a:r>
              <a:rPr lang="en-US" sz="1200" kern="1200" dirty="0" smtClean="0">
                <a:solidFill>
                  <a:schemeClr val="tx1"/>
                </a:solidFill>
                <a:latin typeface="+mn-lt"/>
                <a:ea typeface="+mn-ea"/>
                <a:cs typeface="+mn-cs"/>
              </a:rPr>
              <a:t> 藉 著  上 </a:t>
            </a:r>
          </a:p>
          <a:p>
            <a:r>
              <a:rPr lang="en-US" sz="1200" kern="1200" dirty="0" err="1" smtClean="0">
                <a:solidFill>
                  <a:schemeClr val="tx1"/>
                </a:solidFill>
                <a:latin typeface="+mn-lt"/>
                <a:ea typeface="+mn-ea"/>
                <a:cs typeface="+mn-cs"/>
              </a:rPr>
              <a:t>時並且所以與因也前當把被</a:t>
            </a:r>
            <a:r>
              <a:rPr lang="en-US" sz="1200" kern="1200" dirty="0" smtClean="0">
                <a:solidFill>
                  <a:schemeClr val="tx1"/>
                </a:solidFill>
                <a:latin typeface="+mn-lt"/>
                <a:ea typeface="+mn-ea"/>
                <a:cs typeface="+mn-cs"/>
              </a:rPr>
              <a:t> 裡 如 為 這 時 才 </a:t>
            </a:r>
            <a:r>
              <a:rPr lang="en-US" sz="1200" kern="1200" dirty="0" err="1" smtClean="0">
                <a:solidFill>
                  <a:schemeClr val="tx1"/>
                </a:solidFill>
                <a:latin typeface="+mn-lt"/>
                <a:ea typeface="+mn-ea"/>
                <a:cs typeface="+mn-cs"/>
              </a:rPr>
              <a:t>可以使然而需要必須</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現在</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再次</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同樣</a:t>
            </a:r>
            <a:r>
              <a:rPr lang="en-US" sz="1200" kern="1200" dirty="0" smtClean="0">
                <a:solidFill>
                  <a:schemeClr val="tx1"/>
                </a:solidFill>
                <a:latin typeface="+mn-lt"/>
                <a:ea typeface="+mn-ea"/>
                <a:cs typeface="+mn-cs"/>
              </a:rPr>
              <a:t> </a:t>
            </a:r>
          </a:p>
          <a:p>
            <a:r>
              <a:rPr lang="en-US" sz="1200" kern="1200" dirty="0" err="1" smtClean="0">
                <a:solidFill>
                  <a:schemeClr val="tx1"/>
                </a:solidFill>
                <a:latin typeface="+mn-lt"/>
                <a:ea typeface="+mn-ea"/>
                <a:cs typeface="+mn-cs"/>
              </a:rPr>
              <a:t>他們我們</a:t>
            </a:r>
            <a:r>
              <a:rPr lang="en-US" sz="1200" kern="1200" dirty="0" smtClean="0">
                <a:solidFill>
                  <a:schemeClr val="tx1"/>
                </a:solidFill>
                <a:latin typeface="+mn-lt"/>
                <a:ea typeface="+mn-ea"/>
                <a:cs typeface="+mn-cs"/>
              </a:rPr>
              <a:t> 這 人 </a:t>
            </a:r>
            <a:r>
              <a:rPr lang="en-US" sz="1200" kern="1200" dirty="0" err="1" smtClean="0">
                <a:solidFill>
                  <a:schemeClr val="tx1"/>
                </a:solidFill>
                <a:latin typeface="+mn-lt"/>
                <a:ea typeface="+mn-ea"/>
                <a:cs typeface="+mn-cs"/>
              </a:rPr>
              <a:t>僕人</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才門徒世界生命</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旨意事以色列榮耀救恩十字架舊約</a:t>
            </a:r>
            <a:r>
              <a:rPr lang="en-US" sz="1200" kern="1200" dirty="0" smtClean="0">
                <a:solidFill>
                  <a:schemeClr val="tx1"/>
                </a:solidFill>
                <a:latin typeface="+mn-lt"/>
                <a:ea typeface="+mn-ea"/>
                <a:cs typeface="+mn-cs"/>
              </a:rPr>
              <a:t> 愛 </a:t>
            </a:r>
          </a:p>
          <a:p>
            <a:pPr defTabSz="933237">
              <a:defRPr/>
            </a:pPr>
            <a:endParaRPr lang="en-US" altLang="ja-JP" dirty="0" smtClean="0"/>
          </a:p>
          <a:p>
            <a:pPr defTabSz="933237">
              <a:defRPr/>
            </a:pPr>
            <a:r>
              <a:rPr lang="ja-JP" altLang="en-US" smtClean="0"/>
              <a:t>彼得可能認為蓋</a:t>
            </a:r>
            <a:r>
              <a:rPr lang="en-US" dirty="0" smtClean="0"/>
              <a:t>三 座 棚</a:t>
            </a:r>
            <a:r>
              <a:rPr lang="ja-JP" altLang="en-US" smtClean="0"/>
              <a:t>是一好事</a:t>
            </a:r>
            <a:r>
              <a:rPr lang="en-US" altLang="ja-JP" dirty="0" smtClean="0"/>
              <a:t>,</a:t>
            </a:r>
            <a:r>
              <a:rPr lang="ja-JP" altLang="en-US" smtClean="0"/>
              <a:t>因在舊約中</a:t>
            </a:r>
            <a:r>
              <a:rPr lang="en-US" dirty="0" smtClean="0"/>
              <a:t>的</a:t>
            </a:r>
            <a:r>
              <a:rPr lang="ja-JP" altLang="en-US" smtClean="0"/>
              <a:t>帳棚是充滿</a:t>
            </a:r>
            <a:r>
              <a:rPr lang="en-US" dirty="0" smtClean="0"/>
              <a:t>神</a:t>
            </a:r>
            <a:r>
              <a:rPr lang="ja-JP" altLang="en-US" smtClean="0"/>
              <a:t>榮耀</a:t>
            </a:r>
            <a:r>
              <a:rPr lang="en-US" dirty="0" smtClean="0"/>
              <a:t>的</a:t>
            </a:r>
            <a:r>
              <a:rPr lang="ja-JP" altLang="en-US" smtClean="0"/>
              <a:t>地方</a:t>
            </a:r>
            <a:r>
              <a:rPr lang="en-US" altLang="ja-JP" dirty="0" smtClean="0"/>
              <a:t>,</a:t>
            </a:r>
            <a:r>
              <a:rPr lang="en-US" dirty="0" smtClean="0"/>
              <a:t> 藉</a:t>
            </a:r>
            <a:r>
              <a:rPr lang="ja-JP" altLang="en-US" smtClean="0"/>
              <a:t>它</a:t>
            </a:r>
            <a:r>
              <a:rPr lang="en-US" altLang="ja-JP" dirty="0" smtClean="0"/>
              <a:t> </a:t>
            </a:r>
            <a:r>
              <a:rPr lang="en-US" dirty="0" smtClean="0"/>
              <a:t>神</a:t>
            </a:r>
            <a:r>
              <a:rPr lang="ja-JP" altLang="en-US" smtClean="0"/>
              <a:t>可以與</a:t>
            </a:r>
            <a:r>
              <a:rPr lang="zh-TW" altLang="en-US" dirty="0" smtClean="0"/>
              <a:t>人同住</a:t>
            </a:r>
            <a:r>
              <a:rPr lang="en-US" altLang="zh-TW" dirty="0" smtClean="0"/>
              <a:t>.</a:t>
            </a:r>
            <a:r>
              <a:rPr lang="ja-JP" altLang="en-US" smtClean="0"/>
              <a:t> 另一個方面彼得</a:t>
            </a:r>
            <a:endParaRPr lang="en-US" altLang="ja-JP" dirty="0" smtClean="0"/>
          </a:p>
          <a:p>
            <a:pPr defTabSz="933237">
              <a:defRPr/>
            </a:pPr>
            <a:r>
              <a:rPr lang="ja-JP" altLang="en-US" smtClean="0"/>
              <a:t>也想</a:t>
            </a:r>
            <a:r>
              <a:rPr lang="en-US" dirty="0" smtClean="0"/>
              <a:t>. </a:t>
            </a:r>
            <a:r>
              <a:rPr lang="ja-JP" altLang="en-US" smtClean="0"/>
              <a:t>讓</a:t>
            </a:r>
            <a:r>
              <a:rPr lang="en-US" dirty="0" smtClean="0"/>
              <a:t>神</a:t>
            </a:r>
            <a:r>
              <a:rPr lang="ja-JP" altLang="en-US" smtClean="0"/>
              <a:t>住在</a:t>
            </a:r>
            <a:r>
              <a:rPr lang="en-US" dirty="0" smtClean="0"/>
              <a:t>座 棚</a:t>
            </a:r>
            <a:r>
              <a:rPr lang="ja-JP" altLang="en-US" smtClean="0"/>
              <a:t>裡 可以避免</a:t>
            </a:r>
            <a:r>
              <a:rPr lang="en-US" dirty="0" err="1" smtClean="0"/>
              <a:t>被神的</a:t>
            </a:r>
            <a:r>
              <a:rPr lang="zh-TW" altLang="en-US" dirty="0" smtClean="0"/>
              <a:t>榮耀毀滅</a:t>
            </a:r>
            <a:r>
              <a:rPr lang="en-US" altLang="zh-TW" dirty="0" smtClean="0"/>
              <a:t>,</a:t>
            </a:r>
            <a:r>
              <a:rPr lang="ja-JP" altLang="en-US" smtClean="0"/>
              <a:t>因</a:t>
            </a:r>
            <a:r>
              <a:rPr lang="en-US" dirty="0" smtClean="0"/>
              <a:t>神</a:t>
            </a:r>
            <a:r>
              <a:rPr lang="ja-JP" altLang="en-US" smtClean="0"/>
              <a:t>是聖純</a:t>
            </a:r>
            <a:r>
              <a:rPr lang="en-US" dirty="0" smtClean="0"/>
              <a:t>的,</a:t>
            </a:r>
            <a:r>
              <a:rPr lang="zh-TW" altLang="en-US" dirty="0" smtClean="0"/>
              <a:t>人</a:t>
            </a:r>
            <a:r>
              <a:rPr lang="ja-JP" altLang="en-US" smtClean="0"/>
              <a:t>是污穢</a:t>
            </a:r>
            <a:r>
              <a:rPr lang="en-US" dirty="0" smtClean="0"/>
              <a:t>的</a:t>
            </a:r>
            <a:endParaRPr lang="en-US" altLang="ja-JP" dirty="0" smtClean="0"/>
          </a:p>
          <a:p>
            <a:endParaRPr lang="en-US" dirty="0" smtClean="0"/>
          </a:p>
          <a:p>
            <a:pPr marL="0" lvl="1" defTabSz="933237">
              <a:defRPr/>
            </a:pPr>
            <a:r>
              <a:rPr lang="ja-JP" altLang="en-US" smtClean="0"/>
              <a:t>從某一面來說</a:t>
            </a:r>
            <a:r>
              <a:rPr lang="en-US" altLang="ja-JP" dirty="0" smtClean="0"/>
              <a:t>,</a:t>
            </a:r>
            <a:r>
              <a:rPr lang="ja-JP" altLang="en-US" smtClean="0"/>
              <a:t>彼得並 不自私</a:t>
            </a:r>
            <a:r>
              <a:rPr lang="en-US" altLang="ja-JP" dirty="0" smtClean="0"/>
              <a:t>, </a:t>
            </a:r>
            <a:r>
              <a:rPr lang="en-US" dirty="0" smtClean="0"/>
              <a:t>三 座 棚 </a:t>
            </a:r>
            <a:r>
              <a:rPr lang="ja-JP" altLang="en-US" smtClean="0"/>
              <a:t>為</a:t>
            </a:r>
            <a:r>
              <a:rPr lang="zh-TW" altLang="en-US" dirty="0" smtClean="0"/>
              <a:t>耶穌 摩西</a:t>
            </a:r>
            <a:r>
              <a:rPr lang="en-US" altLang="zh-TW" dirty="0" smtClean="0"/>
              <a:t>,</a:t>
            </a:r>
            <a:r>
              <a:rPr lang="zh-TW" altLang="en-US" dirty="0" smtClean="0"/>
              <a:t>和以利亞</a:t>
            </a:r>
            <a:r>
              <a:rPr lang="en-US" altLang="zh-TW" dirty="0" smtClean="0"/>
              <a:t>,</a:t>
            </a:r>
            <a:r>
              <a:rPr lang="ja-JP" altLang="en-US" smtClean="0"/>
              <a:t>他自己只要躺在地上他就滿足因仍然可以與主同在</a:t>
            </a:r>
            <a:endParaRPr lang="en-US" altLang="ja-JP" dirty="0" smtClean="0"/>
          </a:p>
          <a:p>
            <a:pPr marL="0" lvl="1" defTabSz="933237">
              <a:defRPr/>
            </a:pPr>
            <a:r>
              <a:rPr lang="ja-JP" altLang="en-US" smtClean="0"/>
              <a:t>然而彼得</a:t>
            </a:r>
            <a:r>
              <a:rPr lang="en-US" dirty="0" smtClean="0"/>
              <a:t>的</a:t>
            </a:r>
            <a:r>
              <a:rPr lang="ja-JP" altLang="en-US" smtClean="0"/>
              <a:t>熱心需要悔改</a:t>
            </a:r>
            <a:r>
              <a:rPr lang="en-US" altLang="ja-JP" dirty="0" smtClean="0"/>
              <a:t>(</a:t>
            </a:r>
            <a:r>
              <a:rPr lang="ja-JP" altLang="en-US" b="0" smtClean="0"/>
              <a:t>启 示 录 </a:t>
            </a:r>
            <a:r>
              <a:rPr lang="en-US" altLang="ja-JP" b="0" dirty="0" smtClean="0"/>
              <a:t>3:19; </a:t>
            </a:r>
            <a:r>
              <a:rPr lang="en-US" b="0" dirty="0" smtClean="0"/>
              <a:t>Revelation 3:19 </a:t>
            </a:r>
            <a:r>
              <a:rPr lang="zh-TW" altLang="en-US" dirty="0" smtClean="0"/>
              <a:t>凡 我 所 疼 愛 的 ， 我 就 責 備 管 教 他 ； 所 以 你 要 發 熱 心 ，也要 悔 改 </a:t>
            </a:r>
            <a:r>
              <a:rPr lang="en-US" dirty="0" smtClean="0"/>
              <a:t>Those whom I love I rebuke and discipline. So be earnest and repent.</a:t>
            </a:r>
            <a:endParaRPr lang="ja-JP" altLang="en-US" smtClean="0"/>
          </a:p>
          <a:p>
            <a:endParaRPr lang="en-US" dirty="0" smtClean="0"/>
          </a:p>
          <a:p>
            <a:r>
              <a:rPr lang="ja-JP" altLang="en-US" smtClean="0"/>
              <a:t>摩西和</a:t>
            </a:r>
            <a:r>
              <a:rPr lang="zh-TW" altLang="en-US" dirty="0" smtClean="0"/>
              <a:t>以 利 亞需要</a:t>
            </a:r>
            <a:r>
              <a:rPr lang="en-US" dirty="0" smtClean="0"/>
              <a:t>座 棚 ?</a:t>
            </a:r>
            <a:r>
              <a:rPr lang="ja-JP" altLang="en-US" smtClean="0"/>
              <a:t>摩西和</a:t>
            </a:r>
            <a:r>
              <a:rPr lang="zh-TW" altLang="en-US" dirty="0" smtClean="0"/>
              <a:t>以 利 亞所</a:t>
            </a:r>
            <a:r>
              <a:rPr lang="ja-JP" altLang="en-US" smtClean="0"/>
              <a:t>在</a:t>
            </a:r>
            <a:r>
              <a:rPr lang="en-US" dirty="0" smtClean="0"/>
              <a:t>的</a:t>
            </a:r>
            <a:r>
              <a:rPr lang="ja-JP" altLang="en-US" smtClean="0"/>
              <a:t>地方 是有福</a:t>
            </a:r>
            <a:r>
              <a:rPr lang="en-US" dirty="0" smtClean="0"/>
              <a:t>的</a:t>
            </a:r>
            <a:r>
              <a:rPr lang="ja-JP" altLang="en-US" smtClean="0"/>
              <a:t>地</a:t>
            </a:r>
            <a:r>
              <a:rPr lang="en-US" altLang="ja-JP" dirty="0" smtClean="0"/>
              <a:t>, </a:t>
            </a:r>
            <a:r>
              <a:rPr lang="ja-JP" altLang="en-US" smtClean="0"/>
              <a:t>不再有飢餓</a:t>
            </a:r>
            <a:r>
              <a:rPr lang="en-US" altLang="ja-JP" dirty="0" smtClean="0"/>
              <a:t>,</a:t>
            </a:r>
            <a:r>
              <a:rPr lang="ja-JP" altLang="en-US" smtClean="0"/>
              <a:t> 太陽也</a:t>
            </a:r>
            <a:r>
              <a:rPr lang="zh-TW" altLang="en-US" dirty="0" smtClean="0"/>
              <a:t>不</a:t>
            </a:r>
            <a:r>
              <a:rPr lang="ja-JP" altLang="en-US" smtClean="0"/>
              <a:t>再傷害他們</a:t>
            </a:r>
            <a:r>
              <a:rPr lang="en-US" altLang="ja-JP" dirty="0" smtClean="0"/>
              <a:t>.</a:t>
            </a:r>
            <a:endParaRPr lang="en-US" dirty="0" smtClean="0"/>
          </a:p>
          <a:p>
            <a:pPr marL="0" lvl="1" defTabSz="933237">
              <a:defRPr/>
            </a:pPr>
            <a:r>
              <a:rPr lang="en-US" dirty="0" smtClean="0"/>
              <a:t>人</a:t>
            </a:r>
            <a:r>
              <a:rPr lang="zh-TW" altLang="en-US" dirty="0" smtClean="0"/>
              <a:t>的傾向是以</a:t>
            </a:r>
            <a:r>
              <a:rPr lang="en-US" dirty="0" smtClean="0"/>
              <a:t>人</a:t>
            </a:r>
            <a:r>
              <a:rPr lang="zh-TW" altLang="en-US" dirty="0" smtClean="0"/>
              <a:t>的智慧來取代</a:t>
            </a:r>
            <a:r>
              <a:rPr lang="en-US" dirty="0" smtClean="0"/>
              <a:t>神</a:t>
            </a:r>
            <a:r>
              <a:rPr lang="zh-TW" altLang="en-US" dirty="0" smtClean="0"/>
              <a:t>的智慧</a:t>
            </a:r>
            <a:r>
              <a:rPr lang="ja-JP" altLang="en-US" smtClean="0"/>
              <a:t>基督</a:t>
            </a:r>
            <a:r>
              <a:rPr lang="zh-TW" altLang="en-US" dirty="0" smtClean="0"/>
              <a:t>的智慧 </a:t>
            </a:r>
            <a:r>
              <a:rPr lang="en-US" dirty="0" smtClean="0"/>
              <a:t>人</a:t>
            </a:r>
            <a:r>
              <a:rPr lang="zh-TW" altLang="en-US" dirty="0" smtClean="0"/>
              <a:t>的傾向是想得冠冕但</a:t>
            </a:r>
            <a:r>
              <a:rPr lang="ja-JP" altLang="en-US" smtClean="0"/>
              <a:t>不要十字架</a:t>
            </a:r>
            <a:r>
              <a:rPr lang="en-US" altLang="ja-JP" dirty="0" smtClean="0"/>
              <a:t>,</a:t>
            </a:r>
            <a:r>
              <a:rPr lang="zh-TW" altLang="en-US" dirty="0" smtClean="0"/>
              <a:t>是想得榮耀但</a:t>
            </a:r>
            <a:r>
              <a:rPr lang="ja-JP" altLang="en-US" smtClean="0"/>
              <a:t>不要十字架</a:t>
            </a:r>
            <a:r>
              <a:rPr lang="en-US" altLang="ja-JP" dirty="0" smtClean="0"/>
              <a:t>. </a:t>
            </a:r>
          </a:p>
          <a:p>
            <a:pPr marL="0" lvl="1" defTabSz="933237">
              <a:defRPr/>
            </a:pPr>
            <a:endParaRPr lang="en-US" altLang="ja-JP" dirty="0" smtClean="0"/>
          </a:p>
          <a:p>
            <a:pPr marL="0" lvl="1" defTabSz="933237">
              <a:defRPr/>
            </a:pPr>
            <a:r>
              <a:rPr lang="ja-JP" altLang="en-US" smtClean="0"/>
              <a:t>但是</a:t>
            </a:r>
            <a:r>
              <a:rPr lang="en-US" dirty="0" smtClean="0"/>
              <a:t>神</a:t>
            </a:r>
            <a:r>
              <a:rPr lang="zh-TW" altLang="en-US" dirty="0" smtClean="0"/>
              <a:t>的智慧 </a:t>
            </a:r>
            <a:r>
              <a:rPr lang="en-US" dirty="0" smtClean="0"/>
              <a:t>神</a:t>
            </a:r>
            <a:r>
              <a:rPr lang="zh-TW" altLang="en-US" dirty="0" smtClean="0"/>
              <a:t>的</a:t>
            </a:r>
            <a:r>
              <a:rPr lang="en-US" dirty="0" err="1" smtClean="0"/>
              <a:t>旨意</a:t>
            </a:r>
            <a:r>
              <a:rPr lang="zh-TW" altLang="en-US" dirty="0" smtClean="0"/>
              <a:t>是想得榮耀</a:t>
            </a:r>
            <a:r>
              <a:rPr lang="en-US" dirty="0" smtClean="0"/>
              <a:t>就</a:t>
            </a:r>
            <a:r>
              <a:rPr lang="ja-JP" altLang="en-US" smtClean="0"/>
              <a:t>必須經過十字架</a:t>
            </a:r>
            <a:r>
              <a:rPr lang="en-US" altLang="ja-JP" dirty="0" smtClean="0"/>
              <a:t>, </a:t>
            </a:r>
            <a:r>
              <a:rPr lang="ja-JP" altLang="en-US" smtClean="0"/>
              <a:t>沒有十字架沒有苦難</a:t>
            </a:r>
            <a:r>
              <a:rPr lang="en-US" dirty="0" smtClean="0"/>
              <a:t>就</a:t>
            </a:r>
            <a:r>
              <a:rPr lang="ja-JP" altLang="en-US" smtClean="0"/>
              <a:t>沒有</a:t>
            </a:r>
            <a:r>
              <a:rPr lang="zh-TW" altLang="en-US" dirty="0" smtClean="0"/>
              <a:t>榮耀</a:t>
            </a:r>
            <a:r>
              <a:rPr lang="en-US" altLang="zh-TW" dirty="0" smtClean="0"/>
              <a:t>.</a:t>
            </a:r>
          </a:p>
          <a:p>
            <a:pPr marL="0" lvl="1" defTabSz="933237">
              <a:defRPr/>
            </a:pPr>
            <a:endParaRPr lang="en-US" altLang="ja-JP" dirty="0" smtClean="0"/>
          </a:p>
          <a:p>
            <a:pPr marL="0" lvl="1" defTabSz="933237">
              <a:defRPr/>
            </a:pPr>
            <a:r>
              <a:rPr lang="ja-JP" altLang="en-US" smtClean="0"/>
              <a:t>親愛的弟兄妹妹彼得是你和我警戒</a:t>
            </a:r>
            <a:r>
              <a:rPr lang="en-US" altLang="ja-JP" dirty="0" smtClean="0"/>
              <a:t>. </a:t>
            </a:r>
            <a:r>
              <a:rPr lang="ja-JP" altLang="en-US" smtClean="0"/>
              <a:t>免得勞苦一生</a:t>
            </a:r>
            <a:r>
              <a:rPr lang="en-US" altLang="ja-JP" dirty="0" smtClean="0"/>
              <a:t>,</a:t>
            </a:r>
            <a:r>
              <a:rPr lang="ja-JP" altLang="en-US" smtClean="0"/>
              <a:t> 但是沒有被主紀念</a:t>
            </a:r>
            <a:r>
              <a:rPr lang="en-US" altLang="ja-JP" dirty="0" smtClean="0"/>
              <a:t>. </a:t>
            </a:r>
          </a:p>
          <a:p>
            <a:pPr marL="0" lvl="1" defTabSz="933237">
              <a:defRPr/>
            </a:pPr>
            <a:endParaRPr lang="en-US" altLang="zh-TW" dirty="0" smtClean="0"/>
          </a:p>
          <a:p>
            <a:r>
              <a:rPr lang="en-US" dirty="0" smtClean="0"/>
              <a:t> </a:t>
            </a:r>
          </a:p>
          <a:p>
            <a:r>
              <a:rPr lang="en-US" dirty="0" smtClean="0"/>
              <a:t> </a:t>
            </a:r>
            <a:endParaRPr lang="en-US" dirty="0"/>
          </a:p>
        </p:txBody>
      </p:sp>
      <p:sp>
        <p:nvSpPr>
          <p:cNvPr id="4" name="Slide Number Placeholder 3"/>
          <p:cNvSpPr>
            <a:spLocks noGrp="1"/>
          </p:cNvSpPr>
          <p:nvPr>
            <p:ph type="sldNum" sz="quarter" idx="10"/>
          </p:nvPr>
        </p:nvSpPr>
        <p:spPr/>
        <p:txBody>
          <a:bodyPr/>
          <a:lstStyle/>
          <a:p>
            <a:fld id="{B1A4881E-05B5-4FF2-A81B-0F7EEF01E8DE}"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1" defTabSz="933237">
              <a:defRPr/>
            </a:pPr>
            <a:r>
              <a:rPr lang="en-US" dirty="0" smtClean="0"/>
              <a:t>Luke 9: 24 有 一 朵 雲 彩 來 遮 蓋 他 們 </a:t>
            </a:r>
            <a:endParaRPr lang="en-US" altLang="ja-JP" dirty="0" smtClean="0"/>
          </a:p>
          <a:p>
            <a:pPr marL="0" lvl="1" defTabSz="933237">
              <a:defRPr/>
            </a:pPr>
            <a:endParaRPr lang="en-US" altLang="ja-JP" dirty="0" smtClean="0"/>
          </a:p>
          <a:p>
            <a:pPr marL="0" lvl="1" defTabSz="933237">
              <a:defRPr/>
            </a:pPr>
            <a:r>
              <a:rPr lang="ja-JP" altLang="en-US" smtClean="0"/>
              <a:t>舊約中雲經常</a:t>
            </a:r>
            <a:r>
              <a:rPr lang="en-US" dirty="0" smtClean="0"/>
              <a:t>是</a:t>
            </a:r>
            <a:r>
              <a:rPr lang="ja-JP" altLang="en-US" smtClean="0"/>
              <a:t>表明</a:t>
            </a:r>
            <a:r>
              <a:rPr lang="en-US" dirty="0" smtClean="0"/>
              <a:t>神</a:t>
            </a:r>
            <a:r>
              <a:rPr lang="zh-TW" altLang="en-US" dirty="0" smtClean="0"/>
              <a:t>的</a:t>
            </a:r>
            <a:r>
              <a:rPr lang="ja-JP" altLang="en-US" smtClean="0"/>
              <a:t>同在</a:t>
            </a:r>
            <a:r>
              <a:rPr lang="en-US" altLang="ja-JP" dirty="0" smtClean="0"/>
              <a:t>, </a:t>
            </a:r>
            <a:r>
              <a:rPr lang="en-US" dirty="0" smtClean="0"/>
              <a:t>Ex. 19:9)( 耶 和 華 對 摩 西 說 ： 我 要 在 密 雲 中 臨 到 你 那 裡 ， 叫 百 姓 在 我 與 你 說 話 的 時 候 可 以 聽 見 ， 也 可 以 永 遠 信 你 了  </a:t>
            </a:r>
          </a:p>
          <a:p>
            <a:pPr marL="0" lvl="1" defTabSz="933237">
              <a:defRPr/>
            </a:pPr>
            <a:r>
              <a:rPr lang="en-US" dirty="0" smtClean="0"/>
              <a:t>The LORD said to Moses, “I am going to come to you in a dense cloud, so that the people will hear me speaking with you and will always put their trust in you.” Then Moses told the LORD what the people had said </a:t>
            </a:r>
          </a:p>
          <a:p>
            <a:pPr marL="0" lvl="1" defTabSz="933237">
              <a:defRPr/>
            </a:pPr>
            <a:endParaRPr lang="en-US" dirty="0" smtClean="0"/>
          </a:p>
          <a:p>
            <a:pPr defTabSz="933237">
              <a:defRPr/>
            </a:pPr>
            <a:r>
              <a:rPr lang="ja-JP" altLang="en-US" smtClean="0"/>
              <a:t>在這裡感謝</a:t>
            </a:r>
            <a:r>
              <a:rPr lang="en-US" dirty="0" smtClean="0"/>
              <a:t>神,</a:t>
            </a:r>
            <a:r>
              <a:rPr lang="ja-JP" altLang="en-US" smtClean="0"/>
              <a:t> 沒有</a:t>
            </a:r>
            <a:r>
              <a:rPr lang="zh-TW" altLang="en-US" dirty="0" smtClean="0"/>
              <a:t>雷聲，或閃電，或吹號的聲音</a:t>
            </a:r>
            <a:r>
              <a:rPr lang="en-US" altLang="zh-TW" dirty="0" smtClean="0"/>
              <a:t>,</a:t>
            </a:r>
            <a:r>
              <a:rPr lang="ja-JP" altLang="en-US" smtClean="0"/>
              <a:t> 這些 </a:t>
            </a:r>
            <a:r>
              <a:rPr lang="zh-TW" altLang="en-US" dirty="0" smtClean="0"/>
              <a:t>雷聲，或閃電，或吹號的聲音</a:t>
            </a:r>
            <a:r>
              <a:rPr lang="ja-JP" altLang="en-US" smtClean="0"/>
              <a:t>這</a:t>
            </a:r>
            <a:r>
              <a:rPr lang="en-US" dirty="0" err="1" smtClean="0"/>
              <a:t>是神</a:t>
            </a:r>
            <a:r>
              <a:rPr lang="ja-JP" altLang="en-US" smtClean="0"/>
              <a:t>給摩西</a:t>
            </a:r>
            <a:r>
              <a:rPr lang="zh-TW" altLang="en-US" dirty="0" smtClean="0"/>
              <a:t>律</a:t>
            </a:r>
          </a:p>
          <a:p>
            <a:pPr rtl="0"/>
            <a:r>
              <a:rPr lang="zh-TW" altLang="en-US" dirty="0" smtClean="0"/>
              <a:t>法時所發生的事</a:t>
            </a:r>
            <a:r>
              <a:rPr lang="en-US" altLang="zh-TW" dirty="0" smtClean="0"/>
              <a:t>, </a:t>
            </a:r>
            <a:r>
              <a:rPr lang="ja-JP" altLang="en-US" smtClean="0"/>
              <a:t>也沒有</a:t>
            </a:r>
            <a:r>
              <a:rPr lang="zh-TW" altLang="en-US" dirty="0" smtClean="0"/>
              <a:t>強風或地震或火災</a:t>
            </a:r>
            <a:r>
              <a:rPr lang="en-US" altLang="zh-TW" dirty="0" smtClean="0"/>
              <a:t>,</a:t>
            </a:r>
            <a:r>
              <a:rPr lang="ja-JP" altLang="en-US" smtClean="0"/>
              <a:t>這</a:t>
            </a:r>
            <a:r>
              <a:rPr lang="en-US" dirty="0" err="1" smtClean="0"/>
              <a:t>是神</a:t>
            </a:r>
            <a:r>
              <a:rPr lang="zh-TW" altLang="en-US" dirty="0" smtClean="0"/>
              <a:t>以微小的聲音</a:t>
            </a:r>
            <a:r>
              <a:rPr lang="ja-JP" altLang="en-US" smtClean="0"/>
              <a:t>向</a:t>
            </a:r>
            <a:r>
              <a:rPr lang="zh-TW" altLang="en-US" dirty="0" smtClean="0"/>
              <a:t>以 利 亞</a:t>
            </a:r>
            <a:r>
              <a:rPr lang="ja-JP" altLang="en-US" smtClean="0"/>
              <a:t>說話時</a:t>
            </a:r>
            <a:r>
              <a:rPr lang="zh-TW" altLang="en-US" dirty="0" smtClean="0"/>
              <a:t>所發生的事</a:t>
            </a:r>
          </a:p>
          <a:p>
            <a:pPr rtl="0"/>
            <a:r>
              <a:rPr lang="zh-TW" altLang="en-US" dirty="0" smtClean="0"/>
              <a:t> </a:t>
            </a:r>
          </a:p>
          <a:p>
            <a:pPr marL="0" lvl="1" defTabSz="933237">
              <a:defRPr/>
            </a:pPr>
            <a:endParaRPr lang="en-US" altLang="ja-JP" dirty="0" smtClean="0"/>
          </a:p>
          <a:p>
            <a:endParaRPr lang="en-US" dirty="0" smtClean="0"/>
          </a:p>
          <a:p>
            <a:pPr defTabSz="933237">
              <a:defRPr/>
            </a:pPr>
            <a:r>
              <a:rPr lang="en-US" dirty="0" smtClean="0"/>
              <a:t> </a:t>
            </a:r>
          </a:p>
          <a:p>
            <a:r>
              <a:rPr lang="en-US" dirty="0" smtClean="0"/>
              <a:t> </a:t>
            </a:r>
            <a:endParaRPr lang="en-US" dirty="0"/>
          </a:p>
        </p:txBody>
      </p:sp>
      <p:sp>
        <p:nvSpPr>
          <p:cNvPr id="4" name="Slide Number Placeholder 3"/>
          <p:cNvSpPr>
            <a:spLocks noGrp="1"/>
          </p:cNvSpPr>
          <p:nvPr>
            <p:ph type="sldNum" sz="quarter" idx="10"/>
          </p:nvPr>
        </p:nvSpPr>
        <p:spPr/>
        <p:txBody>
          <a:bodyPr/>
          <a:lstStyle/>
          <a:p>
            <a:fld id="{B1A4881E-05B5-4FF2-A81B-0F7EEF01E8DE}"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1249362"/>
          </a:xfrm>
        </p:spPr>
        <p:txBody>
          <a:bodyPr>
            <a:noAutofit/>
          </a:bodyPr>
          <a:lstStyle/>
          <a:p>
            <a:pPr fontAlgn="t"/>
            <a:endParaRPr lang="en-US" sz="2800" dirty="0"/>
          </a:p>
        </p:txBody>
      </p:sp>
      <p:sp>
        <p:nvSpPr>
          <p:cNvPr id="3" name="Content Placeholder 2"/>
          <p:cNvSpPr>
            <a:spLocks noGrp="1"/>
          </p:cNvSpPr>
          <p:nvPr>
            <p:ph idx="1"/>
          </p:nvPr>
        </p:nvSpPr>
        <p:spPr/>
        <p:txBody>
          <a:bodyPr/>
          <a:lstStyle/>
          <a:p>
            <a:pPr algn="ctr">
              <a:buNone/>
            </a:pPr>
            <a:r>
              <a:rPr lang="en-US" dirty="0" smtClean="0"/>
              <a:t/>
            </a:r>
            <a:br>
              <a:rPr lang="en-US" dirty="0" smtClean="0"/>
            </a:br>
            <a:r>
              <a:rPr lang="zh-TW" altLang="en-US" dirty="0" smtClean="0"/>
              <a:t>跟隨主 </a:t>
            </a:r>
            <a:r>
              <a:rPr lang="zh-TW" altLang="en-US" dirty="0" smtClean="0"/>
              <a:t>來</a:t>
            </a:r>
            <a:r>
              <a:rPr lang="en-US" dirty="0" smtClean="0"/>
              <a:t>傳</a:t>
            </a:r>
            <a:r>
              <a:rPr lang="zh-TW" altLang="en-US" dirty="0" smtClean="0"/>
              <a:t>主</a:t>
            </a:r>
            <a:r>
              <a:rPr lang="ja-JP" altLang="en-US" smtClean="0"/>
              <a:t>的</a:t>
            </a:r>
            <a:r>
              <a:rPr lang="en-US" dirty="0" err="1" smtClean="0"/>
              <a:t>福音</a:t>
            </a:r>
            <a:r>
              <a:rPr lang="en-US" dirty="0" smtClean="0"/>
              <a:t/>
            </a:r>
            <a:br>
              <a:rPr lang="en-US" dirty="0" smtClean="0"/>
            </a:br>
            <a:r>
              <a:rPr lang="en-US" dirty="0" smtClean="0"/>
              <a:t>Follow the Lord to</a:t>
            </a:r>
            <a:r>
              <a:rPr lang="en-US" dirty="0" smtClean="0"/>
              <a:t> </a:t>
            </a:r>
            <a:r>
              <a:rPr lang="en-US" dirty="0" smtClean="0"/>
              <a:t>Preach the Gospel  </a:t>
            </a:r>
          </a:p>
          <a:p>
            <a:pPr algn="ctr">
              <a:buNone/>
            </a:pPr>
            <a:r>
              <a:rPr lang="ja-JP" altLang="en-US" b="1" smtClean="0"/>
              <a:t>羅 馬 </a:t>
            </a:r>
            <a:r>
              <a:rPr lang="en-US" altLang="ja-JP" dirty="0" smtClean="0"/>
              <a:t>(Rom)</a:t>
            </a:r>
            <a:r>
              <a:rPr lang="ja-JP" altLang="en-US" smtClean="0"/>
              <a:t> </a:t>
            </a:r>
            <a:r>
              <a:rPr lang="en-US" altLang="ja-JP" dirty="0" smtClean="0"/>
              <a:t>1 :1-17</a:t>
            </a:r>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782762"/>
          </a:xfrm>
        </p:spPr>
        <p:txBody>
          <a:bodyPr>
            <a:normAutofit/>
          </a:bodyPr>
          <a:lstStyle/>
          <a:p>
            <a:pPr lvl="0" fontAlgn="t"/>
            <a:r>
              <a:rPr lang="en-US" sz="2800" dirty="0" smtClean="0"/>
              <a:t>1. </a:t>
            </a:r>
            <a:r>
              <a:rPr lang="en-US" sz="2800" dirty="0" err="1" smtClean="0"/>
              <a:t>什麼是福音</a:t>
            </a:r>
            <a:r>
              <a:rPr lang="en-US" sz="2800" dirty="0" smtClean="0"/>
              <a:t>  </a:t>
            </a:r>
            <a:br>
              <a:rPr lang="en-US" sz="2800" dirty="0" smtClean="0"/>
            </a:br>
            <a:r>
              <a:rPr lang="en-US" sz="2800" dirty="0" smtClean="0"/>
              <a:t>What is the gospel ?</a:t>
            </a:r>
            <a:endParaRPr lang="en-US" sz="2800" dirty="0"/>
          </a:p>
        </p:txBody>
      </p:sp>
      <p:sp>
        <p:nvSpPr>
          <p:cNvPr id="3" name="Content Placeholder 2"/>
          <p:cNvSpPr>
            <a:spLocks noGrp="1"/>
          </p:cNvSpPr>
          <p:nvPr>
            <p:ph idx="1"/>
          </p:nvPr>
        </p:nvSpPr>
        <p:spPr>
          <a:xfrm>
            <a:off x="457200" y="2209800"/>
            <a:ext cx="8305800" cy="4267200"/>
          </a:xfrm>
        </p:spPr>
        <p:txBody>
          <a:bodyPr>
            <a:normAutofit fontScale="92500" lnSpcReduction="20000"/>
          </a:bodyPr>
          <a:lstStyle/>
          <a:p>
            <a:pPr fontAlgn="t">
              <a:buFontTx/>
              <a:buChar char="-"/>
            </a:pPr>
            <a:r>
              <a:rPr lang="en-US" sz="2400" dirty="0" smtClean="0"/>
              <a:t>路 加 (Luke) 2:10</a:t>
            </a:r>
          </a:p>
          <a:p>
            <a:pPr fontAlgn="t">
              <a:buNone/>
            </a:pPr>
            <a:r>
              <a:rPr lang="en-US" altLang="ja-JP" sz="2400" dirty="0" smtClean="0"/>
              <a:t>     </a:t>
            </a:r>
            <a:r>
              <a:rPr lang="ja-JP" altLang="en-US" sz="2400" smtClean="0"/>
              <a:t>大 喜 的 信 息 </a:t>
            </a:r>
            <a:r>
              <a:rPr lang="en-US" sz="2400" dirty="0" smtClean="0"/>
              <a:t> Good news  with great joy</a:t>
            </a:r>
          </a:p>
          <a:p>
            <a:pPr fontAlgn="t">
              <a:buNone/>
            </a:pPr>
            <a:endParaRPr lang="en-US" sz="2400" dirty="0" smtClean="0"/>
          </a:p>
          <a:p>
            <a:pPr fontAlgn="t">
              <a:buFontTx/>
              <a:buChar char="-"/>
            </a:pPr>
            <a:r>
              <a:rPr lang="en-US" sz="2400" dirty="0" smtClean="0"/>
              <a:t>羅 馬(Rom)1:16</a:t>
            </a:r>
          </a:p>
          <a:p>
            <a:pPr fontAlgn="t">
              <a:buNone/>
            </a:pPr>
            <a:r>
              <a:rPr lang="en-US" altLang="ja-JP" sz="2400" dirty="0" smtClean="0"/>
              <a:t>     </a:t>
            </a:r>
            <a:r>
              <a:rPr lang="ja-JP" altLang="en-US" sz="2400" smtClean="0"/>
              <a:t>是 神 的 大 能  </a:t>
            </a:r>
            <a:r>
              <a:rPr lang="en-US" altLang="ja-JP" sz="2400" dirty="0" smtClean="0"/>
              <a:t>P</a:t>
            </a:r>
            <a:r>
              <a:rPr lang="en-US" sz="2400" dirty="0" smtClean="0"/>
              <a:t>ower of God</a:t>
            </a:r>
          </a:p>
          <a:p>
            <a:pPr fontAlgn="t">
              <a:buNone/>
            </a:pPr>
            <a:endParaRPr lang="en-US" sz="2400" dirty="0" smtClean="0"/>
          </a:p>
          <a:p>
            <a:pPr fontAlgn="t">
              <a:buFontTx/>
              <a:buChar char="-"/>
            </a:pPr>
            <a:r>
              <a:rPr lang="en-US" sz="2400" dirty="0" err="1" smtClean="0"/>
              <a:t>林前</a:t>
            </a:r>
            <a:r>
              <a:rPr lang="en-US" sz="2400" dirty="0" smtClean="0"/>
              <a:t> 1Cor 15:3-4</a:t>
            </a:r>
          </a:p>
          <a:p>
            <a:pPr fontAlgn="t">
              <a:buNone/>
            </a:pPr>
            <a:r>
              <a:rPr lang="ja-JP" altLang="en-US" sz="2400" smtClean="0"/>
              <a:t>      基 督</a:t>
            </a:r>
            <a:r>
              <a:rPr lang="zh-TW" altLang="en-US" sz="2400" dirty="0" smtClean="0"/>
              <a:t>我 們 的 罪 死 了</a:t>
            </a:r>
            <a:r>
              <a:rPr lang="en-US" altLang="zh-TW" sz="2400" dirty="0" smtClean="0"/>
              <a:t>, </a:t>
            </a:r>
            <a:r>
              <a:rPr lang="ja-JP" altLang="en-US" sz="2400" smtClean="0"/>
              <a:t>埋 葬</a:t>
            </a:r>
            <a:r>
              <a:rPr lang="zh-TW" altLang="en-US" sz="2400" dirty="0" smtClean="0"/>
              <a:t>了並 </a:t>
            </a:r>
            <a:r>
              <a:rPr lang="ja-JP" altLang="en-US" sz="2400" smtClean="0"/>
              <a:t>復 活</a:t>
            </a:r>
            <a:endParaRPr lang="en-US" altLang="ja-JP" sz="2400" dirty="0" smtClean="0"/>
          </a:p>
          <a:p>
            <a:pPr fontAlgn="t">
              <a:buNone/>
            </a:pPr>
            <a:endParaRPr lang="en-US" sz="2400" dirty="0" smtClean="0"/>
          </a:p>
          <a:p>
            <a:pPr fontAlgn="t">
              <a:buFontTx/>
              <a:buChar char="-"/>
            </a:pPr>
            <a:r>
              <a:rPr lang="ja-JP" altLang="en-US" sz="2400" b="1" smtClean="0"/>
              <a:t>馬 可</a:t>
            </a:r>
            <a:r>
              <a:rPr lang="en-US" sz="2400" dirty="0" smtClean="0"/>
              <a:t>Mark 16:15-16</a:t>
            </a:r>
          </a:p>
          <a:p>
            <a:pPr fontAlgn="t">
              <a:buNone/>
            </a:pPr>
            <a:r>
              <a:rPr lang="en-US" altLang="ja-JP" sz="2400" dirty="0" smtClean="0"/>
              <a:t>    </a:t>
            </a:r>
            <a:r>
              <a:rPr lang="ja-JP" altLang="en-US" sz="2400" smtClean="0"/>
              <a:t>信就得 救</a:t>
            </a:r>
            <a:r>
              <a:rPr lang="en-US" altLang="ja-JP" sz="2400" dirty="0" smtClean="0"/>
              <a:t>,</a:t>
            </a:r>
            <a:r>
              <a:rPr lang="ja-JP" altLang="en-US" sz="2400" smtClean="0"/>
              <a:t> 不信必 被 定 罪   </a:t>
            </a:r>
            <a:r>
              <a:rPr lang="en-US" sz="2400" dirty="0" smtClean="0"/>
              <a:t>馬 可</a:t>
            </a:r>
          </a:p>
          <a:p>
            <a:pPr fontAlgn="t">
              <a:buNone/>
            </a:pPr>
            <a:r>
              <a:rPr lang="en-US" sz="2400" dirty="0" smtClean="0"/>
              <a:t>    Believe and save, </a:t>
            </a:r>
            <a:r>
              <a:rPr lang="en-US" sz="2400" i="1" dirty="0" smtClean="0"/>
              <a:t>does not believe and condemn</a:t>
            </a:r>
          </a:p>
          <a:p>
            <a:pPr fontAlgn="t">
              <a:buNone/>
            </a:pPr>
            <a:endParaRPr lang="en-US" altLang="zh-TW" sz="2400" dirty="0" smtClean="0"/>
          </a:p>
          <a:p>
            <a:pPr>
              <a:buNone/>
            </a:pPr>
            <a:endParaRPr lang="en-US" altLang="ja-JP" sz="2400" dirty="0" smtClean="0"/>
          </a:p>
          <a:p>
            <a:pPr>
              <a:buNone/>
            </a:pP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342900" lvl="1" indent="-342900" algn="ctr"/>
            <a:r>
              <a:rPr lang="en-US" sz="2700" dirty="0" smtClean="0"/>
              <a:t>2. </a:t>
            </a:r>
            <a:r>
              <a:rPr lang="en-US" sz="2700" dirty="0" err="1" smtClean="0"/>
              <a:t>福音是如何傳出去</a:t>
            </a:r>
            <a:r>
              <a:rPr lang="en-US" sz="2700" u="sng" dirty="0" smtClean="0"/>
              <a:t>  </a:t>
            </a:r>
            <a:br>
              <a:rPr lang="en-US" sz="2700" u="sng" dirty="0" smtClean="0"/>
            </a:br>
            <a:r>
              <a:rPr lang="en-US" sz="2700" dirty="0" smtClean="0"/>
              <a:t>How </a:t>
            </a:r>
            <a:r>
              <a:rPr lang="en-US" sz="2700" dirty="0"/>
              <a:t>is the gospel preached  ? </a:t>
            </a:r>
            <a:br>
              <a:rPr lang="en-US" sz="2700" dirty="0"/>
            </a:b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buNone/>
            </a:pPr>
            <a:r>
              <a:rPr lang="en-US" altLang="ja-JP" sz="2400" b="1" dirty="0" smtClean="0"/>
              <a:t>--</a:t>
            </a:r>
            <a:r>
              <a:rPr lang="en-US" sz="2400" dirty="0" smtClean="0"/>
              <a:t> 馬 太(Matt) 1:21 </a:t>
            </a:r>
            <a:endParaRPr lang="en-US" altLang="ja-JP" sz="2400" b="1" dirty="0" smtClean="0"/>
          </a:p>
          <a:p>
            <a:pPr>
              <a:buNone/>
            </a:pPr>
            <a:r>
              <a:rPr lang="zh-TW" altLang="en-US" sz="2400" dirty="0" smtClean="0"/>
              <a:t> </a:t>
            </a:r>
            <a:r>
              <a:rPr lang="en-US" sz="2400" dirty="0" err="1" smtClean="0"/>
              <a:t>神要救人</a:t>
            </a:r>
            <a:r>
              <a:rPr lang="en-US" sz="2400" dirty="0" smtClean="0"/>
              <a:t>          God wants to save people</a:t>
            </a:r>
            <a:endParaRPr lang="en-US" altLang="ja-JP" sz="2400" b="1" dirty="0" smtClean="0"/>
          </a:p>
          <a:p>
            <a:pPr>
              <a:buNone/>
            </a:pPr>
            <a:endParaRPr lang="en-US" sz="2400" b="1" dirty="0" smtClean="0"/>
          </a:p>
          <a:p>
            <a:pPr>
              <a:buNone/>
            </a:pPr>
            <a:r>
              <a:rPr lang="en-US" sz="2400" b="1" dirty="0" smtClean="0"/>
              <a:t>-- </a:t>
            </a:r>
            <a:r>
              <a:rPr lang="en-US" sz="2400" dirty="0" smtClean="0"/>
              <a:t>約 翰 (John)1:12-13, 馬 太 (Matt) 6</a:t>
            </a:r>
            <a:r>
              <a:rPr lang="en-US" sz="2400" smtClean="0"/>
              <a:t>: 13 </a:t>
            </a:r>
            <a:endParaRPr lang="en-US" sz="2400" dirty="0" smtClean="0"/>
          </a:p>
          <a:p>
            <a:pPr>
              <a:buNone/>
            </a:pPr>
            <a:r>
              <a:rPr lang="en-US" sz="2400" dirty="0" smtClean="0"/>
              <a:t>-</a:t>
            </a:r>
            <a:r>
              <a:rPr lang="en-US" sz="2400" dirty="0" err="1" smtClean="0"/>
              <a:t>不是人的</a:t>
            </a:r>
            <a:r>
              <a:rPr lang="ja-JP" altLang="en-US" sz="2400" smtClean="0"/>
              <a:t>做為</a:t>
            </a:r>
            <a:r>
              <a:rPr lang="en-US" altLang="ja-JP" sz="2400" dirty="0" smtClean="0"/>
              <a:t>, </a:t>
            </a:r>
            <a:r>
              <a:rPr lang="ja-JP" altLang="en-US" sz="2400" smtClean="0"/>
              <a:t>仍</a:t>
            </a:r>
            <a:r>
              <a:rPr lang="en-US" sz="2400" dirty="0" smtClean="0"/>
              <a:t>是 </a:t>
            </a:r>
            <a:r>
              <a:rPr lang="en-US" sz="2400" dirty="0" err="1" smtClean="0"/>
              <a:t>神的工作</a:t>
            </a:r>
            <a:r>
              <a:rPr lang="en-US" sz="2400" dirty="0" smtClean="0"/>
              <a:t> </a:t>
            </a:r>
            <a:r>
              <a:rPr lang="en-US" sz="2000" dirty="0" smtClean="0"/>
              <a:t>Not Man’s work but work of God </a:t>
            </a:r>
            <a:endParaRPr lang="en-US" altLang="ja-JP" sz="2000" dirty="0" smtClean="0"/>
          </a:p>
          <a:p>
            <a:pPr>
              <a:buNone/>
            </a:pPr>
            <a:r>
              <a:rPr lang="en-US" sz="2000" b="1" dirty="0" smtClean="0"/>
              <a:t>-</a:t>
            </a:r>
            <a:r>
              <a:rPr lang="en-US" sz="2400" dirty="0" err="1" smtClean="0"/>
              <a:t>福音是</a:t>
            </a:r>
            <a:r>
              <a:rPr lang="ja-JP" altLang="en-US" sz="2400" smtClean="0"/>
              <a:t> 為顯明</a:t>
            </a:r>
            <a:r>
              <a:rPr lang="en-US" sz="2400" dirty="0" err="1" smtClean="0"/>
              <a:t>神的</a:t>
            </a:r>
            <a:r>
              <a:rPr lang="ja-JP" altLang="en-US" sz="2400" smtClean="0"/>
              <a:t>榮耀</a:t>
            </a:r>
            <a:endParaRPr lang="en-US" altLang="ja-JP" sz="2400" dirty="0" smtClean="0"/>
          </a:p>
          <a:p>
            <a:pPr>
              <a:buNone/>
            </a:pPr>
            <a:endParaRPr lang="en-US" sz="2000" b="1" dirty="0" smtClean="0"/>
          </a:p>
          <a:p>
            <a:pPr>
              <a:buNone/>
            </a:pPr>
            <a:r>
              <a:rPr lang="en-US" sz="2000" b="1" dirty="0" smtClean="0"/>
              <a:t> --</a:t>
            </a:r>
            <a:r>
              <a:rPr lang="en-US" sz="2000" dirty="0" smtClean="0"/>
              <a:t> 馬 太 (Matt) 23:15 </a:t>
            </a:r>
          </a:p>
          <a:p>
            <a:pPr>
              <a:buNone/>
            </a:pPr>
            <a:r>
              <a:rPr lang="en-US" sz="2400" dirty="0" err="1" smtClean="0"/>
              <a:t>不是勾引式</a:t>
            </a:r>
            <a:r>
              <a:rPr lang="en-US" sz="2400" dirty="0" smtClean="0"/>
              <a:t>    Not make a believer</a:t>
            </a:r>
            <a:endParaRPr lang="en-US" sz="24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ctr" rtl="0">
              <a:spcBef>
                <a:spcPct val="0"/>
              </a:spcBef>
            </a:pPr>
            <a:r>
              <a:rPr lang="en-US" sz="3100" dirty="0" smtClean="0"/>
              <a:t/>
            </a:r>
            <a:br>
              <a:rPr lang="en-US" sz="3100" dirty="0" smtClean="0"/>
            </a:br>
            <a:r>
              <a:rPr lang="en-US" sz="2800" dirty="0" err="1" smtClean="0"/>
              <a:t>是聖靈的工作</a:t>
            </a:r>
            <a:r>
              <a:rPr lang="en-US" sz="2800" dirty="0" smtClean="0"/>
              <a:t>  </a:t>
            </a:r>
            <a:br>
              <a:rPr lang="en-US" sz="2800" dirty="0" smtClean="0"/>
            </a:br>
            <a:r>
              <a:rPr lang="en-US" sz="2800" dirty="0" smtClean="0"/>
              <a:t>Salvation </a:t>
            </a:r>
            <a:r>
              <a:rPr lang="en-US" sz="2800" dirty="0"/>
              <a:t>is the work of Holy Spirit </a:t>
            </a:r>
            <a:endParaRPr lang="en-US" dirty="0"/>
          </a:p>
        </p:txBody>
      </p:sp>
      <p:sp>
        <p:nvSpPr>
          <p:cNvPr id="3" name="Content Placeholder 2"/>
          <p:cNvSpPr>
            <a:spLocks noGrp="1"/>
          </p:cNvSpPr>
          <p:nvPr>
            <p:ph idx="1"/>
          </p:nvPr>
        </p:nvSpPr>
        <p:spPr/>
        <p:txBody>
          <a:bodyPr>
            <a:normAutofit/>
          </a:bodyPr>
          <a:lstStyle/>
          <a:p>
            <a:pPr>
              <a:buNone/>
            </a:pPr>
            <a:r>
              <a:rPr lang="en-US" altLang="ja-JP" sz="2400" b="1" dirty="0" smtClean="0"/>
              <a:t> </a:t>
            </a:r>
            <a:r>
              <a:rPr lang="en-US" sz="2400" dirty="0" smtClean="0"/>
              <a:t>約 翰(John) 16:8-11</a:t>
            </a:r>
          </a:p>
          <a:p>
            <a:pPr>
              <a:buNone/>
            </a:pPr>
            <a:r>
              <a:rPr lang="en-US" sz="2400" dirty="0" smtClean="0"/>
              <a:t> </a:t>
            </a:r>
            <a:r>
              <a:rPr lang="zh-TW" altLang="en-US" sz="2400" dirty="0" smtClean="0"/>
              <a:t>叫 世 人 為 罪 、 為 義 、 為 審 判 ， 自 己 責 備 自 己</a:t>
            </a:r>
            <a:endParaRPr lang="en-US" altLang="zh-TW" sz="2400" dirty="0" smtClean="0"/>
          </a:p>
          <a:p>
            <a:pPr>
              <a:buNone/>
            </a:pPr>
            <a:r>
              <a:rPr lang="en-US" sz="2400" dirty="0" smtClean="0"/>
              <a:t>Prove the world to be in the wrong about sin and </a:t>
            </a:r>
          </a:p>
          <a:p>
            <a:pPr>
              <a:buNone/>
            </a:pPr>
            <a:r>
              <a:rPr lang="en-US" sz="2400" dirty="0" smtClean="0"/>
              <a:t>Righteousness and judgment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3. </a:t>
            </a:r>
            <a:r>
              <a:rPr lang="en-US" sz="2800" dirty="0" err="1" smtClean="0"/>
              <a:t>傳福音的方式</a:t>
            </a:r>
            <a:r>
              <a:rPr lang="en-US" sz="2800" dirty="0" smtClean="0"/>
              <a:t> </a:t>
            </a:r>
            <a:br>
              <a:rPr lang="en-US" sz="2800" dirty="0" smtClean="0"/>
            </a:br>
            <a:r>
              <a:rPr lang="en-US" sz="2800" dirty="0" smtClean="0"/>
              <a:t> The way to preach the gospel</a:t>
            </a:r>
            <a:endParaRPr lang="en-US" sz="2800" dirty="0"/>
          </a:p>
        </p:txBody>
      </p:sp>
      <p:sp>
        <p:nvSpPr>
          <p:cNvPr id="3" name="Content Placeholder 2"/>
          <p:cNvSpPr>
            <a:spLocks noGrp="1"/>
          </p:cNvSpPr>
          <p:nvPr>
            <p:ph idx="1"/>
          </p:nvPr>
        </p:nvSpPr>
        <p:spPr/>
        <p:txBody>
          <a:bodyPr/>
          <a:lstStyle/>
          <a:p>
            <a:pPr>
              <a:buNone/>
            </a:pPr>
            <a:r>
              <a:rPr lang="en-US" sz="2400" dirty="0" smtClean="0"/>
              <a:t>-- 彼 前 (1Peter) 3:15</a:t>
            </a:r>
          </a:p>
          <a:p>
            <a:pPr>
              <a:buNone/>
            </a:pPr>
            <a:r>
              <a:rPr lang="zh-TW" altLang="en-US" sz="2400" dirty="0" smtClean="0"/>
              <a:t>   問</a:t>
            </a:r>
            <a:r>
              <a:rPr lang="en-US" sz="2400" dirty="0" err="1" smtClean="0"/>
              <a:t>答式</a:t>
            </a:r>
            <a:r>
              <a:rPr lang="zh-TW" altLang="en-US" sz="2400" dirty="0" smtClean="0"/>
              <a:t>的</a:t>
            </a:r>
            <a:r>
              <a:rPr lang="en-US" sz="2400" dirty="0" err="1" smtClean="0"/>
              <a:t>福音</a:t>
            </a:r>
            <a:r>
              <a:rPr lang="en-US" sz="2400" dirty="0" smtClean="0"/>
              <a:t>   Question and Answer</a:t>
            </a:r>
            <a:endParaRPr lang="en-US" altLang="ja-JP" sz="2400" dirty="0" smtClean="0"/>
          </a:p>
          <a:p>
            <a:pPr>
              <a:buNone/>
            </a:pPr>
            <a:endParaRPr lang="en-US" sz="2400" dirty="0" smtClean="0"/>
          </a:p>
          <a:p>
            <a:pPr>
              <a:buNone/>
            </a:pPr>
            <a:r>
              <a:rPr lang="en-US" sz="2400" dirty="0" smtClean="0"/>
              <a:t>-- 約 翰 (John) 3:16 ,  羅 馬(Rom) 3:23-26 </a:t>
            </a:r>
          </a:p>
          <a:p>
            <a:pPr>
              <a:buNone/>
            </a:pPr>
            <a:r>
              <a:rPr lang="en-US" sz="2400" dirty="0" smtClean="0"/>
              <a:t> </a:t>
            </a:r>
            <a:r>
              <a:rPr lang="en-US" sz="2400" dirty="0" err="1" smtClean="0"/>
              <a:t>傳神</a:t>
            </a:r>
            <a:r>
              <a:rPr lang="zh-TW" altLang="en-US" sz="2400" dirty="0" smtClean="0"/>
              <a:t>的愛和公義</a:t>
            </a:r>
            <a:r>
              <a:rPr lang="en-US" sz="2400" dirty="0" smtClean="0"/>
              <a:t>, </a:t>
            </a:r>
            <a:r>
              <a:rPr lang="zh-TW" altLang="en-US" sz="2400" dirty="0" smtClean="0"/>
              <a:t>叫</a:t>
            </a:r>
            <a:r>
              <a:rPr lang="en-US" sz="2400" dirty="0" smtClean="0"/>
              <a:t>人 </a:t>
            </a:r>
            <a:r>
              <a:rPr lang="en-US" sz="2400" dirty="0" err="1" smtClean="0"/>
              <a:t>認罪和悔改</a:t>
            </a:r>
            <a:endParaRPr lang="en-US" sz="2400" dirty="0" smtClean="0"/>
          </a:p>
          <a:p>
            <a:pPr>
              <a:buNone/>
            </a:pPr>
            <a:r>
              <a:rPr lang="en-US" sz="2400" dirty="0" smtClean="0"/>
              <a:t> Preach God’s love and righteousness that lead people to repent</a:t>
            </a:r>
          </a:p>
          <a:p>
            <a:pPr>
              <a:buNone/>
            </a:pPr>
            <a:endParaRPr lang="en-US" sz="2400"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smtClean="0"/>
              <a:t>4. 傳福音的結果</a:t>
            </a:r>
            <a:r>
              <a:rPr lang="en-US" sz="2700" dirty="0" smtClean="0"/>
              <a:t>  </a:t>
            </a:r>
            <a:br>
              <a:rPr lang="en-US" sz="2700" dirty="0" smtClean="0"/>
            </a:br>
            <a:r>
              <a:rPr lang="en-US" sz="2700" dirty="0" smtClean="0"/>
              <a:t> The end result of gospel preaching </a:t>
            </a:r>
            <a:endParaRPr lang="en-US" sz="2700" dirty="0"/>
          </a:p>
        </p:txBody>
      </p:sp>
      <p:sp>
        <p:nvSpPr>
          <p:cNvPr id="3" name="Content Placeholder 2"/>
          <p:cNvSpPr>
            <a:spLocks noGrp="1"/>
          </p:cNvSpPr>
          <p:nvPr>
            <p:ph idx="1"/>
          </p:nvPr>
        </p:nvSpPr>
        <p:spPr/>
        <p:txBody>
          <a:bodyPr/>
          <a:lstStyle/>
          <a:p>
            <a:pPr>
              <a:buNone/>
            </a:pPr>
            <a:r>
              <a:rPr lang="en-US" dirty="0" smtClean="0"/>
              <a:t>--</a:t>
            </a:r>
            <a:r>
              <a:rPr lang="en-US" sz="2400" dirty="0" smtClean="0"/>
              <a:t> 以 弗 所 (Eph) 1:4</a:t>
            </a:r>
            <a:r>
              <a:rPr lang="en-US" sz="2400" b="1" dirty="0" smtClean="0"/>
              <a:t>  ,  </a:t>
            </a:r>
            <a:r>
              <a:rPr lang="en-US" sz="2400" dirty="0" smtClean="0"/>
              <a:t>启 示 (Rev) 6:16</a:t>
            </a:r>
          </a:p>
          <a:p>
            <a:pPr>
              <a:buNone/>
            </a:pPr>
            <a:r>
              <a:rPr lang="en-US" sz="2400" dirty="0" smtClean="0"/>
              <a:t>     </a:t>
            </a:r>
            <a:r>
              <a:rPr lang="en-US" sz="2400" dirty="0" err="1" smtClean="0"/>
              <a:t>是神</a:t>
            </a:r>
            <a:r>
              <a:rPr lang="zh-TW" altLang="en-US" sz="2400" dirty="0" smtClean="0"/>
              <a:t>的</a:t>
            </a:r>
            <a:r>
              <a:rPr lang="en-US" sz="2400" dirty="0" smtClean="0"/>
              <a:t>揀 選 </a:t>
            </a:r>
            <a:r>
              <a:rPr lang="ja-JP" altLang="en-US" sz="2400" smtClean="0"/>
              <a:t>和人</a:t>
            </a:r>
            <a:r>
              <a:rPr lang="zh-TW" altLang="en-US" sz="2400" dirty="0" smtClean="0"/>
              <a:t>的選擇 </a:t>
            </a:r>
            <a:r>
              <a:rPr lang="en-US" altLang="zh-TW" sz="2400" dirty="0" smtClean="0"/>
              <a:t>God’s choice and Man’s option</a:t>
            </a:r>
          </a:p>
          <a:p>
            <a:pPr>
              <a:buNone/>
            </a:pPr>
            <a:endParaRPr lang="en-US" sz="2400" b="1" dirty="0" smtClean="0"/>
          </a:p>
          <a:p>
            <a:pPr>
              <a:buNone/>
            </a:pPr>
            <a:r>
              <a:rPr lang="en-US" sz="2400" b="1" dirty="0" smtClean="0"/>
              <a:t>-- </a:t>
            </a:r>
            <a:r>
              <a:rPr lang="en-US" sz="2400" dirty="0" smtClean="0"/>
              <a:t>約 翰 (John)1:12-13 </a:t>
            </a:r>
          </a:p>
          <a:p>
            <a:pPr>
              <a:buNone/>
            </a:pPr>
            <a:r>
              <a:rPr lang="en-US" sz="2400" b="1" dirty="0" smtClean="0"/>
              <a:t>    </a:t>
            </a:r>
            <a:r>
              <a:rPr lang="en-US" sz="2400" dirty="0" err="1" smtClean="0"/>
              <a:t>結果</a:t>
            </a:r>
            <a:r>
              <a:rPr lang="zh-TW" altLang="en-US" sz="2400" dirty="0" smtClean="0"/>
              <a:t>是神負責  </a:t>
            </a:r>
            <a:r>
              <a:rPr lang="en-US" altLang="zh-TW" sz="2400" dirty="0" smtClean="0"/>
              <a:t>God takes </a:t>
            </a:r>
            <a:r>
              <a:rPr lang="en-US" altLang="zh-TW" sz="2400" dirty="0" err="1" smtClean="0"/>
              <a:t>resposibility</a:t>
            </a:r>
            <a:endParaRPr lang="en-US" altLang="zh-TW" sz="2400" dirty="0" smtClean="0"/>
          </a:p>
          <a:p>
            <a:pPr>
              <a:buNone/>
            </a:pPr>
            <a:endParaRPr lang="en-US" sz="2400" b="1" dirty="0" smtClean="0"/>
          </a:p>
          <a:p>
            <a:pPr>
              <a:buNone/>
            </a:pPr>
            <a:r>
              <a:rPr lang="en-US" sz="2400" b="1" dirty="0" smtClean="0"/>
              <a:t>-- </a:t>
            </a:r>
            <a:r>
              <a:rPr lang="en-US" sz="2400" dirty="0" smtClean="0"/>
              <a:t>馬 太(Matt) 28:18-20, 19:16-26 </a:t>
            </a:r>
          </a:p>
          <a:p>
            <a:pPr>
              <a:buNone/>
            </a:pPr>
            <a:r>
              <a:rPr lang="zh-TW" altLang="en-US" sz="2400" dirty="0" smtClean="0"/>
              <a:t>   榮耀神 </a:t>
            </a:r>
            <a:r>
              <a:rPr lang="en-US" altLang="zh-TW" sz="2400" dirty="0" smtClean="0"/>
              <a:t>Glory to God</a:t>
            </a:r>
            <a:endParaRPr lang="en-US" sz="2400" b="1"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3756</TotalTime>
  <Words>1985</Words>
  <Application>Microsoft Office PowerPoint</Application>
  <PresentationFormat>On-screen Show (4:3)</PresentationFormat>
  <Paragraphs>161</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1. 什麼是福音   What is the gospel ?</vt:lpstr>
      <vt:lpstr>2. 福音是如何傳出去   How is the gospel preached  ?   </vt:lpstr>
      <vt:lpstr> 是聖靈的工作   Salvation is the work of Holy Spirit </vt:lpstr>
      <vt:lpstr>3. 傳福音的方式   The way to preach the gospel</vt:lpstr>
      <vt:lpstr>4. 傳福音的結果    The end result of gospel preaching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jil6078</cp:lastModifiedBy>
  <cp:revision>457</cp:revision>
  <dcterms:created xsi:type="dcterms:W3CDTF">2006-08-16T00:00:00Z</dcterms:created>
  <dcterms:modified xsi:type="dcterms:W3CDTF">2011-09-29T15:02:53Z</dcterms:modified>
</cp:coreProperties>
</file>