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5225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6" r:id="rId4"/>
    <p:sldId id="259" r:id="rId5"/>
    <p:sldId id="267" r:id="rId6"/>
    <p:sldId id="268" r:id="rId7"/>
    <p:sldId id="269" r:id="rId8"/>
    <p:sldId id="270" r:id="rId9"/>
    <p:sldId id="264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724561-83FE-634F-BCFD-11ACD8443522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A273-AE92-8845-B417-FA43216F44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778442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D8068-3CDB-9144-A289-39A87E8111A1}" type="datetimeFigureOut">
              <a:rPr lang="en-US" smtClean="0"/>
              <a:pPr/>
              <a:t>10/23/2011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C1F81-4BF8-7D49-AA58-B356C6DEAC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4854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C63F-6061-F648-B42E-3069720ABEB0}" type="datetime1">
              <a:rPr lang="en-US" smtClean="0"/>
              <a:pPr/>
              <a:t>10/23/2011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5BFF2-B982-B340-960D-9E786083808C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70D48D4F-D8DD-6743-BA1E-D0BA62DA10AE}" type="datetime1">
              <a:rPr lang="en-US" smtClean="0"/>
              <a:pPr/>
              <a:t>10/23/2011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FD4E-B76C-9A47-8C14-1E45E9E29A6E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88992-425E-2C46-8DA6-F5D20012DAA8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8D146B-CCA9-2440-B9F2-01437423A41C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7C5A-7504-CA4E-9DC4-38662A02DB1C}" type="datetime1">
              <a:rPr lang="en-US" smtClean="0"/>
              <a:pPr/>
              <a:t>10/23/2011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86950-DB0F-AB4D-9A78-A7E0900CFEEE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D20DFC-E2D5-4BD6-B744-D8DEEAB5F7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84F08-9D7B-7644-9FFC-01F6CA8230F0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E7479-9421-1040-BE8C-91729A4D8C3C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75091-14F7-1C4E-8515-0DE181FE59DD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BC583A-263D-1D4F-A1F8-C5DCB47EECD6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51CF10E1-6885-DE43-9EFA-5E43316A729D}" type="datetime1">
              <a:rPr lang="en-US" smtClean="0"/>
              <a:pPr/>
              <a:t>10/23/2011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69F46BC-AC76-5149-98F6-B26C65586BD6}" type="datetime1">
              <a:rPr lang="en-US" smtClean="0"/>
              <a:pPr/>
              <a:t>10/23/2011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38237106-F2ED-405E-BC33-CC3CF426205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26" r:id="rId1"/>
    <p:sldLayoutId id="2147485227" r:id="rId2"/>
    <p:sldLayoutId id="2147485228" r:id="rId3"/>
    <p:sldLayoutId id="2147485229" r:id="rId4"/>
    <p:sldLayoutId id="2147485230" r:id="rId5"/>
    <p:sldLayoutId id="2147485231" r:id="rId6"/>
    <p:sldLayoutId id="2147485232" r:id="rId7"/>
    <p:sldLayoutId id="2147485233" r:id="rId8"/>
    <p:sldLayoutId id="2147485234" r:id="rId9"/>
    <p:sldLayoutId id="2147485235" r:id="rId10"/>
    <p:sldLayoutId id="2147485236" r:id="rId11"/>
    <p:sldLayoutId id="2147485237" r:id="rId12"/>
    <p:sldLayoutId id="2147485238" r:id="rId1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93775" y="3041459"/>
            <a:ext cx="8063133" cy="1470025"/>
          </a:xfrm>
        </p:spPr>
        <p:txBody>
          <a:bodyPr/>
          <a:lstStyle/>
          <a:p>
            <a:r>
              <a:rPr lang="en-US" sz="4000" b="1" u="sng" dirty="0" smtClean="0">
                <a:effectLst/>
              </a:rPr>
              <a:t>Walking as Children of God </a:t>
            </a:r>
            <a:r>
              <a:rPr lang="en-US" b="1" u="sng" dirty="0" smtClean="0">
                <a:effectLst/>
              </a:rPr>
              <a:t/>
            </a:r>
            <a:br>
              <a:rPr lang="en-US" b="1" u="sng" dirty="0" smtClean="0">
                <a:effectLst/>
              </a:rPr>
            </a:br>
            <a:r>
              <a:rPr lang="zh-CN" altLang="en-US" dirty="0" smtClean="0">
                <a:effectLst/>
                <a:latin typeface="宋体"/>
                <a:ea typeface="宋体"/>
              </a:rPr>
              <a:t>行事为人当像 神的儿女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93776" y="4668693"/>
            <a:ext cx="7196328" cy="1576659"/>
          </a:xfrm>
        </p:spPr>
        <p:txBody>
          <a:bodyPr/>
          <a:lstStyle/>
          <a:p>
            <a:r>
              <a:rPr lang="en-US" altLang="ja-JP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 </a:t>
            </a:r>
            <a:r>
              <a:rPr lang="en-US" altLang="ja-JP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Ephesians </a:t>
            </a:r>
            <a:r>
              <a:rPr lang="ja-JP" altLang="en-US" sz="2400" b="1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以 弗 所 書</a:t>
            </a:r>
            <a:r>
              <a:rPr lang="en-US" altLang="ja-JP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 4:1-6, 21-24; 5:1-2</a:t>
            </a:r>
            <a:endParaRPr lang="en-US" altLang="ja-JP" sz="2400" b="1" dirty="0">
              <a:solidFill>
                <a:schemeClr val="tx1"/>
              </a:solidFill>
              <a:latin typeface="Corbel" charset="0"/>
              <a:ea typeface="ＭＳ Ｐゴシック" charset="0"/>
              <a:cs typeface="ＭＳ Ｐゴシック" charset="0"/>
            </a:endParaRPr>
          </a:p>
          <a:p>
            <a:endParaRPr lang="en-US" sz="2400" b="1" dirty="0" smtClean="0">
              <a:solidFill>
                <a:schemeClr val="tx1"/>
              </a:solidFill>
              <a:latin typeface="Corbel" charset="0"/>
              <a:ea typeface="ＭＳ Ｐゴシック" charset="0"/>
              <a:cs typeface="ＭＳ Ｐゴシック" charset="0"/>
            </a:endParaRPr>
          </a:p>
          <a:p>
            <a:r>
              <a:rPr lang="en-US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GKCCCC </a:t>
            </a:r>
            <a:r>
              <a:rPr lang="ja-JP" altLang="en-US" sz="2400" b="1" dirty="0">
                <a:solidFill>
                  <a:schemeClr val="tx1"/>
                </a:solidFill>
                <a:latin typeface="华文宋体" charset="0"/>
                <a:ea typeface="华文宋体" charset="0"/>
                <a:cs typeface="华文宋体" charset="0"/>
              </a:rPr>
              <a:t>堪城华人基督教会</a:t>
            </a:r>
            <a:endParaRPr lang="en-US" altLang="ja-JP" sz="2400" b="1" dirty="0">
              <a:solidFill>
                <a:schemeClr val="tx1"/>
              </a:solidFill>
              <a:latin typeface="华文宋体" charset="0"/>
              <a:ea typeface="华文宋体" charset="0"/>
              <a:cs typeface="华文宋体" charset="0"/>
            </a:endParaRPr>
          </a:p>
          <a:p>
            <a:pPr marL="63500">
              <a:lnSpc>
                <a:spcPct val="90000"/>
              </a:lnSpc>
            </a:pPr>
            <a:r>
              <a:rPr lang="en-US" sz="2400" b="1" dirty="0" smtClean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Oct. 23, </a:t>
            </a:r>
            <a:r>
              <a:rPr lang="en-US" sz="2400" b="1" dirty="0">
                <a:solidFill>
                  <a:schemeClr val="tx1"/>
                </a:solidFill>
                <a:latin typeface="Corbel" charset="0"/>
                <a:ea typeface="ＭＳ Ｐゴシック" charset="0"/>
                <a:cs typeface="ＭＳ Ｐゴシック" charset="0"/>
              </a:rPr>
              <a:t>2011</a:t>
            </a:r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3776" y="374592"/>
            <a:ext cx="2497278" cy="18729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817279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r>
              <a:rPr lang="en-US" sz="3200" b="1" dirty="0">
                <a:effectLst/>
              </a:rPr>
              <a:t>Encouragements/Applications from This Text </a:t>
            </a:r>
            <a:r>
              <a:rPr lang="en-US" sz="3200" b="1" dirty="0">
                <a:effectLst/>
                <a:latin typeface="宋体"/>
                <a:ea typeface="宋体"/>
                <a:cs typeface="宋体"/>
              </a:rPr>
              <a:t>经文的鼓励与应</a:t>
            </a:r>
            <a:r>
              <a:rPr lang="en-US" sz="3200" b="1" dirty="0" smtClean="0">
                <a:effectLst/>
                <a:latin typeface="宋体"/>
                <a:ea typeface="宋体"/>
                <a:cs typeface="宋体"/>
              </a:rPr>
              <a:t>用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93914" y="2201146"/>
            <a:ext cx="8058963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If we walk in Jesus, we are certain that...</a:t>
            </a:r>
            <a:endParaRPr lang="en-US" sz="2800" dirty="0">
              <a:solidFill>
                <a:srgbClr val="FFFFFF"/>
              </a:solidFill>
              <a:latin typeface="Times"/>
              <a:ea typeface="ＭＳ Ｐゴシック" charset="0"/>
              <a:cs typeface="Times"/>
            </a:endParaRPr>
          </a:p>
          <a:p>
            <a:r>
              <a:rPr lang="zh-Hant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如</a:t>
            </a:r>
            <a:r>
              <a:rPr 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果</a:t>
            </a:r>
            <a:r>
              <a:rPr lang="zh-TW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我们</a:t>
            </a:r>
            <a:r>
              <a:rPr lang="zh-TW" altLang="en-US" sz="24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遵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主</a:t>
            </a:r>
            <a:r>
              <a:rPr lang="zh-TW" altLang="en-US" sz="24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而</a:t>
            </a:r>
            <a:r>
              <a:rPr lang="zh-TW" altLang="en-US" sz="2400" dirty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行</a:t>
            </a:r>
            <a:r>
              <a:rPr lang="en-US" altLang="zh-TW" sz="24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, </a:t>
            </a:r>
            <a:r>
              <a:rPr lang="zh-TW" altLang="en-US" sz="2400" dirty="0" smtClean="0">
                <a:solidFill>
                  <a:srgbClr val="FFFFFF"/>
                </a:solidFill>
                <a:latin typeface="Times"/>
                <a:ea typeface="SimSun" charset="0"/>
                <a:cs typeface="Times"/>
              </a:rPr>
              <a:t>我们</a:t>
            </a:r>
            <a:r>
              <a:rPr lang="zh-TW" altLang="en-US" sz="24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可以确定</a:t>
            </a:r>
            <a:r>
              <a:rPr lang="en-US" sz="24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...</a:t>
            </a:r>
            <a:endParaRPr lang="en-US" altLang="ja-JP" sz="2800" dirty="0" smtClean="0">
              <a:solidFill>
                <a:srgbClr val="FFFFFF"/>
              </a:solidFill>
              <a:latin typeface="Times"/>
              <a:ea typeface="SimSun" charset="0"/>
              <a:cs typeface="Times"/>
            </a:endParaRPr>
          </a:p>
          <a:p>
            <a:pPr marL="285750" indent="-285750">
              <a:buFont typeface="Arial"/>
              <a:buChar char="•"/>
            </a:pPr>
            <a:endParaRPr lang="en-US" dirty="0" smtClean="0">
              <a:solidFill>
                <a:srgbClr val="FFFFFF"/>
              </a:solidFill>
            </a:endParaRPr>
          </a:p>
          <a:p>
            <a:pPr marL="285750" indent="-285750"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</a:rPr>
              <a:t>Jesus is and was the plan from God (1 Corn. 3:11; John 6:51). </a:t>
            </a:r>
            <a:endParaRPr lang="en-US" altLang="ja-JP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285750" lvl="0" indent="-285750"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</a:rPr>
              <a:t>“Jesus is enough for time and eternity,” said Charles Spurgeon (Matt. 17:8). </a:t>
            </a:r>
            <a:endParaRPr lang="en-US" sz="2400" dirty="0">
              <a:solidFill>
                <a:srgbClr val="FFFFFF"/>
              </a:solidFill>
            </a:endParaRPr>
          </a:p>
          <a:p>
            <a:pPr marL="285750" lvl="0" indent="-285750"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</a:rPr>
              <a:t>Jesus is more than enough. His grace is sufficient. He is all we need. With Jesus, we have 100 percent of security and worry not. (Matt. 6:34)</a:t>
            </a:r>
            <a:endParaRPr lang="en-US" altLang="ja-JP" sz="24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254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r>
              <a:rPr lang="en-US" sz="3200" b="1" u="sng" dirty="0" smtClean="0">
                <a:effectLst/>
              </a:rPr>
              <a:t>Walking as Children of God </a:t>
            </a:r>
            <a:br>
              <a:rPr lang="en-US" sz="3200" b="1" u="sng" dirty="0" smtClean="0">
                <a:effectLst/>
              </a:rPr>
            </a:br>
            <a:r>
              <a:rPr lang="ja-JP" altLang="en-US" sz="3200" b="1" smtClean="0">
                <a:effectLst/>
              </a:rPr>
              <a:t>行事为人当像 神的儿女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059909" y="2060529"/>
            <a:ext cx="7200072" cy="3342453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ja-JP" sz="2400" baseline="300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6</a:t>
            </a:r>
            <a:r>
              <a:rPr lang="en-US" altLang="ja-JP" sz="24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 </a:t>
            </a:r>
            <a:r>
              <a:rPr lang="en-US" altLang="ja-JP" sz="2400" dirty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As you therefore have received Christ Jesus the Lord, so </a:t>
            </a:r>
            <a:r>
              <a:rPr lang="en-US" altLang="ja-JP" sz="2400" b="1" i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"/>
                <a:ea typeface="ＭＳ Ｐゴシック" charset="0"/>
                <a:cs typeface="Times"/>
              </a:rPr>
              <a:t>walk in Him</a:t>
            </a:r>
            <a:r>
              <a:rPr lang="en-US" altLang="ja-JP" sz="2400" dirty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, </a:t>
            </a:r>
            <a:r>
              <a:rPr lang="en-US" altLang="ja-JP" sz="2400" baseline="30000" dirty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7</a:t>
            </a:r>
            <a:r>
              <a:rPr lang="en-US" altLang="ja-JP" sz="2400" dirty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 rooted and built up in Him and established in the faith, as you have been taught, abounding in it </a:t>
            </a:r>
            <a:r>
              <a:rPr lang="en-US" altLang="ja-JP" sz="24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with thanksgiving.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(Colossians 2:6-9, NKJV)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rgbClr val="FFFFFF"/>
              </a:solidFill>
              <a:latin typeface="Times"/>
              <a:ea typeface="ＭＳ Ｐゴシック" charset="0"/>
              <a:cs typeface="Arial"/>
            </a:endParaRPr>
          </a:p>
          <a:p>
            <a:r>
              <a:rPr lang="en-US" altLang="zh-TW" sz="2400" baseline="30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6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你们既然接受了主基督耶稣，就当</a:t>
            </a:r>
            <a:r>
              <a:rPr lang="zh-TW" altLang="en-US" sz="2400" dirty="0">
                <a:solidFill>
                  <a:schemeClr val="accent2">
                    <a:lumMod val="60000"/>
                    <a:lumOff val="40000"/>
                  </a:schemeClr>
                </a:solidFill>
                <a:latin typeface="宋体"/>
                <a:ea typeface="宋体"/>
                <a:cs typeface="宋体"/>
              </a:rPr>
              <a:t>遵他而</a:t>
            </a:r>
            <a:r>
              <a:rPr lang="zh-TW" altLang="en-US" sz="2400" dirty="0">
                <a:solidFill>
                  <a:srgbClr val="FFB762"/>
                </a:solidFill>
                <a:latin typeface="宋体"/>
                <a:ea typeface="宋体"/>
                <a:cs typeface="宋体"/>
              </a:rPr>
              <a:t>行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，</a:t>
            </a:r>
            <a:r>
              <a:rPr lang="en-US" altLang="zh-TW" sz="2400" baseline="300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7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在</a:t>
            </a:r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他</a:t>
            </a:r>
            <a:endParaRPr lang="en-US" altLang="zh-TW" sz="2400" dirty="0" smtClean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里面生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根建造，信心坚固，正如你们所领的教训，</a:t>
            </a:r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感</a:t>
            </a:r>
            <a:endParaRPr lang="en-US" altLang="zh-TW" sz="2400" dirty="0" smtClean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  <a:p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谢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的心也更增长了</a:t>
            </a:r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。</a:t>
            </a:r>
            <a:endParaRPr lang="en-US" altLang="zh-TW" sz="2400" dirty="0" smtClean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  <a:p>
            <a:r>
              <a:rPr lang="en-US" altLang="zh-TW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(</a:t>
            </a:r>
            <a:r>
              <a:rPr lang="zh-TW" altLang="en-US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歌羅西書 </a:t>
            </a:r>
            <a:r>
              <a:rPr lang="en-US" altLang="zh-TW" sz="2400" dirty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2:6-7</a:t>
            </a:r>
            <a:r>
              <a:rPr lang="en-US" altLang="zh-TW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)</a:t>
            </a:r>
            <a:endParaRPr lang="en-US" altLang="ja-JP" sz="2400" dirty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宋体"/>
              <a:ea typeface="宋体"/>
              <a:cs typeface="宋体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0014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r>
              <a:rPr lang="en-US" sz="3200" b="1" u="sng" dirty="0" smtClean="0">
                <a:effectLst/>
              </a:rPr>
              <a:t>Walking as Children of God </a:t>
            </a:r>
            <a:br>
              <a:rPr lang="en-US" sz="3200" b="1" u="sng" dirty="0" smtClean="0">
                <a:effectLst/>
              </a:rPr>
            </a:br>
            <a:r>
              <a:rPr lang="ja-JP" altLang="en-US" sz="3200" b="1" smtClean="0">
                <a:effectLst/>
              </a:rPr>
              <a:t>行事为人就当像 神的儿女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/>
            <a:r>
              <a:rPr lang="en-US" dirty="0" smtClean="0"/>
              <a:t> As children of God, we are diluted by many world religions that want to add or take away from God’s original simple salvation plan.</a:t>
            </a:r>
          </a:p>
          <a:p>
            <a:pPr marL="0" indent="0"/>
            <a:r>
              <a:rPr lang="en-US" dirty="0" smtClean="0"/>
              <a:t> As children of God, we frequently hear words of insufficiency from our an enemy in our ears - You are not good enough.</a:t>
            </a:r>
          </a:p>
          <a:p>
            <a:pPr marL="0" indent="0"/>
            <a:r>
              <a:rPr lang="en-US" dirty="0" smtClean="0"/>
              <a:t> As children of God, we all face a countless of personal insecurities every day – job security, marriage stability, political turmoil, world crisis, or economic catastrophe, etc.</a:t>
            </a:r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00149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59400" y="2070846"/>
            <a:ext cx="7417839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en-US" sz="2400" b="1" dirty="0" smtClean="0">
                <a:solidFill>
                  <a:srgbClr val="FFFFFF"/>
                </a:solidFill>
              </a:rPr>
              <a:t>Remember #1: If we walk in Him, we are walking in unity</a:t>
            </a:r>
            <a:r>
              <a:rPr lang="ja-JP" altLang="en-US" sz="2400" b="1" smtClean="0">
                <a:solidFill>
                  <a:srgbClr val="FFFFFF"/>
                </a:solidFill>
              </a:rPr>
              <a:t>我 们 有合 而 为 一</a:t>
            </a:r>
            <a:r>
              <a:rPr lang="en-US" sz="2400" dirty="0" smtClean="0">
                <a:solidFill>
                  <a:srgbClr val="FFFFFF"/>
                </a:solidFill>
              </a:rPr>
              <a:t> </a:t>
            </a:r>
          </a:p>
          <a:p>
            <a:pPr marL="457200" lvl="0" indent="-457200"/>
            <a:endParaRPr lang="en-US" sz="2400" dirty="0" smtClean="0">
              <a:solidFill>
                <a:srgbClr val="FFFFFF"/>
              </a:solidFill>
            </a:endParaRPr>
          </a:p>
          <a:p>
            <a:pPr marL="914400" lvl="1" indent="-45720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FFFFFF"/>
                </a:solidFill>
              </a:rPr>
              <a:t>“</a:t>
            </a:r>
            <a:r>
              <a:rPr lang="en-US" sz="2000" baseline="30000" dirty="0" smtClean="0">
                <a:solidFill>
                  <a:srgbClr val="FFFFFF"/>
                </a:solidFill>
              </a:rPr>
              <a:t>1</a:t>
            </a:r>
            <a:r>
              <a:rPr lang="en-US" sz="2000" dirty="0" smtClean="0">
                <a:solidFill>
                  <a:srgbClr val="FFFFFF"/>
                </a:solidFill>
              </a:rPr>
              <a:t>…walk worthy of the calling with which you were called, </a:t>
            </a:r>
            <a:r>
              <a:rPr lang="en-US" sz="2000" baseline="30000" dirty="0" smtClean="0">
                <a:solidFill>
                  <a:srgbClr val="FFFFFF"/>
                </a:solidFill>
              </a:rPr>
              <a:t>2</a:t>
            </a:r>
            <a:r>
              <a:rPr lang="en-US" sz="2000" dirty="0" smtClean="0">
                <a:solidFill>
                  <a:srgbClr val="FFFFFF"/>
                </a:solidFill>
              </a:rPr>
              <a:t>with all lowliness and gentleness, with longsuffering, bearing with one another in love, </a:t>
            </a:r>
            <a:r>
              <a:rPr lang="en-US" sz="2000" baseline="30000" dirty="0" smtClean="0">
                <a:solidFill>
                  <a:srgbClr val="FFFFFF"/>
                </a:solidFill>
              </a:rPr>
              <a:t>3</a:t>
            </a:r>
            <a:r>
              <a:rPr lang="en-US" sz="2000" dirty="0" smtClean="0">
                <a:solidFill>
                  <a:srgbClr val="FFFFFF"/>
                </a:solidFill>
              </a:rPr>
              <a:t>endeavoring to keep the </a:t>
            </a:r>
            <a:r>
              <a:rPr lang="en-US" sz="2000" b="1" dirty="0" smtClean="0">
                <a:solidFill>
                  <a:srgbClr val="FFC000"/>
                </a:solidFill>
              </a:rPr>
              <a:t>unity</a:t>
            </a:r>
            <a:r>
              <a:rPr lang="en-US" sz="2000" dirty="0" smtClean="0">
                <a:solidFill>
                  <a:srgbClr val="FFFFFF"/>
                </a:solidFill>
              </a:rPr>
              <a:t> of the Spirit in the bond of peace.”</a:t>
            </a:r>
            <a:r>
              <a:rPr lang="zh-TW" altLang="en-US" sz="2800" dirty="0" smtClean="0">
                <a:solidFill>
                  <a:srgbClr val="FFFFFF"/>
                </a:solidFill>
              </a:rPr>
              <a:t> </a:t>
            </a:r>
            <a:r>
              <a:rPr lang="en-US" altLang="zh-TW" sz="2000" dirty="0" smtClean="0">
                <a:solidFill>
                  <a:srgbClr val="FFFFFF"/>
                </a:solidFill>
              </a:rPr>
              <a:t>(Eph. 4:1-3)</a:t>
            </a:r>
            <a:endParaRPr lang="en-US" altLang="zh-TW" sz="2000" dirty="0" smtClean="0">
              <a:solidFill>
                <a:srgbClr val="FFFFFF"/>
              </a:solidFill>
            </a:endParaRPr>
          </a:p>
          <a:p>
            <a:pPr marL="742950" lvl="1" indent="-285750"/>
            <a:r>
              <a:rPr lang="en-US" altLang="zh-TW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	1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既然蒙召，行事为人就当与蒙召的恩相称。</a:t>
            </a:r>
            <a:r>
              <a:rPr lang="en-US" altLang="zh-CN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2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凡事谦虚、温柔、忍耐，用爱心互相宽容，</a:t>
            </a:r>
            <a:r>
              <a:rPr lang="en-US" altLang="zh-CN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3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用和平彼此联络，竭力保守圣灵所赐</a:t>
            </a:r>
            <a:r>
              <a:rPr lang="zh-CN" altLang="en-US" sz="2000" b="1" dirty="0" smtClean="0">
                <a:solidFill>
                  <a:srgbClr val="FFC000"/>
                </a:solidFill>
                <a:latin typeface="宋体"/>
                <a:ea typeface="宋体"/>
                <a:cs typeface="宋体"/>
              </a:rPr>
              <a:t>合而为一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的心</a:t>
            </a:r>
            <a:r>
              <a:rPr lang="zh-TW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。</a:t>
            </a:r>
            <a:r>
              <a:rPr lang="en-US" sz="2000" dirty="0" smtClean="0">
                <a:solidFill>
                  <a:srgbClr val="FFFFFF"/>
                </a:solidFill>
              </a:rPr>
              <a:t>(</a:t>
            </a:r>
            <a:r>
              <a:rPr lang="zh-CN" alt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以弗所</a:t>
            </a:r>
            <a:r>
              <a:rPr lang="zh-CN" alt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書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r>
              <a:rPr lang="en-US" sz="2000" dirty="0" smtClean="0">
                <a:solidFill>
                  <a:srgbClr val="FFFFFF"/>
                </a:solidFill>
              </a:rPr>
              <a:t>4:1-3)</a:t>
            </a: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r>
              <a:rPr lang="en-US" sz="3200" b="1" u="sng" dirty="0" smtClean="0">
                <a:effectLst/>
              </a:rPr>
              <a:t>Walking as Children of God </a:t>
            </a:r>
            <a:br>
              <a:rPr lang="en-US" sz="3200" b="1" u="sng" dirty="0" smtClean="0">
                <a:effectLst/>
              </a:rPr>
            </a:br>
            <a:r>
              <a:rPr lang="ja-JP" altLang="en-US" sz="3200" b="1" smtClean="0">
                <a:effectLst/>
              </a:rPr>
              <a:t>行事为人就当像 神的儿女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7254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59400" y="2070846"/>
            <a:ext cx="741783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en-US" sz="2400" b="1" dirty="0" smtClean="0">
                <a:solidFill>
                  <a:srgbClr val="FFFFFF"/>
                </a:solidFill>
              </a:rPr>
              <a:t>Remember #2: If we walk in Him, we are walking in holiness </a:t>
            </a:r>
            <a:r>
              <a:rPr lang="ja-JP" altLang="en-US" sz="2400" b="1" smtClean="0">
                <a:solidFill>
                  <a:srgbClr val="FFFFFF"/>
                </a:solidFill>
              </a:rPr>
              <a:t>我 们 有 </a:t>
            </a:r>
            <a:r>
              <a:rPr lang="en-US" sz="2400" b="1" dirty="0" smtClean="0">
                <a:solidFill>
                  <a:srgbClr val="FFFFFF"/>
                </a:solidFill>
              </a:rPr>
              <a:t>圣 洁 形 像</a:t>
            </a:r>
            <a:endParaRPr lang="en-US" sz="2400" dirty="0" smtClean="0">
              <a:solidFill>
                <a:srgbClr val="FFFFFF"/>
              </a:solidFill>
            </a:endParaRPr>
          </a:p>
          <a:p>
            <a:endParaRPr lang="en-US" sz="24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</a:rPr>
              <a:t>“</a:t>
            </a:r>
            <a:r>
              <a:rPr lang="en-US" sz="2000" baseline="30000" dirty="0" smtClean="0">
                <a:solidFill>
                  <a:srgbClr val="FFFFFF"/>
                </a:solidFill>
              </a:rPr>
              <a:t>22</a:t>
            </a:r>
            <a:r>
              <a:rPr lang="en-US" sz="2000" dirty="0" smtClean="0">
                <a:solidFill>
                  <a:srgbClr val="FFFFFF"/>
                </a:solidFill>
              </a:rPr>
              <a:t> that you put off, concerning your former conduct, the old man which grows corrupt according to the deceitful lusts, </a:t>
            </a:r>
            <a:r>
              <a:rPr lang="en-US" sz="2000" baseline="30000" dirty="0" smtClean="0">
                <a:solidFill>
                  <a:srgbClr val="FFFFFF"/>
                </a:solidFill>
              </a:rPr>
              <a:t>23</a:t>
            </a:r>
            <a:r>
              <a:rPr lang="en-US" sz="2000" dirty="0" smtClean="0">
                <a:solidFill>
                  <a:srgbClr val="FFFFFF"/>
                </a:solidFill>
              </a:rPr>
              <a:t> and be renewed in the spirit of your mind, </a:t>
            </a:r>
            <a:r>
              <a:rPr lang="en-US" sz="2000" baseline="30000" dirty="0" smtClean="0">
                <a:solidFill>
                  <a:srgbClr val="FFFFFF"/>
                </a:solidFill>
              </a:rPr>
              <a:t>24</a:t>
            </a:r>
            <a:r>
              <a:rPr lang="en-US" sz="2000" dirty="0" smtClean="0">
                <a:solidFill>
                  <a:srgbClr val="FFFFFF"/>
                </a:solidFill>
              </a:rPr>
              <a:t> and that you put on the new man which was created according to God, in true righteousness and holiness</a:t>
            </a:r>
            <a:r>
              <a:rPr lang="en-US" sz="2000" dirty="0" smtClean="0">
                <a:solidFill>
                  <a:srgbClr val="FFFFFF"/>
                </a:solidFill>
              </a:rPr>
              <a:t>.” (Eph. 4:22-24)</a:t>
            </a:r>
            <a:r>
              <a:rPr lang="zh-TW" altLang="en-US" sz="2800" dirty="0" smtClean="0">
                <a:solidFill>
                  <a:srgbClr val="FFFFFF"/>
                </a:solidFill>
              </a:rPr>
              <a:t> </a:t>
            </a:r>
            <a:endParaRPr lang="en-US" altLang="zh-TW" sz="2800" dirty="0" smtClean="0">
              <a:solidFill>
                <a:srgbClr val="FFFFFF"/>
              </a:solidFill>
            </a:endParaRPr>
          </a:p>
          <a:p>
            <a:pPr marL="742950" lvl="1" indent="-285750"/>
            <a:r>
              <a:rPr lang="en-US" altLang="zh-TW" sz="28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	</a:t>
            </a:r>
            <a:r>
              <a:rPr lang="en-US" altLang="zh-TW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22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就要脱去你们从前行为上的旧人，这旧人是因私欲的迷惑渐渐变坏的；</a:t>
            </a:r>
            <a:r>
              <a:rPr lang="en-US" altLang="zh-CN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23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又要将你们的心志改换一新，</a:t>
            </a:r>
            <a:r>
              <a:rPr lang="en-US" altLang="zh-CN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24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并且穿上新人；这新人是照着 </a:t>
            </a:r>
            <a:r>
              <a:rPr lang="zh-CN" altLang="en-US" sz="2000" b="1" dirty="0" smtClean="0">
                <a:solidFill>
                  <a:srgbClr val="FFC000"/>
                </a:solidFill>
                <a:latin typeface="宋体"/>
                <a:ea typeface="宋体"/>
                <a:cs typeface="宋体"/>
              </a:rPr>
              <a:t>神的形像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造的，有真理的仁义和圣洁</a:t>
            </a:r>
            <a:r>
              <a:rPr lang="zh-TW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。</a:t>
            </a:r>
            <a:r>
              <a:rPr lang="en-US" sz="2000" dirty="0" smtClean="0">
                <a:solidFill>
                  <a:srgbClr val="FFFFFF"/>
                </a:solidFill>
              </a:rPr>
              <a:t>(</a:t>
            </a:r>
            <a:r>
              <a:rPr lang="zh-CN" alt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以弗所</a:t>
            </a:r>
            <a:r>
              <a:rPr lang="zh-CN" alt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書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r>
              <a:rPr lang="en-US" sz="2000" dirty="0" smtClean="0">
                <a:solidFill>
                  <a:srgbClr val="FFFFFF"/>
                </a:solidFill>
              </a:rPr>
              <a:t>4:22-24)</a:t>
            </a: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r>
              <a:rPr lang="en-US" sz="3200" b="1" u="sng" dirty="0" smtClean="0">
                <a:effectLst/>
              </a:rPr>
              <a:t>Walking as Children of God </a:t>
            </a:r>
            <a:br>
              <a:rPr lang="en-US" sz="3200" b="1" u="sng" dirty="0" smtClean="0">
                <a:effectLst/>
              </a:rPr>
            </a:br>
            <a:r>
              <a:rPr lang="ja-JP" altLang="en-US" sz="3200" b="1" smtClean="0">
                <a:effectLst/>
              </a:rPr>
              <a:t>行事为人就当像 神的儿女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7254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59400" y="2070846"/>
            <a:ext cx="7417839" cy="50660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en-US" sz="2400" b="1" dirty="0" smtClean="0">
                <a:solidFill>
                  <a:srgbClr val="FFFFFF"/>
                </a:solidFill>
              </a:rPr>
              <a:t>Remember #3: If we walk in Him, we are walking in love </a:t>
            </a:r>
            <a:r>
              <a:rPr lang="ja-JP" altLang="en-US" sz="2400" b="1" smtClean="0">
                <a:solidFill>
                  <a:srgbClr val="FFFFFF"/>
                </a:solidFill>
              </a:rPr>
              <a:t>我 们 是 凭 爱 行 事</a:t>
            </a:r>
            <a:endParaRPr lang="en-US" altLang="ja-JP" sz="2400" b="1" dirty="0" smtClean="0">
              <a:solidFill>
                <a:srgbClr val="FFFFFF"/>
              </a:solidFill>
            </a:endParaRPr>
          </a:p>
          <a:p>
            <a:pPr marL="457200" lvl="0" indent="-457200">
              <a:buFont typeface="+mj-lt"/>
              <a:buAutoNum type="arabicPeriod" startAt="2"/>
            </a:pPr>
            <a:endParaRPr lang="en-US" sz="24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>
              <a:lnSpc>
                <a:spcPct val="80000"/>
              </a:lnSpc>
            </a:pPr>
            <a:r>
              <a:rPr lang="en-US" altLang="ja-JP" sz="2400" baseline="300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 1 </a:t>
            </a:r>
            <a:r>
              <a:rPr lang="en-US" altLang="ja-JP" sz="24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Therefore be imitators of God as dear children. </a:t>
            </a:r>
            <a:r>
              <a:rPr lang="en-US" altLang="ja-JP" sz="2400" baseline="300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2</a:t>
            </a:r>
            <a:r>
              <a:rPr lang="en-US" altLang="ja-JP" sz="24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 And </a:t>
            </a:r>
            <a:r>
              <a:rPr lang="en-US" altLang="ja-JP" sz="2400" b="1" i="1" dirty="0" smtClean="0">
                <a:solidFill>
                  <a:schemeClr val="accent1"/>
                </a:solidFill>
                <a:latin typeface="Times"/>
                <a:ea typeface="ＭＳ Ｐゴシック" charset="0"/>
                <a:cs typeface="Times"/>
              </a:rPr>
              <a:t>walk in love</a:t>
            </a:r>
            <a:r>
              <a:rPr lang="en-US" altLang="ja-JP" sz="2400" dirty="0" smtClean="0">
                <a:solidFill>
                  <a:schemeClr val="bg1"/>
                </a:solidFill>
                <a:latin typeface="Times"/>
                <a:ea typeface="ＭＳ Ｐゴシック" charset="0"/>
                <a:cs typeface="Times"/>
              </a:rPr>
              <a:t>, as Christ also has loved us and given Himself for us, an offering and a sacrifice to God for a sweet-smelling aroma.</a:t>
            </a:r>
          </a:p>
          <a:p>
            <a:pPr>
              <a:lnSpc>
                <a:spcPct val="80000"/>
              </a:lnSpc>
            </a:pPr>
            <a:r>
              <a:rPr lang="en-US" sz="2400" dirty="0" smtClean="0">
                <a:solidFill>
                  <a:srgbClr val="FFFFFF"/>
                </a:solidFill>
                <a:latin typeface="Times"/>
                <a:ea typeface="ＭＳ Ｐゴシック" charset="0"/>
                <a:cs typeface="Times"/>
              </a:rPr>
              <a:t>(Ephesians 5:1-2, NKJV)</a:t>
            </a:r>
          </a:p>
          <a:p>
            <a:pPr>
              <a:lnSpc>
                <a:spcPct val="80000"/>
              </a:lnSpc>
            </a:pPr>
            <a:endParaRPr lang="en-US" sz="2400" dirty="0" smtClean="0">
              <a:solidFill>
                <a:srgbClr val="FFFFFF"/>
              </a:solidFill>
              <a:latin typeface="Times"/>
              <a:ea typeface="ＭＳ Ｐゴシック" charset="0"/>
              <a:cs typeface="Arial"/>
            </a:endParaRPr>
          </a:p>
          <a:p>
            <a:r>
              <a:rPr lang="en-US" altLang="zh-CN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 </a:t>
            </a:r>
            <a:r>
              <a:rPr lang="en-US" altLang="zh-CN" sz="2400" baseline="30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1</a:t>
            </a:r>
            <a:r>
              <a:rPr lang="zh-CN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所以，你们该效法 神，好像蒙慈爱的儿女一样。</a:t>
            </a:r>
            <a:r>
              <a:rPr lang="en-US" altLang="zh-CN" sz="2400" baseline="30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2</a:t>
            </a:r>
            <a:r>
              <a:rPr lang="zh-CN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也要</a:t>
            </a:r>
            <a:r>
              <a:rPr lang="zh-CN" altLang="en-US" sz="2400" b="1" dirty="0" smtClean="0">
                <a:solidFill>
                  <a:schemeClr val="accent1"/>
                </a:solidFill>
                <a:latin typeface="宋体"/>
                <a:ea typeface="宋体"/>
                <a:cs typeface="宋体"/>
              </a:rPr>
              <a:t>凭爱心行事</a:t>
            </a:r>
            <a:r>
              <a:rPr lang="zh-CN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，正如基督爱我们，为我们舍了自己，当作馨香的供物和祭物，献与 神</a:t>
            </a:r>
            <a:r>
              <a:rPr lang="zh-TW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。</a:t>
            </a:r>
            <a:endParaRPr lang="en-US" altLang="zh-TW" sz="2400" dirty="0" smtClean="0">
              <a:solidFill>
                <a:schemeClr val="bg1"/>
              </a:solidFill>
              <a:latin typeface="宋体"/>
              <a:ea typeface="宋体"/>
              <a:cs typeface="宋体"/>
            </a:endParaRPr>
          </a:p>
          <a:p>
            <a:r>
              <a:rPr lang="en-US" altLang="zh-TW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(</a:t>
            </a:r>
            <a:r>
              <a:rPr lang="zh-CN" altLang="en-US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以弗所書 </a:t>
            </a:r>
            <a:r>
              <a:rPr lang="en-US" altLang="zh-CN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5</a:t>
            </a:r>
            <a:r>
              <a:rPr lang="en-US" altLang="zh-TW" sz="24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:1-2)</a:t>
            </a:r>
            <a:endParaRPr lang="en-US" altLang="ja-JP" sz="2400" dirty="0" smtClean="0">
              <a:solidFill>
                <a:schemeClr val="bg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宋体"/>
              <a:ea typeface="宋体"/>
              <a:cs typeface="宋体"/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r>
              <a:rPr lang="en-US" sz="3200" b="1" u="sng" dirty="0" smtClean="0">
                <a:effectLst/>
              </a:rPr>
              <a:t>Walking as Children of God </a:t>
            </a:r>
            <a:br>
              <a:rPr lang="en-US" sz="3200" b="1" u="sng" dirty="0" smtClean="0">
                <a:effectLst/>
              </a:rPr>
            </a:br>
            <a:r>
              <a:rPr lang="ja-JP" altLang="en-US" sz="3200" b="1" smtClean="0">
                <a:effectLst/>
              </a:rPr>
              <a:t>行事为人就当像 神的儿女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7254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59400" y="2070846"/>
            <a:ext cx="741783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en-US" sz="2400" b="1" dirty="0" smtClean="0">
                <a:solidFill>
                  <a:srgbClr val="FFFFFF"/>
                </a:solidFill>
              </a:rPr>
              <a:t>Remember #4: If we walk in Him, we are walking in light </a:t>
            </a:r>
            <a:r>
              <a:rPr lang="ja-JP" altLang="en-US" sz="2400" b="1" smtClean="0">
                <a:solidFill>
                  <a:srgbClr val="FFFFFF"/>
                </a:solidFill>
              </a:rPr>
              <a:t>我 们 是 </a:t>
            </a:r>
            <a:r>
              <a:rPr lang="en-US" sz="2400" b="1" dirty="0" smtClean="0">
                <a:solidFill>
                  <a:srgbClr val="FFFFFF"/>
                </a:solidFill>
              </a:rPr>
              <a:t>行 </a:t>
            </a:r>
            <a:r>
              <a:rPr lang="ja-JP" altLang="en-US" sz="2400" b="1" smtClean="0">
                <a:solidFill>
                  <a:srgbClr val="FFFFFF"/>
                </a:solidFill>
              </a:rPr>
              <a:t>在</a:t>
            </a:r>
            <a:r>
              <a:rPr lang="en-US" sz="2400" b="1" dirty="0" smtClean="0">
                <a:solidFill>
                  <a:srgbClr val="FFFFFF"/>
                </a:solidFill>
              </a:rPr>
              <a:t> 光 中</a:t>
            </a:r>
          </a:p>
          <a:p>
            <a:pPr marL="457200" lvl="0" indent="-457200">
              <a:buFont typeface="+mj-lt"/>
              <a:buAutoNum type="arabicPeriod" startAt="2"/>
            </a:pPr>
            <a:endParaRPr lang="en-US" sz="20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</a:rPr>
              <a:t>“</a:t>
            </a:r>
            <a:r>
              <a:rPr lang="en-US" sz="2000" baseline="30000" dirty="0" smtClean="0">
                <a:solidFill>
                  <a:srgbClr val="FFFFFF"/>
                </a:solidFill>
              </a:rPr>
              <a:t>8</a:t>
            </a:r>
            <a:r>
              <a:rPr lang="en-US" sz="2000" dirty="0" smtClean="0">
                <a:solidFill>
                  <a:srgbClr val="FFFFFF"/>
                </a:solidFill>
              </a:rPr>
              <a:t> For you were once darkness, but now you are </a:t>
            </a:r>
            <a:r>
              <a:rPr lang="en-US" sz="2000" b="1" dirty="0" smtClean="0">
                <a:solidFill>
                  <a:srgbClr val="FFC000"/>
                </a:solidFill>
              </a:rPr>
              <a:t>light in the Lord</a:t>
            </a:r>
            <a:r>
              <a:rPr lang="en-US" sz="2000" dirty="0" smtClean="0">
                <a:solidFill>
                  <a:srgbClr val="FFFFFF"/>
                </a:solidFill>
              </a:rPr>
              <a:t>. Walk as children of light </a:t>
            </a:r>
            <a:r>
              <a:rPr lang="en-US" sz="2000" baseline="30000" dirty="0" smtClean="0">
                <a:solidFill>
                  <a:srgbClr val="FFFFFF"/>
                </a:solidFill>
              </a:rPr>
              <a:t>9</a:t>
            </a:r>
            <a:r>
              <a:rPr lang="en-US" sz="2000" dirty="0" smtClean="0">
                <a:solidFill>
                  <a:srgbClr val="FFFFFF"/>
                </a:solidFill>
              </a:rPr>
              <a:t> (for the fruit of the Spirit[b]is in all goodness, righteousness, and truth), </a:t>
            </a:r>
            <a:r>
              <a:rPr lang="en-US" sz="2000" baseline="30000" dirty="0" smtClean="0">
                <a:solidFill>
                  <a:srgbClr val="FFFFFF"/>
                </a:solidFill>
              </a:rPr>
              <a:t>10</a:t>
            </a:r>
            <a:r>
              <a:rPr lang="en-US" sz="2000" dirty="0" smtClean="0">
                <a:solidFill>
                  <a:srgbClr val="FFFFFF"/>
                </a:solidFill>
              </a:rPr>
              <a:t> finding out what is acceptable to the Lord.”</a:t>
            </a:r>
            <a:r>
              <a:rPr lang="zh-TW" altLang="en-US" sz="2000" dirty="0" smtClean="0">
                <a:solidFill>
                  <a:srgbClr val="FFFFFF"/>
                </a:solidFill>
              </a:rPr>
              <a:t> </a:t>
            </a:r>
            <a:r>
              <a:rPr lang="en-US" altLang="zh-TW" sz="2000" dirty="0" smtClean="0">
                <a:solidFill>
                  <a:srgbClr val="FFFFFF"/>
                </a:solidFill>
              </a:rPr>
              <a:t>(Eph. 5:8-10)</a:t>
            </a:r>
            <a:endParaRPr lang="en-US" altLang="zh-TW" sz="2000" dirty="0" smtClean="0">
              <a:solidFill>
                <a:srgbClr val="FFFFFF"/>
              </a:solidFill>
            </a:endParaRPr>
          </a:p>
          <a:p>
            <a:pPr marL="742950" lvl="1" indent="-285750"/>
            <a:r>
              <a:rPr lang="en-US" altLang="zh-TW" sz="28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	</a:t>
            </a:r>
            <a:r>
              <a:rPr lang="en-US" altLang="zh-TW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8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从前你们是暗昧的，但如今</a:t>
            </a:r>
            <a:r>
              <a:rPr lang="zh-CN" altLang="en-US" sz="2000" b="1" dirty="0" smtClean="0">
                <a:solidFill>
                  <a:srgbClr val="FFC000"/>
                </a:solidFill>
                <a:latin typeface="宋体"/>
                <a:ea typeface="宋体"/>
                <a:cs typeface="宋体"/>
              </a:rPr>
              <a:t>在主里面是光明的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，行事为人就当像光明的子女。</a:t>
            </a:r>
            <a:r>
              <a:rPr lang="en-US" altLang="zh-CN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9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光明所结的果子就是一切良善、公义、诚实。</a:t>
            </a:r>
            <a:r>
              <a:rPr lang="en-US" altLang="zh-CN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10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总要察验何为主所喜悦的事</a:t>
            </a:r>
            <a:r>
              <a:rPr lang="zh-TW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。</a:t>
            </a:r>
            <a:r>
              <a:rPr lang="en-US" sz="2000" dirty="0" smtClean="0">
                <a:solidFill>
                  <a:srgbClr val="FFFFFF"/>
                </a:solidFill>
              </a:rPr>
              <a:t>(</a:t>
            </a:r>
            <a:r>
              <a:rPr lang="zh-CN" alt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以弗所</a:t>
            </a:r>
            <a:r>
              <a:rPr lang="zh-CN" alt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書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r>
              <a:rPr lang="en-US" sz="2000" dirty="0" smtClean="0">
                <a:solidFill>
                  <a:srgbClr val="FFFFFF"/>
                </a:solidFill>
              </a:rPr>
              <a:t>5:8-10)</a:t>
            </a: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r>
              <a:rPr lang="en-US" sz="3200" b="1" u="sng" dirty="0" smtClean="0">
                <a:effectLst/>
              </a:rPr>
              <a:t>Walking as Children of God </a:t>
            </a:r>
            <a:br>
              <a:rPr lang="en-US" sz="3200" b="1" u="sng" dirty="0" smtClean="0">
                <a:effectLst/>
              </a:rPr>
            </a:br>
            <a:r>
              <a:rPr lang="ja-JP" altLang="en-US" sz="3200" b="1" smtClean="0">
                <a:effectLst/>
              </a:rPr>
              <a:t>行事为人就当像 神的儿女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7254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959400" y="2070846"/>
            <a:ext cx="7417839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/>
            <a:r>
              <a:rPr lang="en-US" sz="2400" b="1" dirty="0" smtClean="0">
                <a:solidFill>
                  <a:srgbClr val="FFFFFF"/>
                </a:solidFill>
              </a:rPr>
              <a:t>Remember #5: If we walk in Him, we are walking in wisdom </a:t>
            </a:r>
            <a:r>
              <a:rPr lang="ja-JP" altLang="en-US" sz="2400" b="1" smtClean="0">
                <a:solidFill>
                  <a:srgbClr val="FFFFFF"/>
                </a:solidFill>
              </a:rPr>
              <a:t>我 们 行 事 凭 智 慧</a:t>
            </a:r>
            <a:endParaRPr lang="en-US" altLang="ja-JP" sz="2400" b="1" dirty="0" smtClean="0">
              <a:solidFill>
                <a:srgbClr val="FFFFFF"/>
              </a:solidFill>
            </a:endParaRPr>
          </a:p>
          <a:p>
            <a:pPr marL="457200" lvl="0" indent="-457200">
              <a:buFont typeface="+mj-lt"/>
              <a:buAutoNum type="arabicPeriod" startAt="2"/>
            </a:pPr>
            <a:endParaRPr lang="en-US" sz="2000" dirty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</a:rPr>
              <a:t>“See then that you walk circumspectly, not as fools but </a:t>
            </a:r>
            <a:r>
              <a:rPr lang="en-US" sz="2000" b="1" dirty="0" smtClean="0">
                <a:solidFill>
                  <a:srgbClr val="FFC000"/>
                </a:solidFill>
              </a:rPr>
              <a:t>as wise</a:t>
            </a:r>
            <a:r>
              <a:rPr lang="en-US" sz="2000" dirty="0" smtClean="0">
                <a:solidFill>
                  <a:srgbClr val="FFFFFF"/>
                </a:solidFill>
              </a:rPr>
              <a:t>, 16 redeeming the time, because the days are evil. 17 Therefore do not be unwise, but understand what the will of the Lord is. ”</a:t>
            </a:r>
            <a:r>
              <a:rPr lang="zh-TW" altLang="en-US" sz="2000" dirty="0" smtClean="0">
                <a:solidFill>
                  <a:srgbClr val="FFFFFF"/>
                </a:solidFill>
              </a:rPr>
              <a:t> </a:t>
            </a:r>
            <a:r>
              <a:rPr lang="en-US" sz="2000" dirty="0" smtClean="0">
                <a:solidFill>
                  <a:srgbClr val="FFFFFF"/>
                </a:solidFill>
              </a:rPr>
              <a:t>(Eph. 5:15-17)</a:t>
            </a:r>
            <a:endParaRPr lang="en-US" altLang="zh-TW" sz="2000" dirty="0" smtClean="0">
              <a:solidFill>
                <a:srgbClr val="FFFFFF"/>
              </a:solidFill>
            </a:endParaRPr>
          </a:p>
          <a:p>
            <a:pPr marL="742950" lvl="1" indent="-285750"/>
            <a:r>
              <a:rPr lang="en-US" altLang="zh-TW" sz="28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	</a:t>
            </a:r>
            <a:r>
              <a:rPr lang="en-US" altLang="zh-TW" sz="2000" baseline="30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15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你们要谨慎行事，不要像愚昧人，当像</a:t>
            </a:r>
            <a:r>
              <a:rPr lang="zh-CN" altLang="en-US" sz="2000" b="1" dirty="0" smtClean="0">
                <a:solidFill>
                  <a:srgbClr val="FFC000"/>
                </a:solidFill>
                <a:latin typeface="宋体"/>
                <a:ea typeface="宋体"/>
                <a:cs typeface="宋体"/>
              </a:rPr>
              <a:t>智慧人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。</a:t>
            </a:r>
            <a:r>
              <a:rPr lang="en-US" altLang="zh-CN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16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要爱惜光阴，因为现今的世代邪恶。</a:t>
            </a:r>
            <a:r>
              <a:rPr lang="en-US" altLang="zh-CN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17</a:t>
            </a:r>
            <a:r>
              <a:rPr lang="zh-CN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不要作糊涂人，要明白主的旨意如何</a:t>
            </a:r>
            <a:r>
              <a:rPr lang="zh-TW" altLang="en-US" sz="2000" dirty="0" smtClean="0">
                <a:solidFill>
                  <a:srgbClr val="FFFFFF"/>
                </a:solidFill>
                <a:latin typeface="宋体"/>
                <a:ea typeface="宋体"/>
                <a:cs typeface="宋体"/>
              </a:rPr>
              <a:t>。</a:t>
            </a:r>
            <a:r>
              <a:rPr lang="en-US" sz="2000" dirty="0" smtClean="0">
                <a:solidFill>
                  <a:srgbClr val="FFFFFF"/>
                </a:solidFill>
              </a:rPr>
              <a:t>(</a:t>
            </a:r>
            <a:r>
              <a:rPr lang="zh-CN" alt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以弗所</a:t>
            </a:r>
            <a:r>
              <a:rPr lang="zh-CN" altLang="en-US" sz="2000" dirty="0" smtClean="0">
                <a:solidFill>
                  <a:schemeClr val="bg1"/>
                </a:solidFill>
                <a:latin typeface="宋体"/>
                <a:ea typeface="宋体"/>
                <a:cs typeface="宋体"/>
              </a:rPr>
              <a:t>書</a:t>
            </a:r>
            <a:r>
              <a:rPr lang="en-US" sz="2000" dirty="0" smtClean="0">
                <a:solidFill>
                  <a:srgbClr val="FFFFFF"/>
                </a:solidFill>
              </a:rPr>
              <a:t> </a:t>
            </a:r>
            <a:r>
              <a:rPr lang="en-US" sz="2000" dirty="0" smtClean="0">
                <a:solidFill>
                  <a:srgbClr val="FFFFFF"/>
                </a:solidFill>
              </a:rPr>
              <a:t>5:15-17)</a:t>
            </a: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</a:endParaRPr>
          </a:p>
          <a:p>
            <a:pPr marL="742950" lvl="1" indent="-285750">
              <a:buFont typeface="Arial"/>
              <a:buChar char="•"/>
            </a:pPr>
            <a:endParaRPr lang="en-US" sz="2000" dirty="0" smtClean="0">
              <a:solidFill>
                <a:srgbClr val="FFFFFF"/>
              </a:solidFill>
              <a:latin typeface="宋体"/>
              <a:ea typeface="宋体"/>
              <a:cs typeface="宋体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688120" cy="1417638"/>
          </a:xfrm>
        </p:spPr>
        <p:txBody>
          <a:bodyPr/>
          <a:lstStyle/>
          <a:p>
            <a:r>
              <a:rPr lang="en-US" sz="3200" b="1" u="sng" dirty="0" smtClean="0">
                <a:effectLst/>
              </a:rPr>
              <a:t>Walking as Children of God </a:t>
            </a:r>
            <a:br>
              <a:rPr lang="en-US" sz="3200" b="1" u="sng" dirty="0" smtClean="0">
                <a:effectLst/>
              </a:rPr>
            </a:br>
            <a:r>
              <a:rPr lang="ja-JP" altLang="en-US" sz="3200" b="1" smtClean="0">
                <a:effectLst/>
              </a:rPr>
              <a:t>行事为人就当像 神的儿女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37254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681" y="79468"/>
            <a:ext cx="6266556" cy="1417638"/>
          </a:xfrm>
        </p:spPr>
        <p:txBody>
          <a:bodyPr/>
          <a:lstStyle/>
          <a:p>
            <a:r>
              <a:rPr lang="en-US" sz="3200" b="1" u="sng" dirty="0" smtClean="0">
                <a:effectLst/>
              </a:rPr>
              <a:t>Ruth Graham</a:t>
            </a:r>
            <a:r>
              <a:rPr lang="en-US" sz="3200" b="1" dirty="0" smtClean="0">
                <a:effectLst/>
              </a:rPr>
              <a:t/>
            </a:r>
            <a:br>
              <a:rPr lang="en-US" sz="3200" b="1" dirty="0" smtClean="0">
                <a:effectLst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9290" y="2189619"/>
            <a:ext cx="7612064" cy="4182035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5" name="Picture 6" descr="cross.jpg Cross image by lonewolf3708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5703" y="143423"/>
            <a:ext cx="1890184" cy="1417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557366" y="1845894"/>
            <a:ext cx="781987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buClr>
                <a:schemeClr val="bg1"/>
              </a:buClr>
            </a:pPr>
            <a:r>
              <a:rPr lang="en-US" sz="2400" b="1" dirty="0" smtClean="0">
                <a:solidFill>
                  <a:srgbClr val="FFFFFF"/>
                </a:solidFill>
              </a:rPr>
              <a:t>“Fear not tomorrow, God is already there.”</a:t>
            </a:r>
          </a:p>
          <a:p>
            <a:pPr lvl="1">
              <a:buClr>
                <a:schemeClr val="bg1"/>
              </a:buClr>
            </a:pPr>
            <a:endParaRPr lang="en-US" sz="2400" b="1" dirty="0" smtClean="0">
              <a:solidFill>
                <a:srgbClr val="FFFFFF"/>
              </a:solidFill>
              <a:ea typeface="宋体"/>
              <a:cs typeface="宋体"/>
            </a:endParaRPr>
          </a:p>
          <a:p>
            <a:pPr lvl="1">
              <a:buClr>
                <a:schemeClr val="bg1"/>
              </a:buClr>
            </a:pPr>
            <a:r>
              <a:rPr lang="en-US" sz="2400" b="1" dirty="0" smtClean="0">
                <a:solidFill>
                  <a:srgbClr val="FFFFFF"/>
                </a:solidFill>
                <a:ea typeface="宋体"/>
                <a:cs typeface="宋体"/>
              </a:rPr>
              <a:t>James told us, “You do not know what will happen tomorrow…You ought to say, ‘If the Lord wills, we shall live and do this or that.’” (James 4:14-15) </a:t>
            </a:r>
          </a:p>
          <a:p>
            <a:pPr lvl="1">
              <a:buClr>
                <a:schemeClr val="bg1"/>
              </a:buClr>
            </a:pPr>
            <a:r>
              <a:rPr lang="en-US" altLang="zh-CN" sz="2400" b="1" baseline="30000" dirty="0" smtClean="0">
                <a:solidFill>
                  <a:srgbClr val="FFFFFF"/>
                </a:solidFill>
                <a:ea typeface="宋体"/>
                <a:cs typeface="宋体"/>
              </a:rPr>
              <a:t>14</a:t>
            </a:r>
            <a:r>
              <a:rPr lang="en-US" altLang="zh-CN" sz="2400" b="1" dirty="0" smtClean="0">
                <a:solidFill>
                  <a:srgbClr val="FFFFFF"/>
                </a:solidFill>
                <a:ea typeface="宋体"/>
                <a:cs typeface="宋体"/>
              </a:rPr>
              <a:t> </a:t>
            </a:r>
            <a:r>
              <a:rPr lang="zh-CN" altLang="en-US" sz="2400" b="1" dirty="0" smtClean="0">
                <a:solidFill>
                  <a:srgbClr val="FFFFFF"/>
                </a:solidFill>
                <a:ea typeface="宋体"/>
                <a:cs typeface="宋体"/>
              </a:rPr>
              <a:t>其 实 明 天 如 何 ， 你 们 还 不 知 道 。 </a:t>
            </a:r>
            <a:r>
              <a:rPr lang="en-US" altLang="zh-CN" sz="2400" b="1" dirty="0" smtClean="0">
                <a:solidFill>
                  <a:srgbClr val="FFFFFF"/>
                </a:solidFill>
                <a:ea typeface="宋体"/>
                <a:cs typeface="宋体"/>
              </a:rPr>
              <a:t>… </a:t>
            </a:r>
            <a:r>
              <a:rPr lang="en-US" altLang="zh-CN" sz="2400" b="1" baseline="30000" dirty="0" smtClean="0">
                <a:solidFill>
                  <a:srgbClr val="FFFFFF"/>
                </a:solidFill>
                <a:ea typeface="宋体"/>
                <a:cs typeface="宋体"/>
              </a:rPr>
              <a:t>15</a:t>
            </a:r>
            <a:r>
              <a:rPr lang="en-US" altLang="zh-CN" sz="2400" b="1" dirty="0" smtClean="0">
                <a:solidFill>
                  <a:srgbClr val="FFFFFF"/>
                </a:solidFill>
                <a:ea typeface="宋体"/>
                <a:cs typeface="宋体"/>
              </a:rPr>
              <a:t> </a:t>
            </a:r>
            <a:r>
              <a:rPr lang="zh-CN" altLang="en-US" sz="2400" b="1" dirty="0" smtClean="0">
                <a:solidFill>
                  <a:srgbClr val="FFFFFF"/>
                </a:solidFill>
                <a:ea typeface="宋体"/>
                <a:cs typeface="宋体"/>
              </a:rPr>
              <a:t>你 们 只 当 说 ： 「 主 若 愿 意 ， 我 们 就 可 以 活 着 ， 也 可 以 做 这 事 ， 或 做 那 事 。 」</a:t>
            </a:r>
            <a:r>
              <a:rPr lang="en-US" sz="2400" b="1" dirty="0" smtClean="0">
                <a:solidFill>
                  <a:srgbClr val="FFFFFF"/>
                </a:solidFill>
                <a:ea typeface="宋体"/>
                <a:cs typeface="宋体"/>
              </a:rPr>
              <a:t> </a:t>
            </a:r>
            <a:endParaRPr lang="en-US" sz="2400" b="1" dirty="0">
              <a:solidFill>
                <a:srgbClr val="FFFFFF"/>
              </a:solidFill>
              <a:ea typeface="宋体"/>
              <a:cs typeface="宋体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237106-F2ED-405E-BC33-CC3CF426205F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8253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</a:majorFont>
      <a:minorFont>
        <a:latin typeface="Book Antiqua"/>
        <a:ea typeface=""/>
        <a:cs typeface=""/>
        <a:font script="Jpan" typeface="ＭＳ 明朝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1352</TotalTime>
  <Words>910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Habitat</vt:lpstr>
      <vt:lpstr>Walking as Children of God  行事为人当像 神的儿女 </vt:lpstr>
      <vt:lpstr>Walking as Children of God  行事为人当像 神的儿女</vt:lpstr>
      <vt:lpstr>Walking as Children of God  行事为人就当像 神的儿女</vt:lpstr>
      <vt:lpstr>Walking as Children of God  行事为人就当像 神的儿女</vt:lpstr>
      <vt:lpstr>Walking as Children of God  行事为人就当像 神的儿女</vt:lpstr>
      <vt:lpstr>Walking as Children of God  行事为人就当像 神的儿女</vt:lpstr>
      <vt:lpstr>Walking as Children of God  行事为人就当像 神的儿女</vt:lpstr>
      <vt:lpstr>Walking as Children of God  行事为人就当像 神的儿女</vt:lpstr>
      <vt:lpstr>Ruth Graham </vt:lpstr>
      <vt:lpstr>Encouragements/Applications from This Text 经文的鼓励与应用</vt:lpstr>
    </vt:vector>
  </TitlesOfParts>
  <Company>MCS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Kao</dc:creator>
  <cp:lastModifiedBy>gkcccc</cp:lastModifiedBy>
  <cp:revision>110</cp:revision>
  <dcterms:created xsi:type="dcterms:W3CDTF">2011-04-16T20:21:22Z</dcterms:created>
  <dcterms:modified xsi:type="dcterms:W3CDTF">2011-10-23T16:53:52Z</dcterms:modified>
</cp:coreProperties>
</file>