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7" r:id="rId2"/>
    <p:sldId id="266" r:id="rId3"/>
    <p:sldId id="265" r:id="rId4"/>
    <p:sldId id="264" r:id="rId5"/>
    <p:sldId id="259" r:id="rId6"/>
    <p:sldId id="257" r:id="rId7"/>
    <p:sldId id="260" r:id="rId8"/>
    <p:sldId id="261" r:id="rId9"/>
    <p:sldId id="262" r:id="rId10"/>
    <p:sldId id="263" r:id="rId11"/>
  </p:sldIdLst>
  <p:sldSz cx="9144000" cy="6858000" type="screen4x3"/>
  <p:notesSz cx="7077075" cy="9383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186"/>
          </a:xfrm>
          <a:prstGeom prst="rect">
            <a:avLst/>
          </a:prstGeom>
        </p:spPr>
        <p:txBody>
          <a:bodyPr vert="horz" lIns="94055" tIns="47028" rIns="94055" bIns="470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186"/>
          </a:xfrm>
          <a:prstGeom prst="rect">
            <a:avLst/>
          </a:prstGeom>
        </p:spPr>
        <p:txBody>
          <a:bodyPr vert="horz" lIns="94055" tIns="47028" rIns="94055" bIns="47028" rtlCol="0"/>
          <a:lstStyle>
            <a:lvl1pPr algn="r">
              <a:defRPr sz="1200"/>
            </a:lvl1pPr>
          </a:lstStyle>
          <a:p>
            <a:fld id="{3FB4168B-D5BB-422A-9BFF-ED48D2D1008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2899"/>
            <a:ext cx="3066733" cy="469186"/>
          </a:xfrm>
          <a:prstGeom prst="rect">
            <a:avLst/>
          </a:prstGeom>
        </p:spPr>
        <p:txBody>
          <a:bodyPr vert="horz" lIns="94055" tIns="47028" rIns="94055" bIns="470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912899"/>
            <a:ext cx="3066733" cy="469186"/>
          </a:xfrm>
          <a:prstGeom prst="rect">
            <a:avLst/>
          </a:prstGeom>
        </p:spPr>
        <p:txBody>
          <a:bodyPr vert="horz" lIns="94055" tIns="47028" rIns="94055" bIns="47028" rtlCol="0" anchor="b"/>
          <a:lstStyle>
            <a:lvl1pPr algn="r">
              <a:defRPr sz="1200"/>
            </a:lvl1pPr>
          </a:lstStyle>
          <a:p>
            <a:fld id="{663C0502-4719-4140-B98D-82477F45B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E6500-9EF5-4325-BAAA-D63F9879CA2E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7700"/>
            <a:ext cx="5661025" cy="4222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22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9122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1CE19-556D-4C03-A6A1-620444261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2228851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mtClean="0"/>
              <a:t>詩歌</a:t>
            </a:r>
            <a:r>
              <a:rPr lang="en-US" b="1" dirty="0" smtClean="0"/>
              <a:t>Hymn 381 </a:t>
            </a:r>
            <a:br>
              <a:rPr lang="en-US" b="1" dirty="0" smtClean="0"/>
            </a:br>
            <a:r>
              <a:rPr lang="zh-TW" altLang="en-US" dirty="0" smtClean="0"/>
              <a:t>讓我愛和不受 感 戴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Let me love and not to </a:t>
            </a:r>
            <a:r>
              <a:rPr lang="en-US" altLang="zh-TW" smtClean="0"/>
              <a:t>be respected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2800" u="sng" dirty="0" smtClean="0"/>
              <a:t>神的愛 是慈愛的</a:t>
            </a:r>
            <a:r>
              <a:rPr lang="en-US" altLang="zh-TW" sz="2800" u="sng" dirty="0" smtClean="0"/>
              <a:t/>
            </a:r>
            <a:br>
              <a:rPr lang="en-US" altLang="zh-TW" sz="2800" u="sng" dirty="0" smtClean="0"/>
            </a:br>
            <a:r>
              <a:rPr lang="en-US" sz="2800" u="sng" dirty="0" smtClean="0"/>
              <a:t>God’s love is kind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>
              <a:buNone/>
            </a:pPr>
            <a:r>
              <a:rPr lang="zh-TW" altLang="en-US" sz="2400" dirty="0" smtClean="0"/>
              <a:t>時間</a:t>
            </a:r>
            <a:r>
              <a:rPr lang="en-US" sz="2400" dirty="0" smtClean="0"/>
              <a:t>,</a:t>
            </a:r>
            <a:r>
              <a:rPr lang="zh-TW" altLang="en-US" sz="2400" dirty="0" smtClean="0"/>
              <a:t>對於那些等待的人總覺得太慢，對於那些害怕的人總覺</a:t>
            </a:r>
            <a:endParaRPr lang="en-US" altLang="zh-TW" sz="2400" dirty="0" smtClean="0"/>
          </a:p>
          <a:p>
            <a:pPr fontAlgn="t">
              <a:buNone/>
            </a:pPr>
            <a:r>
              <a:rPr lang="zh-TW" altLang="en-US" sz="2400" dirty="0" smtClean="0"/>
              <a:t>得太快</a:t>
            </a:r>
            <a:r>
              <a:rPr lang="en-US" sz="2400" dirty="0" smtClean="0"/>
              <a:t>, </a:t>
            </a:r>
            <a:r>
              <a:rPr lang="zh-TW" altLang="en-US" sz="2400" dirty="0" smtClean="0"/>
              <a:t>對於那些傷心的人總覺得太長</a:t>
            </a:r>
            <a:r>
              <a:rPr lang="en-US" sz="2400" dirty="0" smtClean="0"/>
              <a:t>,  </a:t>
            </a:r>
            <a:r>
              <a:rPr lang="zh-TW" altLang="en-US" sz="2400" dirty="0" smtClean="0"/>
              <a:t>對於那些喜樂的人總</a:t>
            </a:r>
            <a:endParaRPr lang="en-US" altLang="zh-TW" sz="2400" dirty="0" smtClean="0"/>
          </a:p>
          <a:p>
            <a:pPr fontAlgn="t">
              <a:buNone/>
            </a:pPr>
            <a:r>
              <a:rPr lang="zh-TW" altLang="en-US" sz="2400" dirty="0" smtClean="0"/>
              <a:t>覺得太快</a:t>
            </a:r>
            <a:r>
              <a:rPr lang="en-US" sz="2400" dirty="0" smtClean="0"/>
              <a:t>, </a:t>
            </a:r>
            <a:r>
              <a:rPr lang="zh-TW" altLang="en-US" sz="2400" dirty="0" smtClean="0"/>
              <a:t>但 對於那些流露主愛的人</a:t>
            </a:r>
            <a:r>
              <a:rPr lang="en-US" sz="2400" dirty="0" smtClean="0"/>
              <a:t>, </a:t>
            </a:r>
            <a:r>
              <a:rPr lang="zh-TW" altLang="en-US" sz="2400" dirty="0" smtClean="0"/>
              <a:t>時間是永恆的</a:t>
            </a:r>
            <a:r>
              <a:rPr lang="en-US" sz="2400" dirty="0" smtClean="0"/>
              <a:t>.</a:t>
            </a:r>
          </a:p>
          <a:p>
            <a:pPr fontAlgn="t">
              <a:buNone/>
            </a:pPr>
            <a:r>
              <a:rPr lang="en-US" sz="2400" dirty="0" smtClean="0"/>
              <a:t>Time is, too slow for those who wait, too swift for those who</a:t>
            </a:r>
          </a:p>
          <a:p>
            <a:pPr fontAlgn="t">
              <a:buNone/>
            </a:pPr>
            <a:r>
              <a:rPr lang="en-US" sz="2400" dirty="0" smtClean="0"/>
              <a:t>fear, too long for those who grieve, too short for those who </a:t>
            </a:r>
          </a:p>
          <a:p>
            <a:pPr fontAlgn="t">
              <a:buNone/>
            </a:pPr>
            <a:r>
              <a:rPr lang="en-US" sz="2400" dirty="0" smtClean="0"/>
              <a:t>Rejoice, but for those who love, time is eternity.</a:t>
            </a:r>
          </a:p>
          <a:p>
            <a:pPr fontAlgn="t"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2800" smtClean="0"/>
              <a:t>讀經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sz="2800" dirty="0" smtClean="0"/>
              <a:t>scripture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-- </a:t>
            </a:r>
            <a:r>
              <a:rPr lang="en-US" sz="2400" b="1" dirty="0" smtClean="0"/>
              <a:t>約 翰 一 書 (1 John) 4:7-21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Adella</a:t>
            </a:r>
            <a:r>
              <a:rPr lang="en-US" sz="2800" dirty="0" smtClean="0"/>
              <a:t> Lu</a:t>
            </a:r>
            <a:br>
              <a:rPr lang="en-US" sz="2800" dirty="0" smtClean="0"/>
            </a:br>
            <a:r>
              <a:rPr lang="en-US" sz="2800" dirty="0" smtClean="0"/>
              <a:t>  10/18/2011 at 2:36pm</a:t>
            </a:r>
            <a:br>
              <a:rPr lang="en-US" sz="2800" dirty="0" smtClean="0"/>
            </a:br>
            <a:r>
              <a:rPr lang="en-US" sz="2800" dirty="0" smtClean="0"/>
              <a:t>  	6 lbs 8 oz. and 20 inches long</a:t>
            </a:r>
            <a:endParaRPr lang="en-US" sz="2800" dirty="0"/>
          </a:p>
        </p:txBody>
      </p:sp>
      <p:pic>
        <p:nvPicPr>
          <p:cNvPr id="4" name="Content Placeholder 3" descr="DSC047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Adella</a:t>
            </a:r>
            <a:r>
              <a:rPr lang="en-US" sz="2800" dirty="0" smtClean="0"/>
              <a:t> Lu</a:t>
            </a:r>
            <a:br>
              <a:rPr lang="en-US" sz="2800" dirty="0" smtClean="0"/>
            </a:br>
            <a:r>
              <a:rPr lang="en-US" sz="2800" dirty="0" smtClean="0"/>
              <a:t>  10/18/2011 at 2:36pm</a:t>
            </a:r>
            <a:br>
              <a:rPr lang="en-US" sz="2800" dirty="0" smtClean="0"/>
            </a:br>
            <a:r>
              <a:rPr lang="en-US" sz="2800" dirty="0" smtClean="0"/>
              <a:t>  	6 lbs 8 oz. and 20 inches long</a:t>
            </a:r>
            <a:endParaRPr lang="en-US" sz="2800" dirty="0"/>
          </a:p>
        </p:txBody>
      </p:sp>
      <p:pic>
        <p:nvPicPr>
          <p:cNvPr id="4" name="Content Placeholder 3" descr="DSC0468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呂</a:t>
            </a:r>
            <a:r>
              <a:rPr lang="zh-TW" altLang="en-US" sz="2400" dirty="0" smtClean="0"/>
              <a:t>恩慈 </a:t>
            </a:r>
            <a:r>
              <a:rPr lang="en-US" sz="2400" dirty="0" smtClean="0"/>
              <a:t> (</a:t>
            </a:r>
            <a:r>
              <a:rPr lang="en-US" sz="2400" dirty="0" err="1" smtClean="0"/>
              <a:t>Adella</a:t>
            </a:r>
            <a:r>
              <a:rPr lang="en-US" sz="2400" dirty="0" smtClean="0"/>
              <a:t> Lu)  </a:t>
            </a:r>
            <a:r>
              <a:rPr lang="zh-TW" altLang="en-US" sz="2400" dirty="0" smtClean="0"/>
              <a:t>是從神來 生命的禮物 </a:t>
            </a:r>
            <a:r>
              <a:rPr lang="en-US" altLang="zh-TW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err="1" smtClean="0"/>
              <a:t>Adella</a:t>
            </a:r>
            <a:r>
              <a:rPr lang="en-US" sz="2400" dirty="0" smtClean="0"/>
              <a:t> Lu is a life gift from the Lord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Adella</a:t>
            </a:r>
            <a:r>
              <a:rPr lang="en-US" sz="2400" dirty="0" smtClean="0"/>
              <a:t>   </a:t>
            </a:r>
            <a:r>
              <a:rPr lang="zh-TW" altLang="en-US" sz="2400" dirty="0" smtClean="0"/>
              <a:t>含義是 恩慈的 </a:t>
            </a:r>
            <a:r>
              <a:rPr lang="en-US" sz="2400" dirty="0" smtClean="0"/>
              <a:t>(kind), </a:t>
            </a:r>
            <a:r>
              <a:rPr lang="zh-TW" altLang="en-US" sz="2400" dirty="0" smtClean="0"/>
              <a:t>慈愛的 </a:t>
            </a:r>
            <a:endParaRPr lang="en-US" altLang="zh-TW" sz="2400" dirty="0" smtClean="0"/>
          </a:p>
          <a:p>
            <a:pPr>
              <a:buNone/>
            </a:pPr>
            <a:r>
              <a:rPr lang="en-US" sz="2400" dirty="0" smtClean="0"/>
              <a:t>The meaning of  </a:t>
            </a:r>
            <a:r>
              <a:rPr lang="en-US" sz="2400" dirty="0" err="1" smtClean="0"/>
              <a:t>Adella</a:t>
            </a:r>
            <a:r>
              <a:rPr lang="en-US" sz="2400" dirty="0" smtClean="0"/>
              <a:t>:   Kind  from ‘Love is kind’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0772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sz="3100" u="sng" dirty="0" smtClean="0"/>
              <a:t>神的愛  </a:t>
            </a:r>
            <a:r>
              <a:rPr lang="en-US" sz="3100" u="sng" dirty="0" smtClean="0"/>
              <a:t>God’s love</a:t>
            </a:r>
            <a:br>
              <a:rPr lang="en-US" sz="3100" u="sng" dirty="0" smtClean="0"/>
            </a:br>
            <a:r>
              <a:rPr lang="en-US" sz="3100" u="sng" dirty="0" smtClean="0"/>
              <a:t>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64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 </a:t>
            </a:r>
          </a:p>
          <a:p>
            <a:pPr>
              <a:buNone/>
            </a:pPr>
            <a:r>
              <a:rPr lang="zh-TW" altLang="en-US" sz="2400" dirty="0" smtClean="0"/>
              <a:t>愛是神的愛，永恆的和無條件的愛。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The love is God’s love, everlasting and unconditional love.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zh-TW" altLang="en-US" sz="2400" dirty="0" smtClean="0"/>
              <a:t>神的愛永遠不</a:t>
            </a:r>
            <a:r>
              <a:rPr lang="en-US" sz="2400" dirty="0" smtClean="0"/>
              <a:t>止 息 (</a:t>
            </a:r>
            <a:r>
              <a:rPr lang="zh-TW" altLang="en-US" sz="2400" dirty="0" smtClean="0"/>
              <a:t>不會失敗</a:t>
            </a:r>
            <a:r>
              <a:rPr lang="en-US" sz="2400" dirty="0" smtClean="0"/>
              <a:t>)</a:t>
            </a:r>
            <a:r>
              <a:rPr lang="zh-TW" altLang="en-US" sz="2400" dirty="0" smtClean="0"/>
              <a:t>（</a:t>
            </a:r>
            <a:r>
              <a:rPr lang="en-US" sz="2400" dirty="0" smtClean="0"/>
              <a:t>歌 林 多 前 書 13 :8</a:t>
            </a:r>
            <a:r>
              <a:rPr lang="zh-TW" altLang="en-US" sz="2400" dirty="0" smtClean="0"/>
              <a:t>）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God’s love never fails (1 Corinthian 13:8).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主 為 我 們 捨 命 ，我 們 從 此 就 知 道 何 為 愛; 我 們 也</a:t>
            </a:r>
          </a:p>
          <a:p>
            <a:pPr>
              <a:buNone/>
            </a:pPr>
            <a:r>
              <a:rPr lang="en-US" sz="2400" dirty="0" smtClean="0"/>
              <a:t> 當 為 弟 兄 捨 命 </a:t>
            </a:r>
            <a:r>
              <a:rPr lang="en-US" sz="2400" b="1" dirty="0" smtClean="0"/>
              <a:t>(</a:t>
            </a:r>
            <a:r>
              <a:rPr lang="en-US" sz="2400" dirty="0" smtClean="0"/>
              <a:t>約 翰 一 書 3:16</a:t>
            </a:r>
            <a:r>
              <a:rPr lang="en-US" sz="2400" b="1" dirty="0" smtClean="0"/>
              <a:t>)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This is how we know what love is: Jesus Christ laid down his life </a:t>
            </a:r>
          </a:p>
          <a:p>
            <a:pPr>
              <a:buNone/>
            </a:pPr>
            <a:r>
              <a:rPr lang="en-US" sz="2400" dirty="0" smtClean="0"/>
              <a:t>for us. And we ought  to lay down our lives for our brothers</a:t>
            </a:r>
          </a:p>
          <a:p>
            <a:pPr>
              <a:buNone/>
            </a:pPr>
            <a:r>
              <a:rPr lang="en-US" sz="2400" dirty="0" smtClean="0"/>
              <a:t> (1 John 3:16).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 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2800" u="sng" dirty="0" smtClean="0"/>
              <a:t>神的愛  </a:t>
            </a:r>
            <a:r>
              <a:rPr lang="en-US" sz="2800" u="sng" dirty="0" smtClean="0"/>
              <a:t>God’s love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2600" dirty="0" smtClean="0"/>
              <a:t>神的愛是寬恕的愛，真正的寬恕總是流露神的愛</a:t>
            </a:r>
            <a:r>
              <a:rPr lang="en-US" sz="2600" dirty="0" smtClean="0"/>
              <a:t>. </a:t>
            </a:r>
          </a:p>
          <a:p>
            <a:pPr>
              <a:buNone/>
            </a:pPr>
            <a:r>
              <a:rPr lang="en-US" sz="2600" dirty="0" smtClean="0"/>
              <a:t>There is no love without forgiveness, and there </a:t>
            </a:r>
          </a:p>
          <a:p>
            <a:pPr>
              <a:buNone/>
            </a:pPr>
            <a:r>
              <a:rPr lang="en-US" sz="2600" dirty="0" smtClean="0"/>
              <a:t>is no forgiveness without love.</a:t>
            </a:r>
          </a:p>
          <a:p>
            <a:pPr>
              <a:buNone/>
            </a:pPr>
            <a:endParaRPr lang="en-US" altLang="zh-TW" sz="2600" dirty="0" smtClean="0"/>
          </a:p>
          <a:p>
            <a:pPr>
              <a:buNone/>
            </a:pPr>
            <a:r>
              <a:rPr lang="zh-TW" altLang="en-US" sz="2600" dirty="0" smtClean="0"/>
              <a:t>犯錯是人性，寬恕是神的屬性。 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To err is human; to forgive, divine.</a:t>
            </a:r>
          </a:p>
          <a:p>
            <a:pPr>
              <a:buNone/>
            </a:pPr>
            <a:endParaRPr lang="en-US" altLang="zh-TW" sz="2600" dirty="0" smtClean="0"/>
          </a:p>
          <a:p>
            <a:pPr>
              <a:buNone/>
            </a:pPr>
            <a:r>
              <a:rPr lang="zh-TW" altLang="en-US" sz="2600" dirty="0" smtClean="0"/>
              <a:t>愛是無窮盡寬恕的行為，這個寬恕仍是天天</a:t>
            </a:r>
            <a:r>
              <a:rPr lang="en-US" sz="2600" dirty="0" smtClean="0"/>
              <a:t>仰 望 </a:t>
            </a:r>
            <a:r>
              <a:rPr lang="en-US" sz="2600" dirty="0" err="1" smtClean="0"/>
              <a:t>信心創</a:t>
            </a:r>
            <a:r>
              <a:rPr lang="en-US" sz="2600" dirty="0" smtClean="0"/>
              <a:t> 始 </a:t>
            </a:r>
          </a:p>
          <a:p>
            <a:pPr>
              <a:buNone/>
            </a:pPr>
            <a:r>
              <a:rPr lang="en-US" sz="2600" dirty="0" smtClean="0"/>
              <a:t>成 </a:t>
            </a:r>
            <a:r>
              <a:rPr lang="en-US" sz="2600" dirty="0" err="1" smtClean="0"/>
              <a:t>終的</a:t>
            </a:r>
            <a:r>
              <a:rPr lang="en-US" sz="2600" dirty="0" smtClean="0"/>
              <a:t> </a:t>
            </a:r>
            <a:r>
              <a:rPr lang="en-US" sz="2600" dirty="0" err="1" smtClean="0"/>
              <a:t>耶穌</a:t>
            </a:r>
            <a:r>
              <a:rPr lang="en-US" sz="2600" dirty="0" smtClean="0"/>
              <a:t>, 使</a:t>
            </a:r>
            <a:r>
              <a:rPr lang="zh-TW" altLang="en-US" sz="2600" dirty="0" smtClean="0"/>
              <a:t>神的寬恕成為人的性格。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Love is an act of endless forgiveness, a keep</a:t>
            </a:r>
          </a:p>
          <a:p>
            <a:pPr>
              <a:buNone/>
            </a:pPr>
            <a:r>
              <a:rPr lang="en-US" sz="2600" dirty="0" smtClean="0"/>
              <a:t>looking off to Jesus which becomes a habit.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2800" u="sng" dirty="0" smtClean="0"/>
              <a:t/>
            </a:r>
            <a:br>
              <a:rPr lang="en-US" altLang="zh-TW" sz="2800" u="sng" dirty="0" smtClean="0"/>
            </a:br>
            <a:r>
              <a:rPr lang="zh-TW" altLang="en-US" sz="2800" u="sng" dirty="0" smtClean="0"/>
              <a:t>神的愛 是慈愛的</a:t>
            </a:r>
            <a:r>
              <a:rPr lang="en-US" altLang="zh-TW" sz="2800" u="sng" dirty="0" smtClean="0"/>
              <a:t/>
            </a:r>
            <a:br>
              <a:rPr lang="en-US" altLang="zh-TW" sz="2800" u="sng" dirty="0" smtClean="0"/>
            </a:br>
            <a:r>
              <a:rPr lang="en-US" sz="2800" u="sng" dirty="0" smtClean="0"/>
              <a:t>God’s love is kind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77500" lnSpcReduction="20000"/>
          </a:bodyPr>
          <a:lstStyle/>
          <a:p>
            <a:pPr fontAlgn="t">
              <a:buNone/>
            </a:pPr>
            <a:r>
              <a:rPr lang="zh-TW" altLang="en-US" sz="2800" dirty="0" smtClean="0"/>
              <a:t>恩慈</a:t>
            </a:r>
            <a:r>
              <a:rPr lang="en-US" sz="2800" dirty="0" smtClean="0"/>
              <a:t>,</a:t>
            </a:r>
          </a:p>
          <a:p>
            <a:pPr fontAlgn="t">
              <a:buNone/>
            </a:pPr>
            <a:endParaRPr lang="en-US" sz="2800" dirty="0" smtClean="0"/>
          </a:p>
          <a:p>
            <a:pPr fontAlgn="t">
              <a:buNone/>
            </a:pPr>
            <a:r>
              <a:rPr lang="zh-TW" altLang="en-US" sz="2400" dirty="0" smtClean="0"/>
              <a:t>願神祝福你</a:t>
            </a:r>
            <a:r>
              <a:rPr lang="en-US" sz="2400" dirty="0" smtClean="0"/>
              <a:t>,</a:t>
            </a:r>
            <a:r>
              <a:rPr lang="en-US" sz="2400" b="1" dirty="0" smtClean="0"/>
              <a:t> </a:t>
            </a:r>
            <a:r>
              <a:rPr lang="zh-TW" altLang="en-US" sz="2400" dirty="0" smtClean="0"/>
              <a:t>在基督裡成長</a:t>
            </a:r>
            <a:r>
              <a:rPr lang="en-US" sz="2400" dirty="0" smtClean="0"/>
              <a:t>, </a:t>
            </a:r>
            <a:r>
              <a:rPr lang="zh-TW" altLang="en-US" sz="2400" dirty="0" smtClean="0"/>
              <a:t>吃好</a:t>
            </a:r>
            <a:r>
              <a:rPr lang="en-US" sz="2400" dirty="0" smtClean="0"/>
              <a:t>, </a:t>
            </a:r>
            <a:r>
              <a:rPr lang="zh-TW" altLang="en-US" sz="2400" dirty="0" smtClean="0"/>
              <a:t>睡好</a:t>
            </a:r>
            <a:r>
              <a:rPr lang="en-US" sz="2400" dirty="0" smtClean="0"/>
              <a:t>, </a:t>
            </a:r>
            <a:r>
              <a:rPr lang="zh-TW" altLang="en-US" sz="2400" dirty="0" smtClean="0"/>
              <a:t>願你的</a:t>
            </a:r>
            <a:r>
              <a:rPr lang="en-US" sz="2400" dirty="0" smtClean="0"/>
              <a:t>智 慧 </a:t>
            </a:r>
            <a:r>
              <a:rPr lang="en-US" sz="2400" dirty="0" err="1" smtClean="0"/>
              <a:t>和身量</a:t>
            </a:r>
            <a:r>
              <a:rPr lang="en-US" sz="2400" dirty="0" smtClean="0"/>
              <a:t>, </a:t>
            </a:r>
            <a:r>
              <a:rPr lang="en-US" sz="2400" dirty="0" err="1" smtClean="0"/>
              <a:t>並神</a:t>
            </a:r>
            <a:r>
              <a:rPr lang="en-US" sz="2400" dirty="0" smtClean="0"/>
              <a:t> 和 人 喜 愛</a:t>
            </a:r>
          </a:p>
          <a:p>
            <a:pPr fontAlgn="t">
              <a:buNone/>
            </a:pPr>
            <a:r>
              <a:rPr lang="zh-TW" altLang="en-US" sz="2400" dirty="0" smtClean="0"/>
              <a:t>你 </a:t>
            </a:r>
            <a:r>
              <a:rPr lang="en-US" sz="2400" dirty="0" smtClean="0"/>
              <a:t>的 心 都 一 齊 增 長 (路 加 2:52).  </a:t>
            </a:r>
            <a:r>
              <a:rPr lang="zh-TW" altLang="en-US" sz="2400" dirty="0" smtClean="0"/>
              <a:t>人生的目的是</a:t>
            </a:r>
            <a:r>
              <a:rPr lang="en-US" sz="2400" dirty="0" smtClean="0"/>
              <a:t>藉</a:t>
            </a:r>
            <a:r>
              <a:rPr lang="zh-TW" altLang="en-US" sz="2400" dirty="0" smtClean="0"/>
              <a:t>基督的十字架能像基督，</a:t>
            </a:r>
            <a:endParaRPr lang="en-US" altLang="zh-TW" sz="2400" dirty="0" smtClean="0"/>
          </a:p>
          <a:p>
            <a:pPr fontAlgn="t">
              <a:buNone/>
            </a:pPr>
            <a:r>
              <a:rPr lang="zh-TW" altLang="en-US" sz="2400" dirty="0" smtClean="0"/>
              <a:t>願神 </a:t>
            </a:r>
            <a:r>
              <a:rPr lang="en-US" sz="2400" dirty="0" err="1" smtClean="0"/>
              <a:t>藉發生在</a:t>
            </a:r>
            <a:r>
              <a:rPr lang="zh-TW" altLang="en-US" sz="2400" dirty="0" smtClean="0"/>
              <a:t>你身上的</a:t>
            </a:r>
            <a:r>
              <a:rPr lang="en-US" sz="2400" dirty="0" smtClean="0"/>
              <a:t>每</a:t>
            </a:r>
            <a:r>
              <a:rPr lang="zh-TW" altLang="en-US" sz="2400" dirty="0" smtClean="0"/>
              <a:t>一</a:t>
            </a:r>
            <a:r>
              <a:rPr lang="en-US" sz="2400" dirty="0" smtClean="0"/>
              <a:t>件</a:t>
            </a:r>
            <a:r>
              <a:rPr lang="zh-TW" altLang="en-US" sz="2400" dirty="0" smtClean="0"/>
              <a:t>事 </a:t>
            </a:r>
            <a:endParaRPr lang="en-US" sz="2400" dirty="0" smtClean="0"/>
          </a:p>
          <a:p>
            <a:pPr fontAlgn="t">
              <a:buNone/>
            </a:pPr>
            <a:r>
              <a:rPr lang="en-US" sz="2400" dirty="0" err="1" smtClean="0"/>
              <a:t>都互相效力來</a:t>
            </a:r>
            <a:r>
              <a:rPr lang="en-US" sz="2400" dirty="0" smtClean="0"/>
              <a:t> </a:t>
            </a:r>
            <a:r>
              <a:rPr lang="en-US" sz="2400" dirty="0" err="1" smtClean="0"/>
              <a:t>模成</a:t>
            </a:r>
            <a:r>
              <a:rPr lang="zh-TW" altLang="en-US" sz="2400" dirty="0" smtClean="0"/>
              <a:t>基督的性格</a:t>
            </a:r>
            <a:r>
              <a:rPr lang="en-US" sz="2400" dirty="0" smtClean="0"/>
              <a:t>. (羅 馬 書 8:29)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Adella</a:t>
            </a:r>
            <a:r>
              <a:rPr lang="en-US" sz="2800" dirty="0" smtClean="0"/>
              <a:t>, </a:t>
            </a:r>
          </a:p>
          <a:p>
            <a:pPr>
              <a:buNone/>
            </a:pP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May God bless you to eat and sleep well and grow in wisdom and </a:t>
            </a:r>
          </a:p>
          <a:p>
            <a:pPr>
              <a:buNone/>
            </a:pPr>
            <a:r>
              <a:rPr lang="en-US" sz="2800" dirty="0" smtClean="0"/>
              <a:t>stature, and in favor with God and men (Luke 2:52). The purpose of life</a:t>
            </a:r>
          </a:p>
          <a:p>
            <a:pPr>
              <a:buNone/>
            </a:pPr>
            <a:r>
              <a:rPr lang="en-US" sz="2800" dirty="0" smtClean="0"/>
              <a:t> is to be CHRISTLIKE through the cross of Christ. May the Lord use</a:t>
            </a:r>
          </a:p>
          <a:p>
            <a:pPr>
              <a:buNone/>
            </a:pPr>
            <a:r>
              <a:rPr lang="en-US" sz="2800" dirty="0" smtClean="0"/>
              <a:t> every circumstance, every situation in your life to build up the</a:t>
            </a:r>
          </a:p>
          <a:p>
            <a:pPr>
              <a:buNone/>
            </a:pPr>
            <a:r>
              <a:rPr lang="en-US" sz="2800" dirty="0" smtClean="0"/>
              <a:t> character of Christ  (Rom 8:29).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2800" u="sng" dirty="0" smtClean="0"/>
              <a:t>神的愛 是慈愛的</a:t>
            </a:r>
            <a:r>
              <a:rPr lang="en-US" altLang="zh-TW" sz="2800" u="sng" dirty="0" smtClean="0"/>
              <a:t/>
            </a:r>
            <a:br>
              <a:rPr lang="en-US" altLang="zh-TW" sz="2800" u="sng" dirty="0" smtClean="0"/>
            </a:br>
            <a:r>
              <a:rPr lang="en-US" sz="2800" u="sng" dirty="0" smtClean="0"/>
              <a:t>God’s love is kind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638800"/>
          </a:xfrm>
        </p:spPr>
        <p:txBody>
          <a:bodyPr>
            <a:noAutofit/>
          </a:bodyPr>
          <a:lstStyle/>
          <a:p>
            <a:pPr fontAlgn="t">
              <a:buNone/>
            </a:pPr>
            <a:r>
              <a:rPr lang="zh-TW" altLang="en-US" sz="2000" dirty="0" smtClean="0"/>
              <a:t>流露主愛的秘決是能認識到</a:t>
            </a:r>
            <a:r>
              <a:rPr lang="en-US" altLang="zh-TW" sz="2000" dirty="0" smtClean="0"/>
              <a:t>, </a:t>
            </a:r>
            <a:r>
              <a:rPr lang="ja-JP" altLang="en-US" sz="2000" smtClean="0"/>
              <a:t>每天都</a:t>
            </a:r>
            <a:r>
              <a:rPr lang="en-US" sz="2000" dirty="0" smtClean="0"/>
              <a:t> 要 把 握</a:t>
            </a:r>
            <a:r>
              <a:rPr lang="zh-TW" altLang="en-US" sz="2000" dirty="0" smtClean="0"/>
              <a:t>機會</a:t>
            </a:r>
            <a:r>
              <a:rPr lang="en-US" sz="2000" dirty="0" smtClean="0"/>
              <a:t>,  </a:t>
            </a:r>
            <a:r>
              <a:rPr lang="zh-TW" altLang="en-US" sz="2000" dirty="0" smtClean="0"/>
              <a:t>因為機會</a:t>
            </a:r>
            <a:r>
              <a:rPr lang="en-US" sz="2000" dirty="0" smtClean="0"/>
              <a:t>一</a:t>
            </a:r>
            <a:r>
              <a:rPr lang="zh-TW" altLang="en-US" sz="2000" dirty="0" smtClean="0"/>
              <a:t>失去</a:t>
            </a:r>
            <a:endParaRPr lang="en-US" altLang="zh-TW" sz="2000" dirty="0" smtClean="0"/>
          </a:p>
          <a:p>
            <a:pPr fontAlgn="t">
              <a:buNone/>
            </a:pPr>
            <a:r>
              <a:rPr lang="zh-TW" altLang="en-US" sz="2000" dirty="0" smtClean="0"/>
              <a:t>可能就不會再回來。</a:t>
            </a:r>
            <a:endParaRPr lang="en-US" altLang="zh-TW" sz="2000" dirty="0" smtClean="0"/>
          </a:p>
          <a:p>
            <a:pPr fontAlgn="t">
              <a:buNone/>
            </a:pPr>
            <a:r>
              <a:rPr lang="en-US" sz="2000" dirty="0" smtClean="0"/>
              <a:t>The way to love anything is to </a:t>
            </a:r>
            <a:r>
              <a:rPr lang="en-US" sz="2200" dirty="0" smtClean="0"/>
              <a:t>realize</a:t>
            </a:r>
            <a:r>
              <a:rPr lang="en-US" sz="2000" dirty="0" smtClean="0"/>
              <a:t> that it may be lost. </a:t>
            </a:r>
          </a:p>
          <a:p>
            <a:pPr fontAlgn="t">
              <a:buNone/>
            </a:pPr>
            <a:endParaRPr lang="en-US" altLang="zh-TW" sz="2000" dirty="0" smtClean="0"/>
          </a:p>
          <a:p>
            <a:pPr fontAlgn="t">
              <a:buNone/>
            </a:pPr>
            <a:r>
              <a:rPr lang="zh-TW" altLang="en-US" sz="2000" dirty="0" smtClean="0"/>
              <a:t>在你整個人生中，以神的愛愛你的家人</a:t>
            </a:r>
            <a:r>
              <a:rPr lang="en-US" sz="2000" dirty="0" smtClean="0"/>
              <a:t>:</a:t>
            </a:r>
          </a:p>
          <a:p>
            <a:pPr fontAlgn="t">
              <a:buNone/>
            </a:pPr>
            <a:r>
              <a:rPr lang="zh-TW" altLang="en-US" sz="2000" dirty="0" smtClean="0"/>
              <a:t>爸爸，媽媽，和</a:t>
            </a:r>
            <a:r>
              <a:rPr lang="en-US" sz="2000" dirty="0" smtClean="0"/>
              <a:t>曉</a:t>
            </a:r>
            <a:r>
              <a:rPr lang="zh-TW" altLang="en-US" sz="2000" dirty="0" smtClean="0"/>
              <a:t>恩，</a:t>
            </a:r>
            <a:r>
              <a:rPr lang="en-US" sz="2000" dirty="0" err="1" smtClean="0"/>
              <a:t>外公</a:t>
            </a:r>
            <a:r>
              <a:rPr lang="en-US" sz="2000" dirty="0" smtClean="0"/>
              <a:t> </a:t>
            </a:r>
            <a:r>
              <a:rPr lang="zh-TW" altLang="en-US" sz="2000" dirty="0" smtClean="0"/>
              <a:t>和</a:t>
            </a:r>
            <a:r>
              <a:rPr lang="en-US" sz="2000" dirty="0" err="1" smtClean="0"/>
              <a:t>外婆</a:t>
            </a:r>
            <a:r>
              <a:rPr lang="zh-TW" altLang="en-US" sz="2000" dirty="0" smtClean="0"/>
              <a:t>，</a:t>
            </a:r>
            <a:r>
              <a:rPr lang="en-US" sz="2000" dirty="0" err="1" smtClean="0"/>
              <a:t>爺爺</a:t>
            </a:r>
            <a:r>
              <a:rPr lang="en-US" sz="2000" dirty="0" smtClean="0"/>
              <a:t> </a:t>
            </a:r>
            <a:r>
              <a:rPr lang="zh-TW" altLang="en-US" sz="2000" dirty="0" smtClean="0"/>
              <a:t>和</a:t>
            </a:r>
            <a:r>
              <a:rPr lang="en-US" sz="2000" dirty="0" err="1" smtClean="0"/>
              <a:t>奶奶</a:t>
            </a:r>
            <a:r>
              <a:rPr lang="zh-TW" altLang="en-US" sz="2000" dirty="0" smtClean="0"/>
              <a:t>，其他所有的親戚，</a:t>
            </a:r>
            <a:endParaRPr lang="en-US" altLang="zh-TW" sz="2000" dirty="0" smtClean="0"/>
          </a:p>
          <a:p>
            <a:pPr fontAlgn="t">
              <a:buNone/>
            </a:pPr>
            <a:r>
              <a:rPr lang="zh-TW" altLang="en-US" sz="2000" dirty="0" smtClean="0"/>
              <a:t>教會的兄弟姐妹和</a:t>
            </a:r>
            <a:endParaRPr lang="en-US" altLang="zh-TW" sz="2000" dirty="0" smtClean="0"/>
          </a:p>
          <a:p>
            <a:pPr fontAlgn="t">
              <a:buNone/>
            </a:pPr>
            <a:r>
              <a:rPr lang="zh-TW" altLang="en-US" sz="2000" dirty="0" smtClean="0"/>
              <a:t>你喜歡的人，最後，你可能不喜歡的人。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>
              <a:buNone/>
            </a:pPr>
            <a:r>
              <a:rPr lang="zh-TW" altLang="en-US" sz="2000" dirty="0" smtClean="0"/>
              <a:t>然後，你將會是完全，像你的天父的完全 </a:t>
            </a:r>
            <a:r>
              <a:rPr lang="en-US" sz="2000" dirty="0" smtClean="0"/>
              <a:t>一 樣</a:t>
            </a:r>
            <a:r>
              <a:rPr lang="zh-TW" altLang="en-US" sz="2000" dirty="0" smtClean="0"/>
              <a:t>（馬太福音</a:t>
            </a:r>
            <a:r>
              <a:rPr lang="en-US" sz="2000" dirty="0" smtClean="0"/>
              <a:t>5:48</a:t>
            </a:r>
            <a:r>
              <a:rPr lang="zh-TW" altLang="en-US" sz="2000" dirty="0" smtClean="0"/>
              <a:t>）。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 </a:t>
            </a:r>
          </a:p>
          <a:p>
            <a:pPr>
              <a:buNone/>
            </a:pPr>
            <a:r>
              <a:rPr lang="en-US" sz="2000" dirty="0" smtClean="0"/>
              <a:t>In your whole file, Love your family,</a:t>
            </a:r>
          </a:p>
          <a:p>
            <a:pPr>
              <a:buNone/>
            </a:pPr>
            <a:r>
              <a:rPr lang="en-US" sz="2000" dirty="0" smtClean="0"/>
              <a:t>Dad, Mom, and Sean, </a:t>
            </a:r>
            <a:r>
              <a:rPr lang="en-US" sz="2000" dirty="0" err="1" smtClean="0"/>
              <a:t>Opa</a:t>
            </a:r>
            <a:r>
              <a:rPr lang="en-US" sz="2000" dirty="0" smtClean="0"/>
              <a:t> and </a:t>
            </a:r>
            <a:r>
              <a:rPr lang="en-US" sz="2000" dirty="0" err="1" smtClean="0"/>
              <a:t>Oma</a:t>
            </a:r>
            <a:r>
              <a:rPr lang="en-US" sz="2000" dirty="0" smtClean="0"/>
              <a:t>, </a:t>
            </a:r>
            <a:r>
              <a:rPr lang="en-US" sz="2000" dirty="0" err="1" smtClean="0"/>
              <a:t>YeYe</a:t>
            </a:r>
            <a:r>
              <a:rPr lang="en-US" sz="2000" dirty="0" smtClean="0"/>
              <a:t> and </a:t>
            </a:r>
            <a:r>
              <a:rPr lang="en-US" sz="2000" dirty="0" err="1" smtClean="0"/>
              <a:t>Nai</a:t>
            </a:r>
            <a:r>
              <a:rPr lang="en-US" sz="2000" dirty="0" smtClean="0"/>
              <a:t> </a:t>
            </a:r>
            <a:r>
              <a:rPr lang="en-US" sz="2000" dirty="0" err="1" smtClean="0"/>
              <a:t>Nai</a:t>
            </a:r>
            <a:r>
              <a:rPr lang="en-US" sz="2000" dirty="0" smtClean="0"/>
              <a:t>, all other relatives, </a:t>
            </a:r>
          </a:p>
          <a:p>
            <a:pPr>
              <a:buNone/>
            </a:pPr>
            <a:r>
              <a:rPr lang="en-US" sz="2000" dirty="0" smtClean="0"/>
              <a:t>brothers and sisters in Church and,</a:t>
            </a:r>
          </a:p>
          <a:p>
            <a:pPr>
              <a:buNone/>
            </a:pPr>
            <a:r>
              <a:rPr lang="en-US" sz="2000" dirty="0" smtClean="0"/>
              <a:t>people that you like, finally people that you may not like.</a:t>
            </a:r>
          </a:p>
          <a:p>
            <a:pPr>
              <a:buNone/>
            </a:pPr>
            <a:r>
              <a:rPr lang="en-US" sz="2000" dirty="0" smtClean="0"/>
              <a:t>Then you will be perfect as your heavenly Father is perfect (Matthew 5:48).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607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詩歌Hymn 381  讓我愛和不受 感 戴  Let me love and not to be respected  </vt:lpstr>
      <vt:lpstr>讀經 scripture</vt:lpstr>
      <vt:lpstr>Adella Lu   10/18/2011 at 2:36pm    6 lbs 8 oz. and 20 inches long</vt:lpstr>
      <vt:lpstr>Adella Lu   10/18/2011 at 2:36pm    6 lbs 8 oz. and 20 inches long</vt:lpstr>
      <vt:lpstr>Slide 5</vt:lpstr>
      <vt:lpstr>  神的愛  God’s love    </vt:lpstr>
      <vt:lpstr>神的愛  God’s love</vt:lpstr>
      <vt:lpstr> 神的愛 是慈愛的 God’s love is kind </vt:lpstr>
      <vt:lpstr>神的愛 是慈愛的 God’s love is kind </vt:lpstr>
      <vt:lpstr>神的愛 是慈愛的 God’s love is kind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Adela  Welcome to the Lu’s family:   10/19/2011  Tuesday At 2:36pm.  She is  6 lbs 8 oz. and is  20 inches long.</dc:title>
  <dc:creator/>
  <cp:lastModifiedBy>jil6078</cp:lastModifiedBy>
  <cp:revision>66</cp:revision>
  <dcterms:created xsi:type="dcterms:W3CDTF">2006-08-16T00:00:00Z</dcterms:created>
  <dcterms:modified xsi:type="dcterms:W3CDTF">2011-11-06T13:27:06Z</dcterms:modified>
</cp:coreProperties>
</file>