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5" r:id="rId1"/>
  </p:sldMasterIdLst>
  <p:notesMasterIdLst>
    <p:notesMasterId r:id="rId22"/>
  </p:notesMasterIdLst>
  <p:handoutMasterIdLst>
    <p:handoutMasterId r:id="rId23"/>
  </p:handoutMasterIdLst>
  <p:sldIdLst>
    <p:sldId id="256" r:id="rId2"/>
    <p:sldId id="266" r:id="rId3"/>
    <p:sldId id="259" r:id="rId4"/>
    <p:sldId id="273" r:id="rId5"/>
    <p:sldId id="274" r:id="rId6"/>
    <p:sldId id="275" r:id="rId7"/>
    <p:sldId id="267" r:id="rId8"/>
    <p:sldId id="272" r:id="rId9"/>
    <p:sldId id="268" r:id="rId10"/>
    <p:sldId id="276" r:id="rId11"/>
    <p:sldId id="278" r:id="rId12"/>
    <p:sldId id="269" r:id="rId13"/>
    <p:sldId id="277" r:id="rId14"/>
    <p:sldId id="270" r:id="rId15"/>
    <p:sldId id="279" r:id="rId16"/>
    <p:sldId id="280" r:id="rId17"/>
    <p:sldId id="257" r:id="rId18"/>
    <p:sldId id="282" r:id="rId19"/>
    <p:sldId id="261"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8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8" tIns="45719" rIns="91438" bIns="45719" rtlCol="0"/>
          <a:lstStyle>
            <a:lvl1pPr algn="r">
              <a:defRPr sz="1200"/>
            </a:lvl1pPr>
          </a:lstStyle>
          <a:p>
            <a:fld id="{7D724561-83FE-634F-BCFD-11ACD8443522}" type="datetimeFigureOut">
              <a:rPr lang="en-US" smtClean="0"/>
              <a:pPr/>
              <a:t>12/17/2011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8" tIns="45719" rIns="91438" bIns="45719" rtlCol="0" anchor="b"/>
          <a:lstStyle>
            <a:lvl1pPr algn="r">
              <a:defRPr sz="1200"/>
            </a:lvl1pPr>
          </a:lstStyle>
          <a:p>
            <a:fld id="{A546A273-AE92-8845-B417-FA43216F4482}" type="slidenum">
              <a:rPr lang="en-US" smtClean="0"/>
              <a:pPr/>
              <a:t>‹#›</a:t>
            </a:fld>
            <a:endParaRPr lang="en-US"/>
          </a:p>
        </p:txBody>
      </p:sp>
    </p:spTree>
    <p:extLst>
      <p:ext uri="{BB962C8B-B14F-4D97-AF65-F5344CB8AC3E}">
        <p14:creationId xmlns:p14="http://schemas.microsoft.com/office/powerpoint/2010/main" val="3407784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9F7D8068-3CDB-9144-A289-39A87E8111A1}" type="datetimeFigureOut">
              <a:rPr lang="en-US" smtClean="0"/>
              <a:pPr/>
              <a:t>12/17/2011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583C1F81-4BF8-7D49-AA58-B356C6DEAC88}" type="slidenum">
              <a:rPr lang="en-US" smtClean="0"/>
              <a:pPr/>
              <a:t>‹#›</a:t>
            </a:fld>
            <a:endParaRPr lang="en-US"/>
          </a:p>
        </p:txBody>
      </p:sp>
    </p:spTree>
    <p:extLst>
      <p:ext uri="{BB962C8B-B14F-4D97-AF65-F5344CB8AC3E}">
        <p14:creationId xmlns:p14="http://schemas.microsoft.com/office/powerpoint/2010/main" val="1748540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3C1F81-4BF8-7D49-AA58-B356C6DEAC88}" type="slidenum">
              <a:rPr lang="en-US" smtClean="0"/>
              <a:pPr/>
              <a:t>2</a:t>
            </a:fld>
            <a:endParaRPr lang="en-US"/>
          </a:p>
        </p:txBody>
      </p:sp>
    </p:spTree>
    <p:extLst>
      <p:ext uri="{BB962C8B-B14F-4D97-AF65-F5344CB8AC3E}">
        <p14:creationId xmlns:p14="http://schemas.microsoft.com/office/powerpoint/2010/main" val="274617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E3DC63F-6061-F648-B42E-3069720ABEB0}" type="datetime1">
              <a:rPr lang="en-US" smtClean="0"/>
              <a:pPr/>
              <a:t>12/17/2011</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65BFF2-B982-B340-960D-9E786083808C}" type="datetime1">
              <a:rPr lang="en-US" smtClean="0"/>
              <a:pPr/>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70D48D4F-D8DD-6743-BA1E-D0BA62DA10AE}" type="datetime1">
              <a:rPr lang="en-US" smtClean="0"/>
              <a:pPr/>
              <a:t>12/17/2011</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38237106-F2ED-405E-BC33-CC3CF426205F}" type="slidenum">
              <a:rPr lang="en-US" smtClean="0"/>
              <a:pPr/>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8CEFD4E-B76C-9A47-8C14-1E45E9E29A6E}" type="datetime1">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F88992-425E-2C46-8DA6-F5D20012DAA8}" type="datetime1">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8D146B-CCA9-2440-B9F2-01437423A41C}" type="datetime1">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9E57C5A-7504-CA4E-9DC4-38662A02DB1C}" type="datetime1">
              <a:rPr lang="en-US" smtClean="0"/>
              <a:pPr/>
              <a:t>12/17/2011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86950-DB0F-AB4D-9A78-A7E0900CFEEE}" type="datetime1">
              <a:rPr lang="en-US" smtClean="0"/>
              <a:pPr/>
              <a:t>12/17/2011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D20DFC-E2D5-4BD6-B744-D8DEEAB5F7C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AB84F08-9D7B-7644-9FFC-01F6CA8230F0}" type="datetime1">
              <a:rPr lang="en-US" smtClean="0"/>
              <a:pPr/>
              <a:t>12/17/2011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13E7479-9421-1040-BE8C-91729A4D8C3C}" type="datetime1">
              <a:rPr lang="en-US" smtClean="0"/>
              <a:pPr/>
              <a:t>12/17/2011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875091-14F7-1C4E-8515-0DE181FE59DD}" type="datetime1">
              <a:rPr lang="en-US" smtClean="0"/>
              <a:pPr/>
              <a:t>12/17/2011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C583A-263D-1D4F-A1F8-C5DCB47EECD6}" type="datetime1">
              <a:rPr lang="en-US" smtClean="0"/>
              <a:pPr/>
              <a:t>12/17/2011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51CF10E1-6885-DE43-9EFA-5E43316A729D}" type="datetime1">
              <a:rPr lang="en-US" smtClean="0"/>
              <a:pPr/>
              <a:t>12/17/2011</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38237106-F2ED-405E-BC33-CC3CF426205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69F46BC-AC76-5149-98F6-B26C65586BD6}" type="datetime1">
              <a:rPr lang="en-US" smtClean="0"/>
              <a:pPr/>
              <a:t>12/17/2011</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38237106-F2ED-405E-BC33-CC3CF426205F}" type="slidenum">
              <a:rPr lang="en-US" smtClean="0"/>
              <a:pPr/>
              <a:t>‹#›</a:t>
            </a:fld>
            <a:endParaRPr lang="en-US" dirty="0"/>
          </a:p>
        </p:txBody>
      </p:sp>
      <p:pic>
        <p:nvPicPr>
          <p:cNvPr id="8" name="Picture 7"/>
          <p:cNvPicPr>
            <a:picLocks noChangeAspect="1"/>
          </p:cNvPicPr>
          <p:nvPr userDrawn="1"/>
        </p:nvPicPr>
        <p:blipFill>
          <a:blip r:embed="rId15"/>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 id="2147485229" r:id="rId4"/>
    <p:sldLayoutId id="2147485230" r:id="rId5"/>
    <p:sldLayoutId id="2147485231" r:id="rId6"/>
    <p:sldLayoutId id="2147485232" r:id="rId7"/>
    <p:sldLayoutId id="2147485233" r:id="rId8"/>
    <p:sldLayoutId id="2147485234" r:id="rId9"/>
    <p:sldLayoutId id="2147485235" r:id="rId10"/>
    <p:sldLayoutId id="2147485236" r:id="rId11"/>
    <p:sldLayoutId id="2147485237" r:id="rId12"/>
    <p:sldLayoutId id="2147485238" r:id="rId13"/>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ft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3775" y="3041459"/>
            <a:ext cx="8063133" cy="1470025"/>
          </a:xfrm>
        </p:spPr>
        <p:txBody>
          <a:bodyPr/>
          <a:lstStyle/>
          <a:p>
            <a:r>
              <a:rPr lang="en-US" sz="4000" u="sng" dirty="0">
                <a:solidFill>
                  <a:srgbClr val="FFFF00"/>
                </a:solidFill>
                <a:effectLst/>
              </a:rPr>
              <a:t>Responding to the Good Tidings</a:t>
            </a:r>
            <a:r>
              <a:rPr lang="en-US" sz="4000" dirty="0">
                <a:solidFill>
                  <a:srgbClr val="FFFF00"/>
                </a:solidFill>
                <a:effectLst/>
              </a:rPr>
              <a:t/>
            </a:r>
            <a:br>
              <a:rPr lang="en-US" sz="4000" dirty="0">
                <a:solidFill>
                  <a:srgbClr val="FFFF00"/>
                </a:solidFill>
                <a:effectLst/>
              </a:rPr>
            </a:br>
            <a:r>
              <a:rPr lang="zh-TW" altLang="en-US" sz="4000" dirty="0">
                <a:solidFill>
                  <a:srgbClr val="FFFF00"/>
                </a:solidFill>
                <a:effectLst/>
                <a:latin typeface="宋体"/>
                <a:ea typeface="宋体"/>
                <a:cs typeface="宋体"/>
              </a:rPr>
              <a:t>面临大喜信息的反应</a:t>
            </a:r>
            <a:r>
              <a:rPr lang="en-US" sz="4000" dirty="0" smtClean="0">
                <a:solidFill>
                  <a:srgbClr val="FFFF00"/>
                </a:solidFill>
                <a:effectLst/>
              </a:rPr>
              <a:t> </a:t>
            </a:r>
            <a:endParaRPr lang="en-US" dirty="0">
              <a:solidFill>
                <a:srgbClr val="FFFF00"/>
              </a:solidFill>
            </a:endParaRPr>
          </a:p>
        </p:txBody>
      </p:sp>
      <p:sp>
        <p:nvSpPr>
          <p:cNvPr id="2" name="Subtitle 1"/>
          <p:cNvSpPr>
            <a:spLocks noGrp="1"/>
          </p:cNvSpPr>
          <p:nvPr>
            <p:ph type="subTitle" idx="1"/>
          </p:nvPr>
        </p:nvSpPr>
        <p:spPr>
          <a:xfrm>
            <a:off x="493776" y="4668693"/>
            <a:ext cx="7196328" cy="1576659"/>
          </a:xfrm>
        </p:spPr>
        <p:txBody>
          <a:bodyPr/>
          <a:lstStyle/>
          <a:p>
            <a:r>
              <a:rPr lang="en-US" altLang="ja-JP" sz="2000" b="1" dirty="0">
                <a:solidFill>
                  <a:schemeClr val="bg1"/>
                </a:solidFill>
                <a:latin typeface="Corbel" charset="0"/>
                <a:ea typeface="ＭＳ Ｐゴシック" charset="0"/>
                <a:cs typeface="ＭＳ Ｐゴシック" charset="0"/>
              </a:rPr>
              <a:t>Luke 1:26-38; 2:8-20; 25-38 </a:t>
            </a:r>
            <a:endParaRPr lang="en-US" altLang="ja-JP" sz="2000" b="1" dirty="0" smtClean="0">
              <a:solidFill>
                <a:schemeClr val="bg1"/>
              </a:solidFill>
              <a:latin typeface="Corbel" charset="0"/>
              <a:ea typeface="ＭＳ Ｐゴシック" charset="0"/>
              <a:cs typeface="ＭＳ Ｐゴシック" charset="0"/>
            </a:endParaRPr>
          </a:p>
          <a:p>
            <a:r>
              <a:rPr lang="en-US" sz="2400" b="1" dirty="0" smtClean="0">
                <a:solidFill>
                  <a:schemeClr val="bg1"/>
                </a:solidFill>
                <a:latin typeface="Corbel" charset="0"/>
                <a:ea typeface="ＭＳ Ｐゴシック" charset="0"/>
                <a:cs typeface="ＭＳ Ｐゴシック" charset="0"/>
              </a:rPr>
              <a:t>GKCCCC </a:t>
            </a:r>
            <a:r>
              <a:rPr lang="ja-JP" altLang="en-US" sz="2400" b="1" dirty="0">
                <a:solidFill>
                  <a:schemeClr val="bg1"/>
                </a:solidFill>
                <a:latin typeface="华文宋体" charset="0"/>
                <a:ea typeface="华文宋体" charset="0"/>
                <a:cs typeface="华文宋体" charset="0"/>
              </a:rPr>
              <a:t>堪城华人基督</a:t>
            </a:r>
            <a:r>
              <a:rPr lang="ja-JP" altLang="en-US" sz="2400" b="1" dirty="0" smtClean="0">
                <a:solidFill>
                  <a:schemeClr val="bg1"/>
                </a:solidFill>
                <a:latin typeface="华文宋体" charset="0"/>
                <a:ea typeface="华文宋体" charset="0"/>
                <a:cs typeface="华文宋体" charset="0"/>
              </a:rPr>
              <a:t>教会</a:t>
            </a:r>
            <a:endParaRPr lang="en-US" altLang="ja-JP" sz="2400" b="1" dirty="0" smtClean="0">
              <a:solidFill>
                <a:schemeClr val="bg1"/>
              </a:solidFill>
              <a:latin typeface="华文宋体" charset="0"/>
              <a:ea typeface="华文宋体" charset="0"/>
              <a:cs typeface="华文宋体" charset="0"/>
            </a:endParaRPr>
          </a:p>
          <a:p>
            <a:r>
              <a:rPr lang="en-US" sz="2400" b="1" dirty="0" smtClean="0">
                <a:solidFill>
                  <a:schemeClr val="bg1"/>
                </a:solidFill>
                <a:latin typeface="Corbel"/>
                <a:ea typeface="华文宋体" charset="0"/>
                <a:cs typeface="Corbel"/>
              </a:rPr>
              <a:t>Dec</a:t>
            </a:r>
            <a:r>
              <a:rPr lang="en-US" sz="2400" b="1" dirty="0" smtClean="0">
                <a:solidFill>
                  <a:schemeClr val="bg1"/>
                </a:solidFill>
                <a:latin typeface="Corbel"/>
                <a:ea typeface="ＭＳ Ｐゴシック" charset="0"/>
                <a:cs typeface="Corbel"/>
              </a:rPr>
              <a:t>. 18, </a:t>
            </a:r>
            <a:r>
              <a:rPr lang="en-US" sz="2400" b="1" dirty="0">
                <a:solidFill>
                  <a:schemeClr val="bg1"/>
                </a:solidFill>
                <a:latin typeface="Corbel"/>
                <a:ea typeface="ＭＳ Ｐゴシック" charset="0"/>
                <a:cs typeface="Corbel"/>
              </a:rPr>
              <a:t>2011</a:t>
            </a:r>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3776" y="374592"/>
            <a:ext cx="2497278" cy="187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5731504" y="374592"/>
            <a:ext cx="2540000" cy="1879600"/>
          </a:xfrm>
          <a:prstGeom prst="rect">
            <a:avLst/>
          </a:prstGeom>
        </p:spPr>
      </p:pic>
    </p:spTree>
    <p:extLst>
      <p:ext uri="{BB962C8B-B14F-4D97-AF65-F5344CB8AC3E}">
        <p14:creationId xmlns:p14="http://schemas.microsoft.com/office/powerpoint/2010/main" val="1781727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39766" y="1779137"/>
            <a:ext cx="7417839" cy="4483279"/>
          </a:xfrm>
          <a:prstGeom prst="rect">
            <a:avLst/>
          </a:prstGeom>
        </p:spPr>
        <p:txBody>
          <a:bodyPr wrap="square">
            <a:spAutoFit/>
          </a:bodyPr>
          <a:lstStyle/>
          <a:p>
            <a:r>
              <a:rPr lang="en-US" sz="2400" b="1" dirty="0" smtClean="0">
                <a:solidFill>
                  <a:srgbClr val="FFFFFF"/>
                </a:solidFill>
              </a:rPr>
              <a:t>The response of the righteous </a:t>
            </a:r>
            <a:r>
              <a:rPr lang="en-US" sz="2400" b="1" dirty="0">
                <a:solidFill>
                  <a:srgbClr val="FFFFFF"/>
                </a:solidFill>
              </a:rPr>
              <a:t>and </a:t>
            </a:r>
            <a:r>
              <a:rPr lang="en-US" sz="2400" b="1" dirty="0" smtClean="0">
                <a:solidFill>
                  <a:srgbClr val="FFFFFF"/>
                </a:solidFill>
              </a:rPr>
              <a:t>devout Simeon: </a:t>
            </a:r>
            <a:r>
              <a:rPr lang="zh-TW" altLang="en-US" sz="2400" b="1" dirty="0" smtClean="0">
                <a:solidFill>
                  <a:srgbClr val="FFFFFF"/>
                </a:solidFill>
                <a:latin typeface="宋体"/>
                <a:ea typeface="宋体"/>
                <a:cs typeface="宋体"/>
              </a:rPr>
              <a:t>又公义又虔诚</a:t>
            </a:r>
            <a:r>
              <a:rPr lang="zh-TW" altLang="en-US" sz="2400" b="1" dirty="0">
                <a:solidFill>
                  <a:srgbClr val="FFFFFF"/>
                </a:solidFill>
                <a:latin typeface="宋体"/>
                <a:ea typeface="宋体"/>
                <a:cs typeface="宋体"/>
              </a:rPr>
              <a:t>的</a:t>
            </a:r>
            <a:r>
              <a:rPr lang="zh-TW" altLang="en-US" sz="2400" b="1" dirty="0" smtClean="0">
                <a:solidFill>
                  <a:srgbClr val="FFFFFF"/>
                </a:solidFill>
                <a:latin typeface="宋体"/>
                <a:ea typeface="宋体"/>
                <a:cs typeface="宋体"/>
              </a:rPr>
              <a:t>西面</a:t>
            </a:r>
            <a:r>
              <a:rPr lang="zh-Hant" altLang="en-US" sz="2400" b="1" dirty="0" smtClean="0">
                <a:solidFill>
                  <a:srgbClr val="FFFFFF"/>
                </a:solidFill>
                <a:latin typeface="宋体"/>
                <a:ea typeface="宋体"/>
                <a:cs typeface="宋体"/>
              </a:rPr>
              <a:t>的反应</a:t>
            </a:r>
            <a:r>
              <a:rPr lang="en-US" sz="2400" b="1" dirty="0" smtClean="0">
                <a:solidFill>
                  <a:srgbClr val="FFFFFF"/>
                </a:solidFill>
                <a:latin typeface="宋体"/>
                <a:ea typeface="宋体"/>
                <a:cs typeface="宋体"/>
              </a:rPr>
              <a:t>:</a:t>
            </a:r>
            <a:endParaRPr lang="en-US" sz="2400" dirty="0" smtClean="0">
              <a:solidFill>
                <a:srgbClr val="FFFFFF"/>
              </a:solidFill>
              <a:latin typeface="宋体"/>
              <a:ea typeface="宋体"/>
              <a:cs typeface="宋体"/>
            </a:endParaRPr>
          </a:p>
          <a:p>
            <a:pPr lvl="1">
              <a:lnSpc>
                <a:spcPct val="80000"/>
              </a:lnSpc>
            </a:pPr>
            <a:endParaRPr lang="en-US" altLang="ja-JP" sz="2000" baseline="30000" dirty="0" smtClean="0">
              <a:solidFill>
                <a:schemeClr val="bg1"/>
              </a:solidFill>
              <a:ea typeface="ＭＳ Ｐゴシック" charset="0"/>
              <a:cs typeface="Times"/>
            </a:endParaRPr>
          </a:p>
          <a:p>
            <a:pPr lvl="1">
              <a:lnSpc>
                <a:spcPct val="80000"/>
              </a:lnSpc>
            </a:pPr>
            <a:r>
              <a:rPr lang="en-US" altLang="ja-JP" sz="2000" dirty="0" smtClean="0">
                <a:solidFill>
                  <a:schemeClr val="bg1"/>
                </a:solidFill>
                <a:ea typeface="ＭＳ Ｐゴシック" charset="0"/>
                <a:cs typeface="Times"/>
              </a:rPr>
              <a:t>“</a:t>
            </a:r>
            <a:r>
              <a:rPr lang="en-US" altLang="ja-JP" sz="2000" baseline="30000" dirty="0" smtClean="0">
                <a:solidFill>
                  <a:schemeClr val="bg1"/>
                </a:solidFill>
                <a:ea typeface="ＭＳ Ｐゴシック" charset="0"/>
                <a:cs typeface="Times"/>
              </a:rPr>
              <a:t>27</a:t>
            </a:r>
            <a:r>
              <a:rPr lang="en-US" altLang="ja-JP" sz="2000" dirty="0" smtClean="0">
                <a:solidFill>
                  <a:schemeClr val="bg1"/>
                </a:solidFill>
                <a:ea typeface="ＭＳ Ｐゴシック" charset="0"/>
                <a:cs typeface="Times"/>
              </a:rPr>
              <a:t>…when </a:t>
            </a:r>
            <a:r>
              <a:rPr lang="en-US" altLang="ja-JP" sz="2000" dirty="0">
                <a:solidFill>
                  <a:schemeClr val="bg1"/>
                </a:solidFill>
                <a:ea typeface="ＭＳ Ｐゴシック" charset="0"/>
                <a:cs typeface="Times"/>
              </a:rPr>
              <a:t>the parents brought in the Child Jesus, to do for Him according to the custom of the law, </a:t>
            </a:r>
            <a:r>
              <a:rPr lang="en-US" altLang="ja-JP" sz="2000" baseline="30000" dirty="0">
                <a:solidFill>
                  <a:schemeClr val="bg1"/>
                </a:solidFill>
                <a:ea typeface="ＭＳ Ｐゴシック" charset="0"/>
                <a:cs typeface="Times"/>
              </a:rPr>
              <a:t>28</a:t>
            </a:r>
            <a:r>
              <a:rPr lang="en-US" altLang="ja-JP" sz="2000" dirty="0">
                <a:solidFill>
                  <a:schemeClr val="bg1"/>
                </a:solidFill>
                <a:ea typeface="ＭＳ Ｐゴシック" charset="0"/>
                <a:cs typeface="Times"/>
              </a:rPr>
              <a:t> he took Him up in his arms and blessed God and said: </a:t>
            </a:r>
          </a:p>
          <a:p>
            <a:pPr lvl="1">
              <a:lnSpc>
                <a:spcPct val="80000"/>
              </a:lnSpc>
            </a:pPr>
            <a:r>
              <a:rPr lang="en-US" altLang="ja-JP" sz="2000" baseline="30000" dirty="0" smtClean="0">
                <a:solidFill>
                  <a:schemeClr val="bg1"/>
                </a:solidFill>
                <a:ea typeface="ＭＳ Ｐゴシック" charset="0"/>
                <a:cs typeface="Times"/>
              </a:rPr>
              <a:t>29</a:t>
            </a:r>
            <a:r>
              <a:rPr lang="en-US" altLang="ja-JP" sz="2000" dirty="0" smtClean="0">
                <a:solidFill>
                  <a:schemeClr val="bg1"/>
                </a:solidFill>
                <a:ea typeface="ＭＳ Ｐゴシック" charset="0"/>
                <a:cs typeface="Times"/>
              </a:rPr>
              <a:t> </a:t>
            </a:r>
            <a:r>
              <a:rPr lang="en-US" altLang="ja-JP" sz="2000" dirty="0">
                <a:solidFill>
                  <a:schemeClr val="bg1"/>
                </a:solidFill>
                <a:ea typeface="ＭＳ Ｐゴシック" charset="0"/>
                <a:cs typeface="Times"/>
              </a:rPr>
              <a:t>“ Lord, now You are letting Your servant depart in peace</a:t>
            </a:r>
            <a:r>
              <a:rPr lang="en-US" altLang="ja-JP" sz="2000" dirty="0" smtClean="0">
                <a:solidFill>
                  <a:schemeClr val="bg1"/>
                </a:solidFill>
                <a:ea typeface="ＭＳ Ｐゴシック" charset="0"/>
                <a:cs typeface="Times"/>
              </a:rPr>
              <a:t>, according </a:t>
            </a:r>
            <a:r>
              <a:rPr lang="en-US" altLang="ja-JP" sz="2000" dirty="0">
                <a:solidFill>
                  <a:schemeClr val="bg1"/>
                </a:solidFill>
                <a:ea typeface="ＭＳ Ｐゴシック" charset="0"/>
                <a:cs typeface="Times"/>
              </a:rPr>
              <a:t>to Your word; </a:t>
            </a:r>
            <a:r>
              <a:rPr lang="en-US" altLang="ja-JP" sz="2000" dirty="0" smtClean="0">
                <a:solidFill>
                  <a:schemeClr val="bg1"/>
                </a:solidFill>
                <a:ea typeface="ＭＳ Ｐゴシック" charset="0"/>
                <a:cs typeface="Times"/>
              </a:rPr>
              <a:t>“</a:t>
            </a:r>
            <a:endParaRPr lang="en-US" altLang="ja-JP" sz="2000" dirty="0">
              <a:solidFill>
                <a:schemeClr val="bg1"/>
              </a:solidFill>
              <a:ea typeface="ＭＳ Ｐゴシック" charset="0"/>
              <a:cs typeface="Times"/>
            </a:endParaRPr>
          </a:p>
          <a:p>
            <a:pPr lvl="1">
              <a:lnSpc>
                <a:spcPct val="80000"/>
              </a:lnSpc>
            </a:pPr>
            <a:r>
              <a:rPr lang="en-US" altLang="ja-JP" sz="2000" dirty="0" smtClean="0">
                <a:solidFill>
                  <a:schemeClr val="bg1"/>
                </a:solidFill>
                <a:ea typeface="ＭＳ Ｐゴシック" charset="0"/>
                <a:cs typeface="Times"/>
              </a:rPr>
              <a:t>” </a:t>
            </a:r>
            <a:r>
              <a:rPr lang="en-US" sz="2000" dirty="0" smtClean="0">
                <a:solidFill>
                  <a:srgbClr val="FFFFFF"/>
                </a:solidFill>
                <a:latin typeface="Times"/>
                <a:ea typeface="ＭＳ Ｐゴシック" charset="0"/>
                <a:cs typeface="Times"/>
              </a:rPr>
              <a:t>(Luke 2:27-29)</a:t>
            </a:r>
          </a:p>
          <a:p>
            <a:pPr lvl="1">
              <a:lnSpc>
                <a:spcPct val="80000"/>
              </a:lnSpc>
            </a:pPr>
            <a:endParaRPr lang="en-US" altLang="zh-TW" sz="2000" baseline="30000" dirty="0">
              <a:solidFill>
                <a:srgbClr val="FFFFFF"/>
              </a:solidFill>
              <a:latin typeface="Times"/>
              <a:ea typeface="ＭＳ Ｐゴシック" charset="0"/>
              <a:cs typeface="Times"/>
            </a:endParaRPr>
          </a:p>
          <a:p>
            <a:pPr lvl="1">
              <a:lnSpc>
                <a:spcPct val="80000"/>
              </a:lnSpc>
            </a:pPr>
            <a:r>
              <a:rPr lang="en-US" altLang="zh-TW" sz="2000" baseline="30000" dirty="0" smtClean="0">
                <a:solidFill>
                  <a:schemeClr val="bg1"/>
                </a:solidFill>
                <a:latin typeface="宋体"/>
                <a:ea typeface="宋体"/>
                <a:cs typeface="宋体"/>
              </a:rPr>
              <a:t>27</a:t>
            </a:r>
            <a:r>
              <a:rPr lang="zh-TW" altLang="en-US" sz="2000" dirty="0" smtClean="0">
                <a:solidFill>
                  <a:schemeClr val="bg1"/>
                </a:solidFill>
                <a:latin typeface="宋体"/>
                <a:ea typeface="宋体"/>
                <a:cs typeface="宋体"/>
              </a:rPr>
              <a:t>他受了圣灵的感动，进入圣殿，正遇见耶稣的父母抱着孩子进来，要照律法的规矩办理。</a:t>
            </a:r>
            <a:endParaRPr lang="zh-TW" altLang="en-US" sz="2000" dirty="0">
              <a:solidFill>
                <a:schemeClr val="bg1"/>
              </a:solidFill>
              <a:latin typeface="宋体"/>
              <a:ea typeface="宋体"/>
              <a:cs typeface="宋体"/>
            </a:endParaRPr>
          </a:p>
          <a:p>
            <a:pPr lvl="1">
              <a:lnSpc>
                <a:spcPct val="80000"/>
              </a:lnSpc>
            </a:pPr>
            <a:r>
              <a:rPr lang="en-US" altLang="zh-TW" sz="2000" baseline="30000" dirty="0" smtClean="0">
                <a:solidFill>
                  <a:schemeClr val="bg1"/>
                </a:solidFill>
                <a:latin typeface="宋体"/>
                <a:ea typeface="宋体"/>
                <a:cs typeface="宋体"/>
              </a:rPr>
              <a:t>28</a:t>
            </a:r>
            <a:r>
              <a:rPr lang="en-US" altLang="zh-TW" sz="2000" dirty="0" smtClean="0">
                <a:solidFill>
                  <a:schemeClr val="bg1"/>
                </a:solidFill>
                <a:latin typeface="宋体"/>
                <a:ea typeface="宋体"/>
                <a:cs typeface="宋体"/>
              </a:rPr>
              <a:t> </a:t>
            </a:r>
            <a:r>
              <a:rPr lang="zh-TW" altLang="en-US" sz="2000" dirty="0" smtClean="0">
                <a:solidFill>
                  <a:schemeClr val="bg1"/>
                </a:solidFill>
                <a:latin typeface="宋体"/>
                <a:ea typeface="宋体"/>
                <a:cs typeface="宋体"/>
              </a:rPr>
              <a:t>西面就用手接过他来，称颂神说：</a:t>
            </a:r>
            <a:endParaRPr lang="zh-TW" altLang="en-US" sz="2000" dirty="0">
              <a:solidFill>
                <a:schemeClr val="bg1"/>
              </a:solidFill>
              <a:latin typeface="宋体"/>
              <a:ea typeface="宋体"/>
              <a:cs typeface="宋体"/>
            </a:endParaRPr>
          </a:p>
          <a:p>
            <a:pPr lvl="1">
              <a:lnSpc>
                <a:spcPct val="80000"/>
              </a:lnSpc>
            </a:pPr>
            <a:r>
              <a:rPr lang="zh-TW" altLang="en-US" sz="2000" dirty="0">
                <a:solidFill>
                  <a:schemeClr val="bg1"/>
                </a:solidFill>
                <a:latin typeface="宋体"/>
                <a:ea typeface="宋体"/>
                <a:cs typeface="宋体"/>
              </a:rPr>
              <a:t> </a:t>
            </a:r>
            <a:r>
              <a:rPr lang="en-US" altLang="zh-TW" sz="2000" baseline="30000" dirty="0">
                <a:solidFill>
                  <a:schemeClr val="bg1"/>
                </a:solidFill>
                <a:latin typeface="宋体"/>
                <a:ea typeface="宋体"/>
                <a:cs typeface="宋体"/>
              </a:rPr>
              <a:t>29</a:t>
            </a:r>
            <a:r>
              <a:rPr lang="en-US" altLang="zh-TW" sz="2000" dirty="0">
                <a:solidFill>
                  <a:schemeClr val="bg1"/>
                </a:solidFill>
                <a:latin typeface="宋体"/>
                <a:ea typeface="宋体"/>
                <a:cs typeface="宋体"/>
              </a:rPr>
              <a:t> </a:t>
            </a:r>
            <a:r>
              <a:rPr lang="zh-TW" altLang="en-US" sz="2000" dirty="0" smtClean="0">
                <a:solidFill>
                  <a:schemeClr val="bg1"/>
                </a:solidFill>
                <a:latin typeface="宋体"/>
                <a:ea typeface="宋体"/>
                <a:cs typeface="宋体"/>
              </a:rPr>
              <a:t>主阿！如今可以照你的话，释放仆人安然去世；</a:t>
            </a:r>
            <a:r>
              <a:rPr lang="en-US" altLang="zh-TW" sz="2000" dirty="0" smtClean="0">
                <a:solidFill>
                  <a:schemeClr val="bg1"/>
                </a:solidFill>
                <a:latin typeface="宋体"/>
                <a:ea typeface="宋体"/>
                <a:cs typeface="宋体"/>
              </a:rPr>
              <a:t>”(</a:t>
            </a:r>
            <a:r>
              <a:rPr lang="ja-JP" altLang="en-US" sz="2000" dirty="0">
                <a:solidFill>
                  <a:schemeClr val="bg1"/>
                </a:solidFill>
                <a:latin typeface="宋体"/>
                <a:ea typeface="宋体"/>
                <a:cs typeface="宋体"/>
              </a:rPr>
              <a:t>路加福音</a:t>
            </a:r>
            <a:r>
              <a:rPr lang="en-US" altLang="ja-JP" sz="2000" dirty="0" smtClean="0">
                <a:solidFill>
                  <a:schemeClr val="bg1"/>
                </a:solidFill>
                <a:latin typeface="宋体"/>
                <a:ea typeface="宋体"/>
                <a:cs typeface="宋体"/>
              </a:rPr>
              <a:t> 2</a:t>
            </a:r>
            <a:r>
              <a:rPr lang="en-US" altLang="zh-TW" sz="2000" dirty="0" smtClean="0">
                <a:solidFill>
                  <a:schemeClr val="bg1"/>
                </a:solidFill>
                <a:latin typeface="宋体"/>
                <a:ea typeface="宋体"/>
                <a:cs typeface="宋体"/>
              </a:rPr>
              <a:t>:27-29)</a:t>
            </a:r>
            <a:endParaRPr lang="en-US" altLang="ja-JP" sz="2000" dirty="0" smtClean="0">
              <a:solidFill>
                <a:schemeClr val="bg1"/>
              </a:solidFill>
              <a:effectLst>
                <a:outerShdw blurRad="38100" dist="38100" dir="2700000" algn="tl">
                  <a:srgbClr val="FFFFFF"/>
                </a:outerShdw>
              </a:effectLst>
              <a:latin typeface="宋体"/>
              <a:ea typeface="宋体"/>
              <a:cs typeface="宋体"/>
            </a:endParaRP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10</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2607214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20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20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400" y="2070846"/>
            <a:ext cx="7417839" cy="3744615"/>
          </a:xfrm>
          <a:prstGeom prst="rect">
            <a:avLst/>
          </a:prstGeom>
        </p:spPr>
        <p:txBody>
          <a:bodyPr wrap="square">
            <a:spAutoFit/>
          </a:bodyPr>
          <a:lstStyle/>
          <a:p>
            <a:r>
              <a:rPr lang="en-US" sz="2400" b="1" dirty="0" smtClean="0">
                <a:solidFill>
                  <a:srgbClr val="FFFFFF"/>
                </a:solidFill>
              </a:rPr>
              <a:t>The response of the righteous </a:t>
            </a:r>
            <a:r>
              <a:rPr lang="en-US" sz="2400" b="1" dirty="0">
                <a:solidFill>
                  <a:srgbClr val="FFFFFF"/>
                </a:solidFill>
              </a:rPr>
              <a:t>and </a:t>
            </a:r>
            <a:r>
              <a:rPr lang="en-US" sz="2400" b="1" dirty="0" smtClean="0">
                <a:solidFill>
                  <a:srgbClr val="FFFFFF"/>
                </a:solidFill>
              </a:rPr>
              <a:t>devout Simeon: </a:t>
            </a:r>
            <a:r>
              <a:rPr lang="zh-TW" altLang="en-US" sz="2400" b="1" dirty="0" smtClean="0">
                <a:solidFill>
                  <a:srgbClr val="FFFFFF"/>
                </a:solidFill>
                <a:latin typeface="宋体"/>
                <a:ea typeface="宋体"/>
                <a:cs typeface="宋体"/>
              </a:rPr>
              <a:t>又公义又虔诚</a:t>
            </a:r>
            <a:r>
              <a:rPr lang="zh-TW" altLang="en-US" sz="2400" b="1" dirty="0">
                <a:solidFill>
                  <a:srgbClr val="FFFFFF"/>
                </a:solidFill>
                <a:latin typeface="宋体"/>
                <a:ea typeface="宋体"/>
                <a:cs typeface="宋体"/>
              </a:rPr>
              <a:t>的</a:t>
            </a:r>
            <a:r>
              <a:rPr lang="zh-TW" altLang="en-US" sz="2400" b="1" dirty="0" smtClean="0">
                <a:solidFill>
                  <a:srgbClr val="FFFFFF"/>
                </a:solidFill>
                <a:latin typeface="宋体"/>
                <a:ea typeface="宋体"/>
                <a:cs typeface="宋体"/>
              </a:rPr>
              <a:t>西面</a:t>
            </a:r>
            <a:r>
              <a:rPr lang="zh-Hant" altLang="en-US" sz="2400" b="1" dirty="0" smtClean="0">
                <a:solidFill>
                  <a:srgbClr val="FFFFFF"/>
                </a:solidFill>
                <a:latin typeface="宋体"/>
                <a:ea typeface="宋体"/>
                <a:cs typeface="宋体"/>
              </a:rPr>
              <a:t>的反应</a:t>
            </a:r>
            <a:r>
              <a:rPr lang="en-US" sz="2400" b="1" dirty="0" smtClean="0">
                <a:solidFill>
                  <a:srgbClr val="FFFFFF"/>
                </a:solidFill>
                <a:latin typeface="宋体"/>
                <a:ea typeface="宋体"/>
                <a:cs typeface="宋体"/>
              </a:rPr>
              <a:t>:</a:t>
            </a:r>
            <a:endParaRPr lang="en-US" sz="2400" dirty="0" smtClean="0">
              <a:solidFill>
                <a:srgbClr val="FFFFFF"/>
              </a:solidFill>
              <a:latin typeface="宋体"/>
              <a:ea typeface="宋体"/>
              <a:cs typeface="宋体"/>
            </a:endParaRPr>
          </a:p>
          <a:p>
            <a:pPr lvl="1">
              <a:lnSpc>
                <a:spcPct val="80000"/>
              </a:lnSpc>
            </a:pPr>
            <a:endParaRPr lang="en-US" altLang="ja-JP" sz="2000" baseline="30000" dirty="0" smtClean="0">
              <a:solidFill>
                <a:schemeClr val="bg1"/>
              </a:solidFill>
              <a:ea typeface="ＭＳ Ｐゴシック" charset="0"/>
              <a:cs typeface="Times"/>
            </a:endParaRPr>
          </a:p>
          <a:p>
            <a:pPr lvl="1">
              <a:lnSpc>
                <a:spcPct val="80000"/>
              </a:lnSpc>
            </a:pPr>
            <a:r>
              <a:rPr lang="en-US" altLang="ja-JP" sz="2000" baseline="30000" dirty="0" smtClean="0">
                <a:solidFill>
                  <a:schemeClr val="bg1"/>
                </a:solidFill>
                <a:ea typeface="ＭＳ Ｐゴシック" charset="0"/>
                <a:cs typeface="Times"/>
              </a:rPr>
              <a:t>30</a:t>
            </a:r>
            <a:r>
              <a:rPr lang="en-US" altLang="ja-JP" sz="2000" dirty="0" smtClean="0">
                <a:solidFill>
                  <a:schemeClr val="bg1"/>
                </a:solidFill>
                <a:ea typeface="ＭＳ Ｐゴシック" charset="0"/>
                <a:cs typeface="Times"/>
              </a:rPr>
              <a:t> </a:t>
            </a:r>
            <a:r>
              <a:rPr lang="en-US" altLang="ja-JP" sz="2000" dirty="0">
                <a:solidFill>
                  <a:schemeClr val="bg1"/>
                </a:solidFill>
                <a:ea typeface="ＭＳ Ｐゴシック" charset="0"/>
                <a:cs typeface="Times"/>
              </a:rPr>
              <a:t>For my eyes have seen Your salvation </a:t>
            </a:r>
          </a:p>
          <a:p>
            <a:pPr lvl="1">
              <a:lnSpc>
                <a:spcPct val="80000"/>
              </a:lnSpc>
            </a:pPr>
            <a:r>
              <a:rPr lang="en-US" altLang="ja-JP" sz="2000" baseline="30000" dirty="0" smtClean="0">
                <a:solidFill>
                  <a:schemeClr val="bg1"/>
                </a:solidFill>
                <a:ea typeface="ＭＳ Ｐゴシック" charset="0"/>
                <a:cs typeface="Times"/>
              </a:rPr>
              <a:t>31</a:t>
            </a:r>
            <a:r>
              <a:rPr lang="en-US" altLang="ja-JP" sz="2000" dirty="0" smtClean="0">
                <a:solidFill>
                  <a:schemeClr val="bg1"/>
                </a:solidFill>
                <a:ea typeface="ＭＳ Ｐゴシック" charset="0"/>
                <a:cs typeface="Times"/>
              </a:rPr>
              <a:t> </a:t>
            </a:r>
            <a:r>
              <a:rPr lang="en-US" altLang="ja-JP" sz="2000" dirty="0">
                <a:solidFill>
                  <a:schemeClr val="bg1"/>
                </a:solidFill>
                <a:ea typeface="ＭＳ Ｐゴシック" charset="0"/>
                <a:cs typeface="Times"/>
              </a:rPr>
              <a:t>Which You have prepared before the face of all peoples, </a:t>
            </a:r>
          </a:p>
          <a:p>
            <a:pPr lvl="1">
              <a:lnSpc>
                <a:spcPct val="80000"/>
              </a:lnSpc>
            </a:pPr>
            <a:r>
              <a:rPr lang="en-US" altLang="ja-JP" sz="2000" baseline="30000" dirty="0" smtClean="0">
                <a:solidFill>
                  <a:schemeClr val="bg1"/>
                </a:solidFill>
                <a:ea typeface="ＭＳ Ｐゴシック" charset="0"/>
                <a:cs typeface="Times"/>
              </a:rPr>
              <a:t>32</a:t>
            </a:r>
            <a:r>
              <a:rPr lang="en-US" altLang="ja-JP" sz="2000" dirty="0" smtClean="0">
                <a:solidFill>
                  <a:schemeClr val="bg1"/>
                </a:solidFill>
                <a:ea typeface="ＭＳ Ｐゴシック" charset="0"/>
                <a:cs typeface="Times"/>
              </a:rPr>
              <a:t> </a:t>
            </a:r>
            <a:r>
              <a:rPr lang="en-US" altLang="ja-JP" sz="2000" dirty="0">
                <a:solidFill>
                  <a:schemeClr val="bg1"/>
                </a:solidFill>
                <a:ea typeface="ＭＳ Ｐゴシック" charset="0"/>
                <a:cs typeface="Times"/>
              </a:rPr>
              <a:t>A light to bring revelation to the Gentiles, </a:t>
            </a:r>
          </a:p>
          <a:p>
            <a:pPr lvl="1">
              <a:lnSpc>
                <a:spcPct val="80000"/>
              </a:lnSpc>
            </a:pPr>
            <a:r>
              <a:rPr lang="en-US" altLang="ja-JP" sz="2000" dirty="0">
                <a:solidFill>
                  <a:schemeClr val="bg1"/>
                </a:solidFill>
                <a:ea typeface="ＭＳ Ｐゴシック" charset="0"/>
                <a:cs typeface="Times"/>
              </a:rPr>
              <a:t>   </a:t>
            </a:r>
            <a:r>
              <a:rPr lang="en-US" altLang="ja-JP" sz="2000" dirty="0" smtClean="0">
                <a:solidFill>
                  <a:schemeClr val="bg1"/>
                </a:solidFill>
                <a:ea typeface="ＭＳ Ｐゴシック" charset="0"/>
                <a:cs typeface="Times"/>
              </a:rPr>
              <a:t>And </a:t>
            </a:r>
            <a:r>
              <a:rPr lang="en-US" altLang="ja-JP" sz="2000" dirty="0">
                <a:solidFill>
                  <a:schemeClr val="bg1"/>
                </a:solidFill>
                <a:ea typeface="ＭＳ Ｐゴシック" charset="0"/>
                <a:cs typeface="Times"/>
              </a:rPr>
              <a:t>the glory of Your people Israel.”</a:t>
            </a:r>
            <a:r>
              <a:rPr lang="en-US" altLang="ja-JP" sz="2000" dirty="0" smtClean="0">
                <a:solidFill>
                  <a:schemeClr val="bg1"/>
                </a:solidFill>
                <a:ea typeface="ＭＳ Ｐゴシック" charset="0"/>
                <a:cs typeface="Times"/>
              </a:rPr>
              <a:t> </a:t>
            </a:r>
            <a:r>
              <a:rPr lang="en-US" sz="2000" dirty="0" smtClean="0">
                <a:solidFill>
                  <a:srgbClr val="FFFFFF"/>
                </a:solidFill>
                <a:latin typeface="Times"/>
                <a:ea typeface="ＭＳ Ｐゴシック" charset="0"/>
                <a:cs typeface="Times"/>
              </a:rPr>
              <a:t>(Luke 2:30-32)</a:t>
            </a:r>
          </a:p>
          <a:p>
            <a:pPr lvl="1">
              <a:lnSpc>
                <a:spcPct val="80000"/>
              </a:lnSpc>
            </a:pPr>
            <a:endParaRPr lang="en-US" altLang="zh-TW" sz="2000" baseline="30000" dirty="0">
              <a:solidFill>
                <a:srgbClr val="FFFFFF"/>
              </a:solidFill>
              <a:latin typeface="Times"/>
              <a:ea typeface="ＭＳ Ｐゴシック" charset="0"/>
              <a:cs typeface="Times"/>
            </a:endParaRPr>
          </a:p>
          <a:p>
            <a:pPr lvl="1">
              <a:lnSpc>
                <a:spcPct val="80000"/>
              </a:lnSpc>
            </a:pPr>
            <a:r>
              <a:rPr lang="en-US" altLang="zh-TW" sz="2000" baseline="30000" dirty="0" smtClean="0">
                <a:solidFill>
                  <a:schemeClr val="bg1"/>
                </a:solidFill>
                <a:latin typeface="宋体"/>
                <a:ea typeface="宋体"/>
                <a:cs typeface="宋体"/>
              </a:rPr>
              <a:t>30</a:t>
            </a:r>
            <a:r>
              <a:rPr lang="en-US" altLang="zh-TW" sz="2000" dirty="0" smtClean="0">
                <a:solidFill>
                  <a:schemeClr val="bg1"/>
                </a:solidFill>
                <a:latin typeface="宋体"/>
                <a:ea typeface="宋体"/>
                <a:cs typeface="宋体"/>
              </a:rPr>
              <a:t> </a:t>
            </a:r>
            <a:r>
              <a:rPr lang="zh-TW" altLang="en-US" sz="2000" dirty="0" smtClean="0">
                <a:solidFill>
                  <a:schemeClr val="bg1"/>
                </a:solidFill>
                <a:latin typeface="宋体"/>
                <a:ea typeface="宋体"/>
                <a:cs typeface="宋体"/>
              </a:rPr>
              <a:t>因为我的眼睛已经看见你的救恩 </a:t>
            </a:r>
            <a:endParaRPr lang="en-US" altLang="zh-TW" sz="2000" dirty="0">
              <a:solidFill>
                <a:schemeClr val="bg1"/>
              </a:solidFill>
              <a:latin typeface="宋体"/>
              <a:ea typeface="宋体"/>
              <a:cs typeface="宋体"/>
            </a:endParaRPr>
          </a:p>
          <a:p>
            <a:pPr lvl="1">
              <a:lnSpc>
                <a:spcPct val="80000"/>
              </a:lnSpc>
            </a:pPr>
            <a:r>
              <a:rPr lang="en-US" altLang="zh-TW" sz="2000" baseline="30000" dirty="0" smtClean="0">
                <a:solidFill>
                  <a:schemeClr val="bg1"/>
                </a:solidFill>
                <a:latin typeface="宋体"/>
                <a:ea typeface="宋体"/>
                <a:cs typeface="宋体"/>
              </a:rPr>
              <a:t>31</a:t>
            </a:r>
            <a:r>
              <a:rPr lang="en-US" altLang="zh-TW" sz="2000" dirty="0" smtClean="0">
                <a:solidFill>
                  <a:schemeClr val="bg1"/>
                </a:solidFill>
                <a:latin typeface="宋体"/>
                <a:ea typeface="宋体"/>
                <a:cs typeface="宋体"/>
              </a:rPr>
              <a:t> </a:t>
            </a:r>
            <a:r>
              <a:rPr lang="zh-TW" altLang="en-US" sz="2000" dirty="0" smtClean="0">
                <a:solidFill>
                  <a:schemeClr val="bg1"/>
                </a:solidFill>
                <a:latin typeface="宋体"/>
                <a:ea typeface="宋体"/>
                <a:cs typeface="宋体"/>
              </a:rPr>
              <a:t>就是你在万民面前所预备的：</a:t>
            </a:r>
            <a:endParaRPr lang="zh-TW" altLang="en-US" sz="2000" dirty="0">
              <a:solidFill>
                <a:schemeClr val="bg1"/>
              </a:solidFill>
              <a:latin typeface="宋体"/>
              <a:ea typeface="宋体"/>
              <a:cs typeface="宋体"/>
            </a:endParaRPr>
          </a:p>
          <a:p>
            <a:pPr lvl="1">
              <a:lnSpc>
                <a:spcPct val="80000"/>
              </a:lnSpc>
            </a:pPr>
            <a:r>
              <a:rPr lang="zh-TW" altLang="en-US" sz="2000" dirty="0">
                <a:solidFill>
                  <a:schemeClr val="bg1"/>
                </a:solidFill>
                <a:latin typeface="宋体"/>
                <a:ea typeface="宋体"/>
                <a:cs typeface="宋体"/>
              </a:rPr>
              <a:t> </a:t>
            </a:r>
            <a:r>
              <a:rPr lang="en-US" altLang="zh-TW" sz="2000" baseline="30000" dirty="0">
                <a:solidFill>
                  <a:schemeClr val="bg1"/>
                </a:solidFill>
                <a:latin typeface="宋体"/>
                <a:ea typeface="宋体"/>
                <a:cs typeface="宋体"/>
              </a:rPr>
              <a:t>32</a:t>
            </a:r>
            <a:r>
              <a:rPr lang="en-US" altLang="zh-TW" sz="2000" dirty="0">
                <a:solidFill>
                  <a:schemeClr val="bg1"/>
                </a:solidFill>
                <a:latin typeface="宋体"/>
                <a:ea typeface="宋体"/>
                <a:cs typeface="宋体"/>
              </a:rPr>
              <a:t> </a:t>
            </a:r>
            <a:r>
              <a:rPr lang="zh-TW" altLang="en-US" sz="2000" dirty="0" smtClean="0">
                <a:solidFill>
                  <a:schemeClr val="bg1"/>
                </a:solidFill>
                <a:latin typeface="宋体"/>
                <a:ea typeface="宋体"/>
                <a:cs typeface="宋体"/>
              </a:rPr>
              <a:t>是照亮外邦人的光，又是你民以色列的荣耀。</a:t>
            </a:r>
            <a:r>
              <a:rPr lang="en-US" altLang="zh-TW" sz="2000" dirty="0" smtClean="0">
                <a:solidFill>
                  <a:schemeClr val="bg1"/>
                </a:solidFill>
                <a:latin typeface="宋体"/>
                <a:ea typeface="宋体"/>
                <a:cs typeface="宋体"/>
              </a:rPr>
              <a:t>(</a:t>
            </a:r>
            <a:r>
              <a:rPr lang="ja-JP" altLang="en-US" sz="2000" dirty="0">
                <a:solidFill>
                  <a:schemeClr val="bg1"/>
                </a:solidFill>
                <a:latin typeface="宋体"/>
                <a:ea typeface="宋体"/>
                <a:cs typeface="宋体"/>
              </a:rPr>
              <a:t>路加福音</a:t>
            </a:r>
            <a:r>
              <a:rPr lang="en-US" altLang="ja-JP" sz="2000" dirty="0" smtClean="0">
                <a:solidFill>
                  <a:schemeClr val="bg1"/>
                </a:solidFill>
                <a:latin typeface="宋体"/>
                <a:ea typeface="宋体"/>
                <a:cs typeface="宋体"/>
              </a:rPr>
              <a:t> 2</a:t>
            </a:r>
            <a:r>
              <a:rPr lang="en-US" altLang="zh-TW" sz="2000" dirty="0" smtClean="0">
                <a:solidFill>
                  <a:schemeClr val="bg1"/>
                </a:solidFill>
                <a:latin typeface="宋体"/>
                <a:ea typeface="宋体"/>
                <a:cs typeface="宋体"/>
              </a:rPr>
              <a:t>:30-32)</a:t>
            </a:r>
            <a:endParaRPr lang="en-US" altLang="ja-JP" sz="2000" dirty="0" smtClean="0">
              <a:solidFill>
                <a:schemeClr val="bg1"/>
              </a:solidFill>
              <a:effectLst>
                <a:outerShdw blurRad="38100" dist="38100" dir="2700000" algn="tl">
                  <a:srgbClr val="FFFFFF"/>
                </a:outerShdw>
              </a:effectLst>
              <a:latin typeface="宋体"/>
              <a:ea typeface="宋体"/>
              <a:cs typeface="宋体"/>
            </a:endParaRP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11</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295359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20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20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2000"/>
                                        <p:tgtEl>
                                          <p:spTgt spid="4">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8956" y="1757968"/>
            <a:ext cx="7608283" cy="4462760"/>
          </a:xfrm>
          <a:prstGeom prst="rect">
            <a:avLst/>
          </a:prstGeom>
        </p:spPr>
        <p:txBody>
          <a:bodyPr wrap="square">
            <a:spAutoFit/>
          </a:bodyPr>
          <a:lstStyle/>
          <a:p>
            <a:pPr marL="457200" lvl="0" indent="-457200"/>
            <a:r>
              <a:rPr lang="en-US" sz="2400" b="1" dirty="0">
                <a:solidFill>
                  <a:srgbClr val="FFFFFF"/>
                </a:solidFill>
              </a:rPr>
              <a:t>4.	</a:t>
            </a:r>
            <a:r>
              <a:rPr lang="en-US" sz="2400" b="1" dirty="0" smtClean="0">
                <a:solidFill>
                  <a:srgbClr val="FFFFFF"/>
                </a:solidFill>
              </a:rPr>
              <a:t>Prophetess Anna </a:t>
            </a:r>
            <a:r>
              <a:rPr lang="zh-TW" altLang="en-US" sz="2400" b="1" dirty="0" smtClean="0">
                <a:solidFill>
                  <a:srgbClr val="FFFFFF"/>
                </a:solidFill>
                <a:latin typeface="宋体"/>
                <a:ea typeface="宋体"/>
                <a:cs typeface="宋体"/>
              </a:rPr>
              <a:t>女先知亚拿</a:t>
            </a:r>
            <a:endParaRPr lang="en-US" sz="2400" dirty="0">
              <a:solidFill>
                <a:srgbClr val="FFFFFF"/>
              </a:solidFill>
              <a:latin typeface="宋体"/>
              <a:ea typeface="宋体"/>
              <a:cs typeface="宋体"/>
            </a:endParaRPr>
          </a:p>
          <a:p>
            <a:pPr lvl="1"/>
            <a:endParaRPr lang="en-US" sz="2000" dirty="0" smtClean="0">
              <a:solidFill>
                <a:srgbClr val="FFFFFF"/>
              </a:solidFill>
            </a:endParaRPr>
          </a:p>
          <a:p>
            <a:pPr lvl="1"/>
            <a:r>
              <a:rPr lang="en-US" sz="2000" dirty="0" smtClean="0">
                <a:solidFill>
                  <a:srgbClr val="FFFFFF"/>
                </a:solidFill>
              </a:rPr>
              <a:t>“</a:t>
            </a:r>
            <a:r>
              <a:rPr lang="en-US" sz="2000" baseline="30000" dirty="0" smtClean="0">
                <a:solidFill>
                  <a:srgbClr val="FFFFFF"/>
                </a:solidFill>
              </a:rPr>
              <a:t>36</a:t>
            </a:r>
            <a:r>
              <a:rPr lang="en-US" sz="2000" dirty="0" smtClean="0">
                <a:solidFill>
                  <a:srgbClr val="FFFFFF"/>
                </a:solidFill>
              </a:rPr>
              <a:t> …the </a:t>
            </a:r>
            <a:r>
              <a:rPr lang="en-US" sz="2000" dirty="0">
                <a:solidFill>
                  <a:srgbClr val="FFFFFF"/>
                </a:solidFill>
              </a:rPr>
              <a:t>daughter of </a:t>
            </a:r>
            <a:r>
              <a:rPr lang="en-US" sz="2000" dirty="0" err="1">
                <a:solidFill>
                  <a:srgbClr val="FFFFFF"/>
                </a:solidFill>
              </a:rPr>
              <a:t>Phanuel</a:t>
            </a:r>
            <a:r>
              <a:rPr lang="en-US" sz="2000" dirty="0">
                <a:solidFill>
                  <a:srgbClr val="FFFFFF"/>
                </a:solidFill>
              </a:rPr>
              <a:t>, of the tribe of Asher. She was of a great age, and had lived with a husband seven years from her virginity; </a:t>
            </a:r>
            <a:r>
              <a:rPr lang="en-US" sz="2000" baseline="30000" dirty="0">
                <a:solidFill>
                  <a:srgbClr val="FFFFFF"/>
                </a:solidFill>
              </a:rPr>
              <a:t>37</a:t>
            </a:r>
            <a:r>
              <a:rPr lang="en-US" sz="2000" dirty="0">
                <a:solidFill>
                  <a:srgbClr val="FFFFFF"/>
                </a:solidFill>
              </a:rPr>
              <a:t> and this woman was a widow of about eighty-four years</a:t>
            </a:r>
            <a:r>
              <a:rPr lang="en-US" sz="2000" dirty="0" smtClean="0">
                <a:solidFill>
                  <a:srgbClr val="FFFFFF"/>
                </a:solidFill>
              </a:rPr>
              <a:t>, </a:t>
            </a:r>
            <a:r>
              <a:rPr lang="en-US" sz="2000" dirty="0">
                <a:solidFill>
                  <a:srgbClr val="FFFFFF"/>
                </a:solidFill>
              </a:rPr>
              <a:t>who did not depart from the temple, but served God with </a:t>
            </a:r>
            <a:r>
              <a:rPr lang="en-US" sz="2000" dirty="0" err="1">
                <a:solidFill>
                  <a:srgbClr val="FFFFFF"/>
                </a:solidFill>
              </a:rPr>
              <a:t>fastings</a:t>
            </a:r>
            <a:r>
              <a:rPr lang="en-US" sz="2000" dirty="0">
                <a:solidFill>
                  <a:srgbClr val="FFFFFF"/>
                </a:solidFill>
              </a:rPr>
              <a:t> and prayers night and day.</a:t>
            </a:r>
            <a:r>
              <a:rPr lang="en-US" sz="2000" dirty="0" smtClean="0">
                <a:solidFill>
                  <a:srgbClr val="FFFFFF"/>
                </a:solidFill>
              </a:rPr>
              <a:t>”</a:t>
            </a:r>
            <a:r>
              <a:rPr lang="zh-TW" altLang="en-US" sz="2000" dirty="0" smtClean="0">
                <a:solidFill>
                  <a:srgbClr val="FFFFFF"/>
                </a:solidFill>
              </a:rPr>
              <a:t> </a:t>
            </a:r>
            <a:r>
              <a:rPr lang="en-US" altLang="zh-TW" sz="2000" dirty="0" smtClean="0">
                <a:solidFill>
                  <a:srgbClr val="FFFFFF"/>
                </a:solidFill>
              </a:rPr>
              <a:t>(Luke 2:36-37)</a:t>
            </a:r>
          </a:p>
          <a:p>
            <a:pPr lvl="1"/>
            <a:endParaRPr lang="en-US" altLang="zh-TW" sz="2000" dirty="0" smtClean="0">
              <a:solidFill>
                <a:srgbClr val="FFFFFF"/>
              </a:solidFill>
            </a:endParaRPr>
          </a:p>
          <a:p>
            <a:pPr lvl="1"/>
            <a:r>
              <a:rPr lang="en-US" altLang="zh-TW" sz="2000" baseline="30000" dirty="0" smtClean="0">
                <a:solidFill>
                  <a:srgbClr val="FFFFFF"/>
                </a:solidFill>
                <a:latin typeface="宋体"/>
                <a:ea typeface="宋体"/>
                <a:cs typeface="宋体"/>
              </a:rPr>
              <a:t>36</a:t>
            </a:r>
            <a:r>
              <a:rPr lang="zh-TW" altLang="en-US" sz="2000" dirty="0" smtClean="0">
                <a:solidFill>
                  <a:srgbClr val="FFFFFF"/>
                </a:solidFill>
                <a:latin typeface="宋体"/>
                <a:ea typeface="宋体"/>
                <a:cs typeface="宋体"/>
              </a:rPr>
              <a:t>是亚设支派法内力的女儿，年纪已经老迈，从作童女出嫁的时候，同丈夫住了七年就寡居了，</a:t>
            </a:r>
            <a:r>
              <a:rPr lang="en-US" altLang="zh-TW" sz="2000" baseline="30000" dirty="0" smtClean="0">
                <a:solidFill>
                  <a:srgbClr val="FFFFFF"/>
                </a:solidFill>
                <a:latin typeface="宋体"/>
                <a:ea typeface="宋体"/>
                <a:cs typeface="宋体"/>
              </a:rPr>
              <a:t>37</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现在已经八十四岁，并不离开圣殿，禁食祈求，昼夜事奉神。</a:t>
            </a:r>
            <a:r>
              <a:rPr lang="en-US" altLang="zh-TW" sz="2000" dirty="0" smtClean="0">
                <a:solidFill>
                  <a:srgbClr val="FFFFFF"/>
                </a:solidFill>
                <a:latin typeface="宋体"/>
                <a:ea typeface="宋体"/>
                <a:cs typeface="宋体"/>
              </a:rPr>
              <a:t>”</a:t>
            </a:r>
            <a:r>
              <a:rPr lang="en-US" sz="2000" dirty="0" smtClean="0">
                <a:solidFill>
                  <a:srgbClr val="FFFFFF"/>
                </a:solidFill>
              </a:rPr>
              <a:t>(</a:t>
            </a:r>
            <a:r>
              <a:rPr lang="ja-JP" altLang="en-US" sz="2000" dirty="0">
                <a:solidFill>
                  <a:schemeClr val="bg1"/>
                </a:solidFill>
                <a:latin typeface="宋体"/>
                <a:ea typeface="宋体"/>
                <a:cs typeface="宋体"/>
              </a:rPr>
              <a:t>路加福音</a:t>
            </a:r>
            <a:r>
              <a:rPr lang="en-US" sz="2000" dirty="0" smtClean="0">
                <a:solidFill>
                  <a:srgbClr val="FFFFFF"/>
                </a:solidFill>
              </a:rPr>
              <a:t> 2:36-37)</a:t>
            </a:r>
            <a:endParaRPr lang="en-US" sz="2000" dirty="0" smtClean="0">
              <a:solidFill>
                <a:srgbClr val="FFFFFF"/>
              </a:solidFill>
              <a:latin typeface="宋体"/>
              <a:ea typeface="宋体"/>
              <a:cs typeface="宋体"/>
            </a:endParaRP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12</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37254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399" y="1877598"/>
            <a:ext cx="7608283" cy="3600986"/>
          </a:xfrm>
          <a:prstGeom prst="rect">
            <a:avLst/>
          </a:prstGeom>
        </p:spPr>
        <p:txBody>
          <a:bodyPr wrap="square">
            <a:spAutoFit/>
          </a:bodyPr>
          <a:lstStyle/>
          <a:p>
            <a:pPr marL="457200" lvl="0" indent="-457200"/>
            <a:r>
              <a:rPr lang="en-US" sz="2400" b="1" dirty="0" smtClean="0">
                <a:solidFill>
                  <a:srgbClr val="FFFFFF"/>
                </a:solidFill>
              </a:rPr>
              <a:t>The response of Prophetess Anna:</a:t>
            </a:r>
          </a:p>
          <a:p>
            <a:pPr marL="457200" lvl="0" indent="-457200"/>
            <a:r>
              <a:rPr lang="zh-TW" altLang="en-US" sz="2400" b="1" dirty="0" smtClean="0">
                <a:solidFill>
                  <a:srgbClr val="FFFFFF"/>
                </a:solidFill>
                <a:latin typeface="宋体"/>
                <a:ea typeface="宋体"/>
                <a:cs typeface="宋体"/>
              </a:rPr>
              <a:t>女先知亚拿</a:t>
            </a:r>
            <a:r>
              <a:rPr lang="zh-Hant" altLang="en-US" sz="2400" b="1" dirty="0" smtClean="0">
                <a:solidFill>
                  <a:srgbClr val="FFFFFF"/>
                </a:solidFill>
                <a:latin typeface="宋体"/>
                <a:ea typeface="宋体"/>
                <a:cs typeface="宋体"/>
              </a:rPr>
              <a:t>的反应</a:t>
            </a:r>
            <a:r>
              <a:rPr lang="en-US" altLang="zh-Hant" sz="2400" b="1" dirty="0" smtClean="0">
                <a:solidFill>
                  <a:srgbClr val="FFFFFF"/>
                </a:solidFill>
                <a:latin typeface="宋体"/>
                <a:ea typeface="宋体"/>
                <a:cs typeface="宋体"/>
              </a:rPr>
              <a:t>:</a:t>
            </a:r>
            <a:endParaRPr lang="en-US" sz="2400" dirty="0">
              <a:solidFill>
                <a:srgbClr val="FFFFFF"/>
              </a:solidFill>
              <a:latin typeface="宋体"/>
              <a:ea typeface="宋体"/>
              <a:cs typeface="宋体"/>
            </a:endParaRPr>
          </a:p>
          <a:p>
            <a:pPr lvl="1"/>
            <a:endParaRPr lang="en-US" sz="2000" dirty="0" smtClean="0">
              <a:solidFill>
                <a:srgbClr val="FFFFFF"/>
              </a:solidFill>
            </a:endParaRPr>
          </a:p>
          <a:p>
            <a:pPr lvl="1"/>
            <a:r>
              <a:rPr lang="en-US" sz="2000" dirty="0" smtClean="0">
                <a:solidFill>
                  <a:srgbClr val="FFFFFF"/>
                </a:solidFill>
              </a:rPr>
              <a:t>“</a:t>
            </a:r>
            <a:r>
              <a:rPr lang="en-US" sz="2000" baseline="30000" dirty="0">
                <a:solidFill>
                  <a:srgbClr val="FFFFFF"/>
                </a:solidFill>
              </a:rPr>
              <a:t>38</a:t>
            </a:r>
            <a:r>
              <a:rPr lang="en-US" sz="2000" dirty="0">
                <a:solidFill>
                  <a:srgbClr val="FFFFFF"/>
                </a:solidFill>
              </a:rPr>
              <a:t> And coming in that instant she gave thanks to the Lord</a:t>
            </a:r>
            <a:r>
              <a:rPr lang="en-US" sz="2000" dirty="0" smtClean="0">
                <a:solidFill>
                  <a:srgbClr val="FFFFFF"/>
                </a:solidFill>
              </a:rPr>
              <a:t>, </a:t>
            </a:r>
            <a:r>
              <a:rPr lang="en-US" sz="2000" dirty="0">
                <a:solidFill>
                  <a:srgbClr val="FFFFFF"/>
                </a:solidFill>
              </a:rPr>
              <a:t>and spoke of Him to all those who looked for redemption in Jerusalem.</a:t>
            </a:r>
            <a:r>
              <a:rPr lang="en-US" sz="2000" dirty="0" smtClean="0">
                <a:solidFill>
                  <a:srgbClr val="FFFFFF"/>
                </a:solidFill>
              </a:rPr>
              <a:t>”</a:t>
            </a:r>
            <a:r>
              <a:rPr lang="zh-TW" altLang="en-US" sz="2000" dirty="0" smtClean="0">
                <a:solidFill>
                  <a:srgbClr val="FFFFFF"/>
                </a:solidFill>
              </a:rPr>
              <a:t> </a:t>
            </a:r>
            <a:r>
              <a:rPr lang="en-US" altLang="zh-TW" sz="2000" dirty="0" smtClean="0">
                <a:solidFill>
                  <a:srgbClr val="FFFFFF"/>
                </a:solidFill>
              </a:rPr>
              <a:t>(Luke 2:38)</a:t>
            </a:r>
          </a:p>
          <a:p>
            <a:pPr lvl="1"/>
            <a:endParaRPr lang="en-US" altLang="zh-TW" sz="2000" dirty="0" smtClean="0">
              <a:solidFill>
                <a:srgbClr val="FFFFFF"/>
              </a:solidFill>
            </a:endParaRPr>
          </a:p>
          <a:p>
            <a:pPr lvl="1"/>
            <a:r>
              <a:rPr lang="en-US" altLang="zh-TW" sz="2000" baseline="30000" dirty="0" smtClean="0">
                <a:solidFill>
                  <a:srgbClr val="FFFFFF"/>
                </a:solidFill>
                <a:latin typeface="宋体"/>
                <a:ea typeface="宋体"/>
                <a:cs typeface="宋体"/>
              </a:rPr>
              <a:t>38</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正当那时，他进前来称谢神，将孩子的事对一切盼望耶路撒冷得救赎的人讲说。</a:t>
            </a:r>
            <a:r>
              <a:rPr lang="en-US" altLang="zh-TW" sz="2000" dirty="0" smtClean="0">
                <a:solidFill>
                  <a:srgbClr val="FFFFFF"/>
                </a:solidFill>
                <a:latin typeface="宋体"/>
                <a:ea typeface="宋体"/>
                <a:cs typeface="宋体"/>
              </a:rPr>
              <a:t>”</a:t>
            </a:r>
            <a:r>
              <a:rPr lang="en-US" sz="2000" dirty="0" smtClean="0">
                <a:solidFill>
                  <a:srgbClr val="FFFFFF"/>
                </a:solidFill>
              </a:rPr>
              <a:t>(</a:t>
            </a:r>
            <a:r>
              <a:rPr lang="ja-JP" altLang="en-US" sz="2000" dirty="0">
                <a:solidFill>
                  <a:schemeClr val="bg1"/>
                </a:solidFill>
                <a:latin typeface="宋体"/>
                <a:ea typeface="宋体"/>
                <a:cs typeface="宋体"/>
              </a:rPr>
              <a:t>路加福音</a:t>
            </a:r>
            <a:r>
              <a:rPr lang="en-US" sz="2000" dirty="0" smtClean="0">
                <a:solidFill>
                  <a:srgbClr val="FFFFFF"/>
                </a:solidFill>
              </a:rPr>
              <a:t> </a:t>
            </a:r>
            <a:r>
              <a:rPr lang="en-US" sz="2000" dirty="0">
                <a:solidFill>
                  <a:srgbClr val="FFFFFF"/>
                </a:solidFill>
              </a:rPr>
              <a:t>13:3</a:t>
            </a:r>
            <a:r>
              <a:rPr lang="en-US" sz="2000" dirty="0" smtClean="0">
                <a:solidFill>
                  <a:srgbClr val="FFFFFF"/>
                </a:solidFill>
              </a:rPr>
              <a:t>)</a:t>
            </a:r>
            <a:endParaRPr lang="en-US" sz="2000" dirty="0" smtClean="0">
              <a:solidFill>
                <a:srgbClr val="FFFFFF"/>
              </a:solidFill>
              <a:latin typeface="宋体"/>
              <a:ea typeface="宋体"/>
              <a:cs typeface="宋体"/>
            </a:endParaRP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13</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56557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400" y="1868396"/>
            <a:ext cx="7417839" cy="3744615"/>
          </a:xfrm>
          <a:prstGeom prst="rect">
            <a:avLst/>
          </a:prstGeom>
        </p:spPr>
        <p:txBody>
          <a:bodyPr wrap="square">
            <a:spAutoFit/>
          </a:bodyPr>
          <a:lstStyle/>
          <a:p>
            <a:pPr marL="457200" lvl="0" indent="-457200">
              <a:buAutoNum type="arabicPeriod" startAt="5"/>
            </a:pPr>
            <a:r>
              <a:rPr lang="en-US" sz="2400" b="1" dirty="0">
                <a:solidFill>
                  <a:schemeClr val="bg1"/>
                </a:solidFill>
              </a:rPr>
              <a:t>Herod the </a:t>
            </a:r>
            <a:r>
              <a:rPr lang="en-US" sz="2400" b="1" dirty="0" smtClean="0">
                <a:solidFill>
                  <a:schemeClr val="bg1"/>
                </a:solidFill>
              </a:rPr>
              <a:t>king </a:t>
            </a:r>
            <a:r>
              <a:rPr lang="zh-Hant" altLang="en-US" sz="2400" b="1" dirty="0" smtClean="0">
                <a:solidFill>
                  <a:schemeClr val="bg1"/>
                </a:solidFill>
                <a:latin typeface="宋体"/>
                <a:ea typeface="宋体"/>
                <a:cs typeface="宋体"/>
              </a:rPr>
              <a:t>希律王</a:t>
            </a:r>
            <a:endParaRPr lang="en-US" altLang="zh-Hant" sz="2400" b="1" dirty="0" smtClean="0">
              <a:solidFill>
                <a:schemeClr val="bg1"/>
              </a:solidFill>
              <a:latin typeface="宋体"/>
              <a:ea typeface="宋体"/>
              <a:cs typeface="宋体"/>
            </a:endParaRPr>
          </a:p>
          <a:p>
            <a:pPr marL="457200" lvl="0" indent="-457200">
              <a:buAutoNum type="arabicPeriod" startAt="5"/>
            </a:pPr>
            <a:endParaRPr lang="en-US" sz="2000" dirty="0">
              <a:solidFill>
                <a:srgbClr val="FFFFFF"/>
              </a:solidFill>
              <a:latin typeface="宋体"/>
              <a:ea typeface="宋体"/>
              <a:cs typeface="宋体"/>
            </a:endParaRPr>
          </a:p>
          <a:p>
            <a:pPr lvl="1"/>
            <a:r>
              <a:rPr lang="en-US" sz="2000" dirty="0" smtClean="0">
                <a:solidFill>
                  <a:srgbClr val="FFFFFF"/>
                </a:solidFill>
              </a:rPr>
              <a:t>“</a:t>
            </a:r>
            <a:r>
              <a:rPr lang="en-US" sz="2000" baseline="30000" dirty="0" smtClean="0">
                <a:solidFill>
                  <a:srgbClr val="FFFFFF"/>
                </a:solidFill>
              </a:rPr>
              <a:t>3</a:t>
            </a:r>
            <a:r>
              <a:rPr lang="en-US" sz="2000" dirty="0" smtClean="0">
                <a:solidFill>
                  <a:srgbClr val="FFFFFF"/>
                </a:solidFill>
              </a:rPr>
              <a:t> </a:t>
            </a:r>
            <a:r>
              <a:rPr lang="en-US" sz="2000" dirty="0">
                <a:solidFill>
                  <a:srgbClr val="FFFFFF"/>
                </a:solidFill>
              </a:rPr>
              <a:t>When Herod the king heard this, he was troubled, and all Jerusalem with him. </a:t>
            </a:r>
            <a:r>
              <a:rPr lang="en-US" sz="2000" baseline="30000" dirty="0">
                <a:solidFill>
                  <a:srgbClr val="FFFFFF"/>
                </a:solidFill>
              </a:rPr>
              <a:t>4</a:t>
            </a:r>
            <a:r>
              <a:rPr lang="en-US" sz="2000" dirty="0">
                <a:solidFill>
                  <a:srgbClr val="FFFFFF"/>
                </a:solidFill>
              </a:rPr>
              <a:t> And when he had gathered all the chief priests and scribes of the people together, he inquired of them where the Christ was to be </a:t>
            </a:r>
            <a:r>
              <a:rPr lang="en-US" sz="2000" dirty="0" smtClean="0">
                <a:solidFill>
                  <a:srgbClr val="FFFFFF"/>
                </a:solidFill>
              </a:rPr>
              <a:t>born. ”</a:t>
            </a:r>
            <a:r>
              <a:rPr lang="zh-TW" altLang="en-US" sz="2000" dirty="0" smtClean="0">
                <a:solidFill>
                  <a:srgbClr val="FFFFFF"/>
                </a:solidFill>
              </a:rPr>
              <a:t> </a:t>
            </a:r>
            <a:r>
              <a:rPr lang="en-US" sz="2000" dirty="0" smtClean="0">
                <a:solidFill>
                  <a:srgbClr val="FFFFFF"/>
                </a:solidFill>
              </a:rPr>
              <a:t>(Matt. 2:3-4)</a:t>
            </a:r>
          </a:p>
          <a:p>
            <a:pPr lvl="1"/>
            <a:endParaRPr lang="en-US" altLang="zh-TW" sz="2000" baseline="30000" dirty="0">
              <a:solidFill>
                <a:srgbClr val="FFFFFF"/>
              </a:solidFill>
              <a:latin typeface="宋体"/>
              <a:ea typeface="宋体"/>
              <a:cs typeface="宋体"/>
            </a:endParaRPr>
          </a:p>
          <a:p>
            <a:pPr lvl="1"/>
            <a:r>
              <a:rPr lang="en-US" altLang="zh-TW" sz="2000" dirty="0" smtClean="0">
                <a:solidFill>
                  <a:srgbClr val="FFFFFF"/>
                </a:solidFill>
                <a:latin typeface="宋体"/>
                <a:ea typeface="宋体"/>
                <a:cs typeface="宋体"/>
              </a:rPr>
              <a:t>“</a:t>
            </a:r>
            <a:r>
              <a:rPr lang="en-US" altLang="zh-TW" sz="2000" baseline="30000" dirty="0" smtClean="0">
                <a:solidFill>
                  <a:srgbClr val="FFFFFF"/>
                </a:solidFill>
                <a:latin typeface="宋体"/>
                <a:ea typeface="宋体"/>
                <a:cs typeface="宋体"/>
              </a:rPr>
              <a:t>3</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希律王听见了，就心里不安；耶路撒冷合城的人也都不安。</a:t>
            </a:r>
            <a:r>
              <a:rPr lang="en-US" altLang="zh-TW" sz="2000" baseline="30000" dirty="0" smtClean="0">
                <a:solidFill>
                  <a:srgbClr val="FFFFFF"/>
                </a:solidFill>
                <a:latin typeface="宋体"/>
                <a:ea typeface="宋体"/>
                <a:cs typeface="宋体"/>
              </a:rPr>
              <a:t>4</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他就召齐了祭司长和民间的文士，问他们说：基督当生在何处？</a:t>
            </a:r>
            <a:r>
              <a:rPr lang="en-US" altLang="zh-TW" sz="2000" dirty="0" smtClean="0">
                <a:solidFill>
                  <a:srgbClr val="FFFFFF"/>
                </a:solidFill>
                <a:latin typeface="宋体"/>
                <a:ea typeface="宋体"/>
                <a:cs typeface="宋体"/>
              </a:rPr>
              <a:t>”</a:t>
            </a:r>
            <a:r>
              <a:rPr lang="en-US" sz="2000" dirty="0" smtClean="0">
                <a:solidFill>
                  <a:srgbClr val="FFFFFF"/>
                </a:solidFill>
              </a:rPr>
              <a:t>(</a:t>
            </a:r>
            <a:r>
              <a:rPr lang="ja-JP" altLang="en-US" sz="2000" dirty="0" smtClean="0">
                <a:solidFill>
                  <a:schemeClr val="bg1"/>
                </a:solidFill>
                <a:latin typeface="宋体"/>
                <a:ea typeface="宋体"/>
                <a:cs typeface="宋体"/>
              </a:rPr>
              <a:t>馬太福音</a:t>
            </a:r>
            <a:r>
              <a:rPr lang="en-US" altLang="ja-JP" sz="2000" dirty="0" smtClean="0">
                <a:solidFill>
                  <a:schemeClr val="bg1"/>
                </a:solidFill>
                <a:latin typeface="宋体"/>
                <a:ea typeface="宋体"/>
                <a:cs typeface="宋体"/>
              </a:rPr>
              <a:t> 2</a:t>
            </a:r>
            <a:r>
              <a:rPr lang="en-US" sz="2000" dirty="0" smtClean="0">
                <a:solidFill>
                  <a:srgbClr val="FFFFFF"/>
                </a:solidFill>
              </a:rPr>
              <a:t>:3-4)</a:t>
            </a: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14</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37254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76576" y="1757968"/>
            <a:ext cx="7417839" cy="4729500"/>
          </a:xfrm>
          <a:prstGeom prst="rect">
            <a:avLst/>
          </a:prstGeom>
        </p:spPr>
        <p:txBody>
          <a:bodyPr wrap="square">
            <a:spAutoFit/>
          </a:bodyPr>
          <a:lstStyle/>
          <a:p>
            <a:r>
              <a:rPr lang="en-US" sz="2400" b="1" dirty="0" smtClean="0">
                <a:solidFill>
                  <a:schemeClr val="bg1"/>
                </a:solidFill>
              </a:rPr>
              <a:t>The Reaction of Herod </a:t>
            </a:r>
            <a:r>
              <a:rPr lang="en-US" sz="2400" b="1" dirty="0">
                <a:solidFill>
                  <a:schemeClr val="bg1"/>
                </a:solidFill>
              </a:rPr>
              <a:t>the </a:t>
            </a:r>
            <a:r>
              <a:rPr lang="en-US" sz="2400" b="1" dirty="0" smtClean="0">
                <a:solidFill>
                  <a:schemeClr val="bg1"/>
                </a:solidFill>
              </a:rPr>
              <a:t>King: </a:t>
            </a:r>
          </a:p>
          <a:p>
            <a:r>
              <a:rPr lang="zh-Hant" altLang="en-US" sz="2400" b="1" dirty="0" smtClean="0">
                <a:solidFill>
                  <a:schemeClr val="bg1"/>
                </a:solidFill>
                <a:latin typeface="宋体"/>
                <a:ea typeface="宋体"/>
                <a:cs typeface="宋体"/>
              </a:rPr>
              <a:t>希</a:t>
            </a:r>
            <a:r>
              <a:rPr lang="zh-Hant" altLang="en-US" sz="2400" b="1" dirty="0">
                <a:solidFill>
                  <a:schemeClr val="bg1"/>
                </a:solidFill>
                <a:latin typeface="宋体"/>
                <a:ea typeface="宋体"/>
                <a:cs typeface="宋体"/>
              </a:rPr>
              <a:t>律</a:t>
            </a:r>
            <a:r>
              <a:rPr lang="zh-Hant" altLang="en-US" sz="2400" b="1" dirty="0" smtClean="0">
                <a:solidFill>
                  <a:schemeClr val="bg1"/>
                </a:solidFill>
                <a:latin typeface="宋体"/>
                <a:ea typeface="宋体"/>
                <a:cs typeface="宋体"/>
              </a:rPr>
              <a:t>王</a:t>
            </a:r>
            <a:r>
              <a:rPr lang="zh-Hant" altLang="en-US" sz="2400" b="1" dirty="0">
                <a:solidFill>
                  <a:srgbClr val="FFFFFF"/>
                </a:solidFill>
                <a:latin typeface="宋体"/>
                <a:ea typeface="宋体"/>
                <a:cs typeface="宋体"/>
              </a:rPr>
              <a:t>的副面</a:t>
            </a:r>
            <a:r>
              <a:rPr lang="zh-Hant" altLang="en-US" sz="2400" b="1" dirty="0" smtClean="0">
                <a:solidFill>
                  <a:schemeClr val="bg1"/>
                </a:solidFill>
                <a:latin typeface="宋体"/>
                <a:ea typeface="宋体"/>
                <a:cs typeface="宋体"/>
              </a:rPr>
              <a:t>反</a:t>
            </a:r>
            <a:r>
              <a:rPr lang="en-US" sz="2400" dirty="0" smtClean="0">
                <a:solidFill>
                  <a:srgbClr val="FFFFFF"/>
                </a:solidFill>
                <a:latin typeface="宋体"/>
                <a:ea typeface="宋体"/>
                <a:cs typeface="宋体"/>
              </a:rPr>
              <a:t>应</a:t>
            </a:r>
            <a:r>
              <a:rPr lang="en-US" altLang="zh-Hant" sz="2400" b="1" dirty="0" smtClean="0">
                <a:solidFill>
                  <a:schemeClr val="bg1"/>
                </a:solidFill>
                <a:latin typeface="宋体"/>
                <a:ea typeface="宋体"/>
                <a:cs typeface="宋体"/>
              </a:rPr>
              <a:t>:</a:t>
            </a:r>
            <a:endParaRPr lang="en-US" altLang="zh-Hant" sz="2400" b="1" dirty="0">
              <a:solidFill>
                <a:schemeClr val="bg1"/>
              </a:solidFill>
              <a:latin typeface="宋体"/>
              <a:ea typeface="宋体"/>
              <a:cs typeface="宋体"/>
            </a:endParaRPr>
          </a:p>
          <a:p>
            <a:pPr lvl="0"/>
            <a:endParaRPr lang="en-US" sz="2000" dirty="0">
              <a:solidFill>
                <a:srgbClr val="FFFFFF"/>
              </a:solidFill>
              <a:latin typeface="宋体"/>
              <a:ea typeface="宋体"/>
              <a:cs typeface="宋体"/>
            </a:endParaRPr>
          </a:p>
          <a:p>
            <a:pPr lvl="1"/>
            <a:r>
              <a:rPr lang="en-US" sz="2000" dirty="0" smtClean="0">
                <a:solidFill>
                  <a:srgbClr val="FFFFFF"/>
                </a:solidFill>
              </a:rPr>
              <a:t>“</a:t>
            </a:r>
            <a:r>
              <a:rPr lang="en-US" sz="2000" baseline="30000" dirty="0" smtClean="0">
                <a:solidFill>
                  <a:srgbClr val="FFFFFF"/>
                </a:solidFill>
              </a:rPr>
              <a:t>7</a:t>
            </a:r>
            <a:r>
              <a:rPr lang="en-US" sz="2000" dirty="0" smtClean="0">
                <a:solidFill>
                  <a:srgbClr val="FFFFFF"/>
                </a:solidFill>
              </a:rPr>
              <a:t> Then </a:t>
            </a:r>
            <a:r>
              <a:rPr lang="en-US" sz="2000" dirty="0">
                <a:solidFill>
                  <a:srgbClr val="FFFFFF"/>
                </a:solidFill>
              </a:rPr>
              <a:t>Herod, when he had secretly called the wise men, determined from them what time the star appeared. </a:t>
            </a:r>
            <a:r>
              <a:rPr lang="en-US" sz="2000" baseline="30000" dirty="0">
                <a:solidFill>
                  <a:srgbClr val="FFFFFF"/>
                </a:solidFill>
              </a:rPr>
              <a:t>8</a:t>
            </a:r>
            <a:r>
              <a:rPr lang="en-US" sz="2000" dirty="0">
                <a:solidFill>
                  <a:srgbClr val="FFFFFF"/>
                </a:solidFill>
              </a:rPr>
              <a:t> And he sent them to Bethlehem and said, “Go and search carefully for the young Child, and when you have found Him, bring back word to me, that I may come and worship Him also.</a:t>
            </a:r>
            <a:r>
              <a:rPr lang="en-US" sz="2000" dirty="0" smtClean="0">
                <a:solidFill>
                  <a:srgbClr val="FFFFFF"/>
                </a:solidFill>
              </a:rPr>
              <a:t>”</a:t>
            </a:r>
            <a:r>
              <a:rPr lang="zh-TW" altLang="en-US" sz="2000" dirty="0" smtClean="0">
                <a:solidFill>
                  <a:srgbClr val="FFFFFF"/>
                </a:solidFill>
              </a:rPr>
              <a:t> </a:t>
            </a:r>
            <a:r>
              <a:rPr lang="en-US" sz="2000" dirty="0" smtClean="0">
                <a:solidFill>
                  <a:srgbClr val="FFFFFF"/>
                </a:solidFill>
              </a:rPr>
              <a:t>(Matt. 2:7-8)</a:t>
            </a:r>
          </a:p>
          <a:p>
            <a:pPr lvl="1"/>
            <a:endParaRPr lang="en-US" altLang="zh-TW" sz="2000" baseline="30000" dirty="0">
              <a:solidFill>
                <a:srgbClr val="FFFFFF"/>
              </a:solidFill>
              <a:latin typeface="宋体"/>
              <a:ea typeface="宋体"/>
              <a:cs typeface="宋体"/>
            </a:endParaRPr>
          </a:p>
          <a:p>
            <a:pPr lvl="1"/>
            <a:r>
              <a:rPr lang="en-US" altLang="zh-TW" sz="2000" baseline="30000" dirty="0" smtClean="0">
                <a:solidFill>
                  <a:srgbClr val="FFFFFF"/>
                </a:solidFill>
                <a:latin typeface="宋体"/>
                <a:ea typeface="宋体"/>
                <a:cs typeface="宋体"/>
              </a:rPr>
              <a:t>7</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当下，希律暗暗的召了博士来，细问那星是甚麽时候出现的，</a:t>
            </a:r>
            <a:r>
              <a:rPr lang="en-US" altLang="zh-TW" sz="2000" baseline="30000" dirty="0" smtClean="0">
                <a:solidFill>
                  <a:srgbClr val="FFFFFF"/>
                </a:solidFill>
                <a:latin typeface="宋体"/>
                <a:ea typeface="宋体"/>
                <a:cs typeface="宋体"/>
              </a:rPr>
              <a:t>8</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就差他们往伯利恒去，说：你们去仔细寻访那小孩子，寻到了，就来报信，我也好去拜他。</a:t>
            </a:r>
            <a:r>
              <a:rPr lang="en-US" altLang="zh-TW" sz="2000" dirty="0" smtClean="0">
                <a:solidFill>
                  <a:srgbClr val="FFFFFF"/>
                </a:solidFill>
                <a:latin typeface="宋体"/>
                <a:ea typeface="宋体"/>
                <a:cs typeface="宋体"/>
              </a:rPr>
              <a:t>”</a:t>
            </a:r>
            <a:r>
              <a:rPr lang="en-US" sz="2000" dirty="0" smtClean="0">
                <a:solidFill>
                  <a:srgbClr val="FFFFFF"/>
                </a:solidFill>
              </a:rPr>
              <a:t>(</a:t>
            </a:r>
            <a:r>
              <a:rPr lang="ja-JP" altLang="en-US" sz="2000" dirty="0" smtClean="0">
                <a:solidFill>
                  <a:schemeClr val="bg1"/>
                </a:solidFill>
                <a:latin typeface="宋体"/>
                <a:ea typeface="宋体"/>
                <a:cs typeface="宋体"/>
              </a:rPr>
              <a:t>馬太福音</a:t>
            </a:r>
            <a:r>
              <a:rPr lang="en-US" altLang="ja-JP" sz="2000" dirty="0" smtClean="0">
                <a:solidFill>
                  <a:schemeClr val="bg1"/>
                </a:solidFill>
                <a:latin typeface="宋体"/>
                <a:ea typeface="宋体"/>
                <a:cs typeface="宋体"/>
              </a:rPr>
              <a:t> 2</a:t>
            </a:r>
            <a:r>
              <a:rPr lang="en-US" sz="2000" dirty="0" smtClean="0">
                <a:solidFill>
                  <a:srgbClr val="FFFFFF"/>
                </a:solidFill>
              </a:rPr>
              <a:t>:7-8)</a:t>
            </a: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15</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422445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400" y="1803980"/>
            <a:ext cx="7417839" cy="4729500"/>
          </a:xfrm>
          <a:prstGeom prst="rect">
            <a:avLst/>
          </a:prstGeom>
        </p:spPr>
        <p:txBody>
          <a:bodyPr wrap="square">
            <a:spAutoFit/>
          </a:bodyPr>
          <a:lstStyle/>
          <a:p>
            <a:pPr lvl="0"/>
            <a:r>
              <a:rPr lang="en-US" sz="2400" b="1" dirty="0" smtClean="0">
                <a:solidFill>
                  <a:schemeClr val="bg1"/>
                </a:solidFill>
              </a:rPr>
              <a:t>The Reaction of Herod </a:t>
            </a:r>
            <a:r>
              <a:rPr lang="en-US" sz="2400" b="1" dirty="0">
                <a:solidFill>
                  <a:schemeClr val="bg1"/>
                </a:solidFill>
              </a:rPr>
              <a:t>the </a:t>
            </a:r>
            <a:r>
              <a:rPr lang="en-US" sz="2400" b="1" dirty="0" smtClean="0">
                <a:solidFill>
                  <a:schemeClr val="bg1"/>
                </a:solidFill>
              </a:rPr>
              <a:t>King:</a:t>
            </a:r>
          </a:p>
          <a:p>
            <a:pPr lvl="0"/>
            <a:r>
              <a:rPr lang="zh-Hant" altLang="en-US" sz="2400" b="1" dirty="0" smtClean="0">
                <a:solidFill>
                  <a:schemeClr val="bg1"/>
                </a:solidFill>
                <a:latin typeface="宋体"/>
                <a:ea typeface="宋体"/>
                <a:cs typeface="宋体"/>
              </a:rPr>
              <a:t>希</a:t>
            </a:r>
            <a:r>
              <a:rPr lang="zh-Hant" altLang="en-US" sz="2400" b="1" dirty="0">
                <a:solidFill>
                  <a:schemeClr val="bg1"/>
                </a:solidFill>
                <a:latin typeface="宋体"/>
                <a:ea typeface="宋体"/>
                <a:cs typeface="宋体"/>
              </a:rPr>
              <a:t>律</a:t>
            </a:r>
            <a:r>
              <a:rPr lang="zh-Hant" altLang="en-US" sz="2400" b="1" dirty="0" smtClean="0">
                <a:solidFill>
                  <a:schemeClr val="bg1"/>
                </a:solidFill>
                <a:latin typeface="宋体"/>
                <a:ea typeface="宋体"/>
                <a:cs typeface="宋体"/>
              </a:rPr>
              <a:t>王</a:t>
            </a:r>
            <a:r>
              <a:rPr lang="zh-Hant" altLang="en-US" sz="2400" b="1" dirty="0" smtClean="0">
                <a:solidFill>
                  <a:srgbClr val="FFFFFF"/>
                </a:solidFill>
                <a:latin typeface="宋体"/>
                <a:ea typeface="宋体"/>
                <a:cs typeface="宋体"/>
              </a:rPr>
              <a:t>的</a:t>
            </a:r>
            <a:r>
              <a:rPr lang="zh-Hant" altLang="en-US" sz="2400" b="1" dirty="0">
                <a:solidFill>
                  <a:srgbClr val="FFFFFF"/>
                </a:solidFill>
                <a:latin typeface="宋体"/>
                <a:ea typeface="宋体"/>
                <a:cs typeface="宋体"/>
              </a:rPr>
              <a:t>副面</a:t>
            </a:r>
            <a:r>
              <a:rPr lang="zh-Hant" altLang="en-US" sz="2400" b="1" dirty="0" smtClean="0">
                <a:solidFill>
                  <a:schemeClr val="bg1"/>
                </a:solidFill>
                <a:latin typeface="宋体"/>
                <a:ea typeface="宋体"/>
                <a:cs typeface="宋体"/>
              </a:rPr>
              <a:t>反</a:t>
            </a:r>
            <a:r>
              <a:rPr lang="en-US" sz="2400" dirty="0" smtClean="0">
                <a:solidFill>
                  <a:srgbClr val="FFFFFF"/>
                </a:solidFill>
                <a:latin typeface="宋体"/>
                <a:ea typeface="宋体"/>
                <a:cs typeface="宋体"/>
              </a:rPr>
              <a:t>应</a:t>
            </a:r>
            <a:r>
              <a:rPr lang="en-US" altLang="zh-Hant" sz="2400" b="1" dirty="0" smtClean="0">
                <a:solidFill>
                  <a:schemeClr val="bg1"/>
                </a:solidFill>
                <a:latin typeface="宋体"/>
                <a:ea typeface="宋体"/>
                <a:cs typeface="宋体"/>
              </a:rPr>
              <a:t>:</a:t>
            </a:r>
          </a:p>
          <a:p>
            <a:pPr lvl="0"/>
            <a:endParaRPr lang="en-US" sz="2000" dirty="0">
              <a:solidFill>
                <a:srgbClr val="FFFFFF"/>
              </a:solidFill>
              <a:latin typeface="宋体"/>
              <a:ea typeface="宋体"/>
              <a:cs typeface="宋体"/>
            </a:endParaRPr>
          </a:p>
          <a:p>
            <a:pPr lvl="1"/>
            <a:r>
              <a:rPr lang="en-US" sz="2000" dirty="0" smtClean="0">
                <a:solidFill>
                  <a:srgbClr val="FFFFFF"/>
                </a:solidFill>
              </a:rPr>
              <a:t>“</a:t>
            </a:r>
            <a:r>
              <a:rPr lang="en-US" sz="2000" baseline="30000" dirty="0" smtClean="0">
                <a:solidFill>
                  <a:srgbClr val="FFFFFF"/>
                </a:solidFill>
              </a:rPr>
              <a:t>16</a:t>
            </a:r>
            <a:r>
              <a:rPr lang="en-US" sz="2000" dirty="0" smtClean="0">
                <a:solidFill>
                  <a:srgbClr val="FFFFFF"/>
                </a:solidFill>
              </a:rPr>
              <a:t> </a:t>
            </a:r>
            <a:r>
              <a:rPr lang="en-US" sz="2000" dirty="0">
                <a:solidFill>
                  <a:srgbClr val="FFFFFF"/>
                </a:solidFill>
              </a:rPr>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a:t>
            </a:r>
            <a:r>
              <a:rPr lang="en-US" sz="2000" dirty="0" smtClean="0">
                <a:solidFill>
                  <a:srgbClr val="FFFFFF"/>
                </a:solidFill>
              </a:rPr>
              <a:t>”</a:t>
            </a:r>
            <a:r>
              <a:rPr lang="zh-TW" altLang="en-US" sz="2000" dirty="0" smtClean="0">
                <a:solidFill>
                  <a:srgbClr val="FFFFFF"/>
                </a:solidFill>
              </a:rPr>
              <a:t> </a:t>
            </a:r>
            <a:r>
              <a:rPr lang="en-US" sz="2000" dirty="0" smtClean="0">
                <a:solidFill>
                  <a:srgbClr val="FFFFFF"/>
                </a:solidFill>
              </a:rPr>
              <a:t>(Matt. 2:16)</a:t>
            </a:r>
          </a:p>
          <a:p>
            <a:pPr lvl="1"/>
            <a:endParaRPr lang="en-US" altLang="zh-TW" sz="2000" baseline="30000" dirty="0">
              <a:solidFill>
                <a:srgbClr val="FFFFFF"/>
              </a:solidFill>
              <a:latin typeface="宋体"/>
              <a:ea typeface="宋体"/>
              <a:cs typeface="宋体"/>
            </a:endParaRPr>
          </a:p>
          <a:p>
            <a:pPr lvl="1"/>
            <a:r>
              <a:rPr lang="en-US" altLang="zh-TW" sz="2000" dirty="0" smtClean="0">
                <a:solidFill>
                  <a:srgbClr val="FFFFFF"/>
                </a:solidFill>
                <a:latin typeface="宋体"/>
                <a:ea typeface="宋体"/>
                <a:cs typeface="宋体"/>
              </a:rPr>
              <a:t>“</a:t>
            </a:r>
            <a:r>
              <a:rPr lang="en-US" altLang="zh-TW" sz="2000" baseline="30000" dirty="0" smtClean="0">
                <a:solidFill>
                  <a:srgbClr val="FFFFFF"/>
                </a:solidFill>
                <a:latin typeface="宋体"/>
                <a:ea typeface="宋体"/>
                <a:cs typeface="宋体"/>
              </a:rPr>
              <a:t>16</a:t>
            </a:r>
            <a:r>
              <a:rPr lang="zh-TW" altLang="en-US" sz="2000" dirty="0" smtClean="0">
                <a:solidFill>
                  <a:srgbClr val="FFFFFF"/>
                </a:solidFill>
                <a:latin typeface="宋体"/>
                <a:ea typeface="宋体"/>
                <a:cs typeface="宋体"/>
              </a:rPr>
              <a:t>希律见自己被博士愚弄，就大大发怒，差人将伯利恒城里并四境所有的男孩，照着他向博士仔细查问的时候，凡两岁以里的，都杀尽了。</a:t>
            </a:r>
            <a:r>
              <a:rPr lang="en-US" altLang="zh-TW" sz="2000" dirty="0" smtClean="0">
                <a:solidFill>
                  <a:srgbClr val="FFFFFF"/>
                </a:solidFill>
                <a:latin typeface="宋体"/>
                <a:ea typeface="宋体"/>
                <a:cs typeface="宋体"/>
              </a:rPr>
              <a:t>”</a:t>
            </a:r>
            <a:r>
              <a:rPr lang="en-US" sz="2000" dirty="0" smtClean="0">
                <a:solidFill>
                  <a:srgbClr val="FFFFFF"/>
                </a:solidFill>
              </a:rPr>
              <a:t>(</a:t>
            </a:r>
            <a:r>
              <a:rPr lang="ja-JP" altLang="en-US" sz="2000" dirty="0" smtClean="0">
                <a:solidFill>
                  <a:schemeClr val="bg1"/>
                </a:solidFill>
                <a:latin typeface="宋体"/>
                <a:ea typeface="宋体"/>
                <a:cs typeface="宋体"/>
              </a:rPr>
              <a:t>馬太福音</a:t>
            </a:r>
            <a:r>
              <a:rPr lang="en-US" altLang="ja-JP" sz="2000" dirty="0" smtClean="0">
                <a:solidFill>
                  <a:schemeClr val="bg1"/>
                </a:solidFill>
                <a:latin typeface="宋体"/>
                <a:ea typeface="宋体"/>
                <a:cs typeface="宋体"/>
              </a:rPr>
              <a:t> 2</a:t>
            </a:r>
            <a:r>
              <a:rPr lang="en-US" sz="2000" dirty="0" smtClean="0">
                <a:solidFill>
                  <a:srgbClr val="FFFFFF"/>
                </a:solidFill>
              </a:rPr>
              <a:t>:16)</a:t>
            </a: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16</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451811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r>
              <a:rPr lang="en-US" sz="3200" b="1" dirty="0">
                <a:solidFill>
                  <a:srgbClr val="FFFF00"/>
                </a:solidFill>
                <a:effectLst/>
              </a:rPr>
              <a:t> </a:t>
            </a:r>
            <a:endParaRPr lang="en-US" sz="3200" dirty="0">
              <a:solidFill>
                <a:srgbClr val="FFFF00"/>
              </a:solidFill>
              <a:latin typeface="宋体"/>
              <a:ea typeface="宋体"/>
              <a:cs typeface="宋体"/>
            </a:endParaRPr>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05264" y="1848876"/>
            <a:ext cx="7200072" cy="3748718"/>
          </a:xfrm>
          <a:prstGeom prst="rect">
            <a:avLst/>
          </a:prstGeom>
          <a:effectLst/>
        </p:spPr>
        <p:txBody>
          <a:bodyPr wrap="square">
            <a:spAutoFit/>
          </a:bodyPr>
          <a:lstStyle/>
          <a:p>
            <a:pPr marL="342900" indent="-342900">
              <a:lnSpc>
                <a:spcPct val="80000"/>
              </a:lnSpc>
              <a:buFont typeface="Arial"/>
              <a:buChar char="•"/>
            </a:pPr>
            <a:r>
              <a:rPr lang="en-US" sz="2400" baseline="30000" dirty="0" smtClean="0">
                <a:solidFill>
                  <a:schemeClr val="bg1"/>
                </a:solidFill>
              </a:rPr>
              <a:t>14</a:t>
            </a:r>
            <a:r>
              <a:rPr lang="en-US" sz="2400" dirty="0" smtClean="0">
                <a:solidFill>
                  <a:schemeClr val="bg1"/>
                </a:solidFill>
              </a:rPr>
              <a:t> Therefore </a:t>
            </a:r>
            <a:r>
              <a:rPr lang="en-US" sz="2400" dirty="0">
                <a:solidFill>
                  <a:schemeClr val="bg1"/>
                </a:solidFill>
              </a:rPr>
              <a:t>the Lord Himself will give you a sign: Behold, the virgin shall conceive and bear a Son, and shall call His name </a:t>
            </a:r>
            <a:r>
              <a:rPr lang="en-US" sz="2400" dirty="0" smtClean="0">
                <a:solidFill>
                  <a:schemeClr val="bg1"/>
                </a:solidFill>
              </a:rPr>
              <a:t>Immanuel (God with us.)                                                                      </a:t>
            </a:r>
            <a:r>
              <a:rPr lang="en-US" altLang="zh-TW" sz="2400" baseline="30000" dirty="0" smtClean="0">
                <a:solidFill>
                  <a:schemeClr val="bg1"/>
                </a:solidFill>
                <a:latin typeface="宋体"/>
                <a:ea typeface="宋体"/>
                <a:cs typeface="宋体"/>
              </a:rPr>
              <a:t>14</a:t>
            </a:r>
            <a:r>
              <a:rPr lang="en-US" altLang="zh-TW" sz="2400" dirty="0" smtClean="0">
                <a:solidFill>
                  <a:schemeClr val="bg1"/>
                </a:solidFill>
                <a:latin typeface="宋体"/>
                <a:ea typeface="宋体"/>
                <a:cs typeface="宋体"/>
              </a:rPr>
              <a:t> </a:t>
            </a:r>
            <a:r>
              <a:rPr lang="zh-TW" altLang="en-US" sz="2400" dirty="0" smtClean="0">
                <a:solidFill>
                  <a:schemeClr val="bg1"/>
                </a:solidFill>
                <a:latin typeface="宋体"/>
                <a:ea typeface="宋体"/>
                <a:cs typeface="宋体"/>
              </a:rPr>
              <a:t>因此，主自己要给你们一个兆头，必有童女怀孕生子，给他起名叫以马内利（就是</a:t>
            </a:r>
            <a:r>
              <a:rPr lang="en-US" altLang="zh-TW" sz="2400" dirty="0" smtClean="0">
                <a:solidFill>
                  <a:schemeClr val="bg1"/>
                </a:solidFill>
                <a:latin typeface="宋体"/>
                <a:ea typeface="宋体"/>
                <a:cs typeface="宋体"/>
              </a:rPr>
              <a:t> </a:t>
            </a:r>
            <a:r>
              <a:rPr lang="zh-TW" altLang="en-US" sz="2400" dirty="0" smtClean="0">
                <a:solidFill>
                  <a:schemeClr val="bg1"/>
                </a:solidFill>
                <a:latin typeface="宋体"/>
                <a:ea typeface="宋体"/>
                <a:cs typeface="宋体"/>
              </a:rPr>
              <a:t>神与我们同在的意思）。</a:t>
            </a:r>
            <a:r>
              <a:rPr lang="en-US" altLang="zh-TW" sz="2400" dirty="0" smtClean="0">
                <a:solidFill>
                  <a:schemeClr val="bg1"/>
                </a:solidFill>
                <a:latin typeface="宋体"/>
                <a:ea typeface="宋体"/>
                <a:cs typeface="宋体"/>
              </a:rPr>
              <a:t>(</a:t>
            </a:r>
            <a:r>
              <a:rPr lang="zh-Hant" altLang="en-US" sz="2400" dirty="0" smtClean="0">
                <a:solidFill>
                  <a:schemeClr val="bg1"/>
                </a:solidFill>
                <a:latin typeface="宋体"/>
                <a:ea typeface="宋体"/>
                <a:cs typeface="宋体"/>
              </a:rPr>
              <a:t>以賽亞書 </a:t>
            </a:r>
            <a:r>
              <a:rPr lang="en-US" altLang="zh-Hant" sz="2400" dirty="0">
                <a:solidFill>
                  <a:schemeClr val="bg1"/>
                </a:solidFill>
                <a:latin typeface="宋体"/>
                <a:ea typeface="宋体"/>
                <a:cs typeface="宋体"/>
              </a:rPr>
              <a:t>7:</a:t>
            </a:r>
            <a:r>
              <a:rPr lang="en-US" altLang="zh-Hant" sz="2400" dirty="0" smtClean="0">
                <a:solidFill>
                  <a:schemeClr val="bg1"/>
                </a:solidFill>
                <a:latin typeface="宋体"/>
                <a:ea typeface="宋体"/>
                <a:cs typeface="宋体"/>
              </a:rPr>
              <a:t>14)</a:t>
            </a:r>
            <a:r>
              <a:rPr lang="en-US" sz="2400" dirty="0" smtClean="0">
                <a:solidFill>
                  <a:schemeClr val="bg1"/>
                </a:solidFill>
                <a:latin typeface="宋体"/>
                <a:ea typeface="宋体"/>
                <a:cs typeface="宋体"/>
              </a:rPr>
              <a:t> </a:t>
            </a:r>
            <a:endParaRPr lang="en-US" altLang="ja-JP" sz="2400" baseline="30000" dirty="0" smtClean="0">
              <a:solidFill>
                <a:schemeClr val="bg1"/>
              </a:solidFill>
              <a:latin typeface="宋体"/>
              <a:ea typeface="宋体"/>
              <a:cs typeface="宋体"/>
            </a:endParaRPr>
          </a:p>
          <a:p>
            <a:pPr>
              <a:lnSpc>
                <a:spcPct val="80000"/>
              </a:lnSpc>
            </a:pPr>
            <a:endParaRPr lang="en-US" altLang="ja-JP" sz="2400" baseline="30000" dirty="0" smtClean="0">
              <a:solidFill>
                <a:schemeClr val="bg1"/>
              </a:solidFill>
              <a:latin typeface="Times"/>
              <a:ea typeface="ＭＳ Ｐゴシック" charset="0"/>
              <a:cs typeface="Times"/>
            </a:endParaRPr>
          </a:p>
          <a:p>
            <a:pPr>
              <a:lnSpc>
                <a:spcPct val="80000"/>
              </a:lnSpc>
            </a:pPr>
            <a:endParaRPr lang="en-US" altLang="ja-JP" sz="2400" baseline="30000" dirty="0">
              <a:solidFill>
                <a:schemeClr val="bg1"/>
              </a:solidFill>
              <a:latin typeface="Times"/>
              <a:ea typeface="ＭＳ Ｐゴシック" charset="0"/>
              <a:cs typeface="Times"/>
            </a:endParaRPr>
          </a:p>
          <a:p>
            <a:pPr marL="342900" indent="-342900">
              <a:lnSpc>
                <a:spcPct val="80000"/>
              </a:lnSpc>
              <a:buFont typeface="Arial"/>
              <a:buChar char="•"/>
            </a:pPr>
            <a:r>
              <a:rPr lang="en-US" altLang="ja-JP" sz="2400" baseline="30000" dirty="0" smtClean="0">
                <a:solidFill>
                  <a:schemeClr val="bg1"/>
                </a:solidFill>
                <a:latin typeface="Times"/>
                <a:ea typeface="ＭＳ Ｐゴシック" charset="0"/>
                <a:cs typeface="Times"/>
              </a:rPr>
              <a:t>19</a:t>
            </a:r>
            <a:r>
              <a:rPr lang="en-US" altLang="ja-JP" sz="2400" dirty="0" smtClean="0">
                <a:solidFill>
                  <a:schemeClr val="bg1"/>
                </a:solidFill>
                <a:latin typeface="Times"/>
                <a:ea typeface="ＭＳ Ｐゴシック" charset="0"/>
                <a:cs typeface="Times"/>
              </a:rPr>
              <a:t> </a:t>
            </a:r>
            <a:r>
              <a:rPr lang="en-US" altLang="ja-JP" sz="2400" dirty="0">
                <a:solidFill>
                  <a:schemeClr val="bg1"/>
                </a:solidFill>
                <a:latin typeface="Times"/>
                <a:ea typeface="ＭＳ Ｐゴシック" charset="0"/>
                <a:cs typeface="Times"/>
              </a:rPr>
              <a:t>My little children, for whom I labor in birth again until Christ is formed in </a:t>
            </a:r>
            <a:r>
              <a:rPr lang="en-US" altLang="ja-JP" sz="2400" dirty="0" smtClean="0">
                <a:solidFill>
                  <a:schemeClr val="bg1"/>
                </a:solidFill>
                <a:latin typeface="Times"/>
                <a:ea typeface="ＭＳ Ｐゴシック" charset="0"/>
                <a:cs typeface="Times"/>
              </a:rPr>
              <a:t>you. </a:t>
            </a:r>
            <a:r>
              <a:rPr lang="en-US" sz="2400" dirty="0" smtClean="0">
                <a:solidFill>
                  <a:srgbClr val="FFFFFF"/>
                </a:solidFill>
                <a:latin typeface="Times"/>
                <a:ea typeface="ＭＳ Ｐゴシック" charset="0"/>
                <a:cs typeface="Times"/>
              </a:rPr>
              <a:t>(Gal. 4:19, NKJV)        </a:t>
            </a:r>
            <a:r>
              <a:rPr lang="en-US" altLang="zh-TW" sz="2400" baseline="30000" dirty="0" smtClean="0">
                <a:solidFill>
                  <a:schemeClr val="bg1"/>
                </a:solidFill>
                <a:latin typeface="宋体"/>
                <a:ea typeface="宋体"/>
                <a:cs typeface="宋体"/>
              </a:rPr>
              <a:t>19</a:t>
            </a:r>
            <a:r>
              <a:rPr lang="en-US" altLang="zh-TW" sz="2400" dirty="0" smtClean="0">
                <a:solidFill>
                  <a:schemeClr val="bg1"/>
                </a:solidFill>
                <a:latin typeface="宋体"/>
                <a:ea typeface="宋体"/>
                <a:cs typeface="宋体"/>
              </a:rPr>
              <a:t> </a:t>
            </a:r>
            <a:r>
              <a:rPr lang="zh-TW" altLang="en-US" sz="2400" dirty="0" smtClean="0">
                <a:solidFill>
                  <a:schemeClr val="bg1"/>
                </a:solidFill>
                <a:latin typeface="宋体"/>
                <a:ea typeface="宋体"/>
                <a:cs typeface="宋体"/>
              </a:rPr>
              <a:t>我小子阿，我为你们再受生产之苦，直等到基督成形在你们心里 。</a:t>
            </a:r>
            <a:r>
              <a:rPr lang="en-US" altLang="zh-TW" sz="2400" dirty="0" smtClean="0">
                <a:solidFill>
                  <a:schemeClr val="bg1"/>
                </a:solidFill>
                <a:latin typeface="宋体"/>
                <a:ea typeface="宋体"/>
                <a:cs typeface="宋体"/>
              </a:rPr>
              <a:t>(</a:t>
            </a:r>
            <a:r>
              <a:rPr lang="zh-Hant" altLang="en-US" sz="2400" dirty="0" smtClean="0">
                <a:solidFill>
                  <a:schemeClr val="bg1"/>
                </a:solidFill>
                <a:latin typeface="宋体"/>
                <a:ea typeface="宋体"/>
                <a:cs typeface="宋体"/>
              </a:rPr>
              <a:t>加拉太</a:t>
            </a:r>
            <a:r>
              <a:rPr lang="zh-TW" altLang="en-US" sz="2400" dirty="0" smtClean="0">
                <a:solidFill>
                  <a:schemeClr val="bg1"/>
                </a:solidFill>
                <a:latin typeface="宋体"/>
                <a:ea typeface="宋体"/>
                <a:cs typeface="宋体"/>
              </a:rPr>
              <a:t>書 </a:t>
            </a:r>
            <a:r>
              <a:rPr lang="en-US" altLang="zh-TW" sz="2400" dirty="0" smtClean="0">
                <a:solidFill>
                  <a:schemeClr val="bg1"/>
                </a:solidFill>
                <a:latin typeface="宋体"/>
                <a:ea typeface="宋体"/>
                <a:cs typeface="宋体"/>
              </a:rPr>
              <a:t>4:19)</a:t>
            </a:r>
            <a:endParaRPr lang="en-US" altLang="ja-JP" sz="2400" dirty="0">
              <a:solidFill>
                <a:schemeClr val="bg1"/>
              </a:solidFill>
              <a:effectLst>
                <a:outerShdw blurRad="38100" dist="38100" dir="2700000" algn="tl">
                  <a:srgbClr val="FFFFFF"/>
                </a:outerShdw>
              </a:effectLst>
              <a:latin typeface="宋体"/>
              <a:ea typeface="宋体"/>
              <a:cs typeface="宋体"/>
            </a:endParaRPr>
          </a:p>
        </p:txBody>
      </p:sp>
      <p:sp>
        <p:nvSpPr>
          <p:cNvPr id="7" name="Slide Number Placeholder 6"/>
          <p:cNvSpPr>
            <a:spLocks noGrp="1"/>
          </p:cNvSpPr>
          <p:nvPr>
            <p:ph type="sldNum" sz="quarter" idx="12"/>
          </p:nvPr>
        </p:nvSpPr>
        <p:spPr/>
        <p:txBody>
          <a:bodyPr/>
          <a:lstStyle/>
          <a:p>
            <a:fld id="{38237106-F2ED-405E-BC33-CC3CF426205F}" type="slidenum">
              <a:rPr lang="en-US" smtClean="0"/>
              <a:pPr/>
              <a:t>17</a:t>
            </a:fld>
            <a:endParaRPr lang="en-US"/>
          </a:p>
        </p:txBody>
      </p:sp>
    </p:spTree>
    <p:extLst>
      <p:ext uri="{BB962C8B-B14F-4D97-AF65-F5344CB8AC3E}">
        <p14:creationId xmlns:p14="http://schemas.microsoft.com/office/powerpoint/2010/main" val="2350014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681" y="79468"/>
            <a:ext cx="6688120" cy="1417638"/>
          </a:xfrm>
        </p:spPr>
        <p:txBody>
          <a:bodyPr/>
          <a:lstStyle/>
          <a:p>
            <a:r>
              <a:rPr lang="en-US" sz="3200" b="1" dirty="0">
                <a:solidFill>
                  <a:srgbClr val="FFFF00"/>
                </a:solidFill>
                <a:effectLst/>
              </a:rPr>
              <a:t>Encouragements/Applications from This Text </a:t>
            </a:r>
            <a:r>
              <a:rPr lang="en-US" sz="3200" b="1" dirty="0">
                <a:solidFill>
                  <a:srgbClr val="FFFF00"/>
                </a:solidFill>
                <a:effectLst/>
                <a:latin typeface="宋体"/>
                <a:ea typeface="宋体"/>
                <a:cs typeface="宋体"/>
              </a:rPr>
              <a:t>经文的鼓励与应</a:t>
            </a:r>
            <a:r>
              <a:rPr lang="en-US" sz="3200" b="1" dirty="0" smtClean="0">
                <a:solidFill>
                  <a:srgbClr val="FFFF00"/>
                </a:solidFill>
                <a:effectLst/>
                <a:latin typeface="宋体"/>
                <a:ea typeface="宋体"/>
                <a:cs typeface="宋体"/>
              </a:rPr>
              <a:t>用</a:t>
            </a:r>
            <a:endParaRPr lang="en-US" sz="3200" dirty="0">
              <a:solidFill>
                <a:srgbClr val="FFFF00"/>
              </a:solidFill>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06861" y="1698121"/>
            <a:ext cx="8204887" cy="3816429"/>
          </a:xfrm>
          <a:prstGeom prst="rect">
            <a:avLst/>
          </a:prstGeom>
        </p:spPr>
        <p:txBody>
          <a:bodyPr wrap="square">
            <a:spAutoFit/>
          </a:bodyPr>
          <a:lstStyle/>
          <a:p>
            <a:r>
              <a:rPr lang="en-US" sz="2800" dirty="0" smtClean="0">
                <a:solidFill>
                  <a:srgbClr val="FFFFFF"/>
                </a:solidFill>
                <a:latin typeface="Times"/>
                <a:ea typeface="ＭＳ Ｐゴシック" charset="0"/>
                <a:cs typeface="Times"/>
              </a:rPr>
              <a:t>What do I reply to this Child Jesus whom is formed in me? </a:t>
            </a:r>
            <a:r>
              <a:rPr lang="ja-JP" altLang="en-US" sz="2400" dirty="0" smtClean="0">
                <a:solidFill>
                  <a:srgbClr val="FFFFFF"/>
                </a:solidFill>
                <a:latin typeface="宋体"/>
                <a:ea typeface="宋体"/>
                <a:cs typeface="宋体"/>
              </a:rPr>
              <a:t>甚么</a:t>
            </a:r>
            <a:r>
              <a:rPr lang="zh-TW" altLang="en-US" sz="2400" dirty="0" smtClean="0">
                <a:solidFill>
                  <a:srgbClr val="FFFFFF"/>
                </a:solidFill>
                <a:latin typeface="宋体"/>
                <a:ea typeface="宋体"/>
                <a:cs typeface="宋体"/>
              </a:rPr>
              <a:t>是我对</a:t>
            </a:r>
            <a:r>
              <a:rPr lang="zh-TW" altLang="en-US" sz="2400" dirty="0">
                <a:solidFill>
                  <a:srgbClr val="FFFFFF"/>
                </a:solidFill>
                <a:latin typeface="宋体"/>
                <a:ea typeface="宋体"/>
                <a:cs typeface="宋体"/>
              </a:rPr>
              <a:t>基督</a:t>
            </a:r>
            <a:r>
              <a:rPr lang="zh-TW" altLang="en-US" sz="2400" dirty="0" smtClean="0">
                <a:solidFill>
                  <a:srgbClr val="FFFFFF"/>
                </a:solidFill>
                <a:latin typeface="宋体"/>
                <a:ea typeface="宋体"/>
                <a:cs typeface="宋体"/>
              </a:rPr>
              <a:t>成形在我心里</a:t>
            </a:r>
            <a:r>
              <a:rPr lang="en-US" sz="2400" dirty="0">
                <a:solidFill>
                  <a:srgbClr val="FFFFFF"/>
                </a:solidFill>
                <a:latin typeface="宋体"/>
                <a:ea typeface="宋体"/>
                <a:cs typeface="宋体"/>
              </a:rPr>
              <a:t>的</a:t>
            </a:r>
            <a:r>
              <a:rPr lang="zh-TW" altLang="en-US" sz="2400" dirty="0">
                <a:solidFill>
                  <a:srgbClr val="FFFFFF"/>
                </a:solidFill>
                <a:latin typeface="宋体"/>
                <a:ea typeface="宋体"/>
                <a:cs typeface="宋体"/>
              </a:rPr>
              <a:t>回答</a:t>
            </a:r>
            <a:r>
              <a:rPr lang="en-US" altLang="zh-TW" sz="2400" dirty="0" smtClean="0">
                <a:solidFill>
                  <a:srgbClr val="FFFFFF"/>
                </a:solidFill>
                <a:latin typeface="宋体"/>
                <a:ea typeface="宋体"/>
                <a:cs typeface="宋体"/>
              </a:rPr>
              <a:t>?</a:t>
            </a:r>
          </a:p>
          <a:p>
            <a:endParaRPr lang="en-US" dirty="0" smtClean="0">
              <a:solidFill>
                <a:srgbClr val="FFFFFF"/>
              </a:solidFill>
            </a:endParaRPr>
          </a:p>
          <a:p>
            <a:pPr marL="457200" indent="-457200">
              <a:buFont typeface="+mj-lt"/>
              <a:buAutoNum type="arabicPeriod"/>
            </a:pPr>
            <a:r>
              <a:rPr lang="en-US" sz="2400" dirty="0" smtClean="0">
                <a:solidFill>
                  <a:srgbClr val="FFFFFF"/>
                </a:solidFill>
              </a:rPr>
              <a:t>Respond </a:t>
            </a:r>
            <a:r>
              <a:rPr lang="en-US" sz="2400" dirty="0">
                <a:solidFill>
                  <a:srgbClr val="FFFFFF"/>
                </a:solidFill>
              </a:rPr>
              <a:t>by </a:t>
            </a:r>
            <a:r>
              <a:rPr lang="en-US" sz="2400" dirty="0" smtClean="0">
                <a:solidFill>
                  <a:srgbClr val="FFFFFF"/>
                </a:solidFill>
              </a:rPr>
              <a:t>obeying </a:t>
            </a:r>
            <a:r>
              <a:rPr lang="en-US" sz="2400" dirty="0">
                <a:solidFill>
                  <a:srgbClr val="FFFFFF"/>
                </a:solidFill>
              </a:rPr>
              <a:t>and </a:t>
            </a:r>
            <a:r>
              <a:rPr lang="en-US" sz="2400" dirty="0" smtClean="0">
                <a:solidFill>
                  <a:srgbClr val="FFFFFF"/>
                </a:solidFill>
              </a:rPr>
              <a:t>surrendering like Virgin Mary </a:t>
            </a:r>
            <a:r>
              <a:rPr lang="zh-Hant" altLang="en-US" sz="2400" dirty="0" smtClean="0">
                <a:solidFill>
                  <a:srgbClr val="FFFFFF"/>
                </a:solidFill>
                <a:latin typeface="宋体"/>
                <a:ea typeface="宋体"/>
                <a:cs typeface="宋体"/>
              </a:rPr>
              <a:t>如同</a:t>
            </a:r>
            <a:r>
              <a:rPr lang="zh-TW" altLang="en-US" sz="2400" dirty="0" smtClean="0">
                <a:solidFill>
                  <a:srgbClr val="FFFFFF"/>
                </a:solidFill>
                <a:latin typeface="宋体"/>
                <a:ea typeface="宋体"/>
                <a:cs typeface="宋体"/>
              </a:rPr>
              <a:t>童女马利亚</a:t>
            </a:r>
            <a:r>
              <a:rPr lang="en-US" sz="2400" dirty="0" smtClean="0">
                <a:solidFill>
                  <a:srgbClr val="FFFFFF"/>
                </a:solidFill>
                <a:latin typeface="宋体"/>
                <a:ea typeface="宋体"/>
                <a:cs typeface="宋体"/>
              </a:rPr>
              <a:t>顺从</a:t>
            </a:r>
            <a:r>
              <a:rPr lang="en-US" sz="2400" dirty="0">
                <a:solidFill>
                  <a:srgbClr val="FFFFFF"/>
                </a:solidFill>
                <a:latin typeface="宋体"/>
                <a:ea typeface="宋体"/>
                <a:cs typeface="宋体"/>
              </a:rPr>
              <a:t>与降服的反应</a:t>
            </a:r>
          </a:p>
          <a:p>
            <a:pPr marL="457200" indent="-457200">
              <a:buFont typeface="+mj-lt"/>
              <a:buAutoNum type="arabicPeriod" startAt="2"/>
            </a:pPr>
            <a:r>
              <a:rPr lang="en-US" sz="2400" dirty="0" smtClean="0">
                <a:solidFill>
                  <a:srgbClr val="FFFFFF"/>
                </a:solidFill>
              </a:rPr>
              <a:t>Respond </a:t>
            </a:r>
            <a:r>
              <a:rPr lang="en-US" sz="2400" dirty="0">
                <a:solidFill>
                  <a:srgbClr val="FFFFFF"/>
                </a:solidFill>
              </a:rPr>
              <a:t>by </a:t>
            </a:r>
            <a:r>
              <a:rPr lang="en-US" sz="2400" dirty="0" smtClean="0">
                <a:solidFill>
                  <a:srgbClr val="FFFFFF"/>
                </a:solidFill>
              </a:rPr>
              <a:t>hastening to find the Christ the Lord like the field shepherds                                                              </a:t>
            </a:r>
            <a:r>
              <a:rPr lang="zh-Hant" altLang="en-US" sz="2400" dirty="0" smtClean="0">
                <a:solidFill>
                  <a:srgbClr val="FFFFFF"/>
                </a:solidFill>
                <a:latin typeface="宋体"/>
                <a:ea typeface="宋体"/>
                <a:cs typeface="宋体"/>
              </a:rPr>
              <a:t>如</a:t>
            </a:r>
            <a:r>
              <a:rPr lang="zh-Hant" altLang="en-US" sz="2400" dirty="0">
                <a:solidFill>
                  <a:srgbClr val="FFFFFF"/>
                </a:solidFill>
                <a:latin typeface="宋体"/>
                <a:ea typeface="宋体"/>
                <a:cs typeface="宋体"/>
              </a:rPr>
              <a:t>同</a:t>
            </a:r>
            <a:r>
              <a:rPr lang="ja-JP" altLang="en-US" sz="2400" dirty="0" smtClean="0">
                <a:solidFill>
                  <a:srgbClr val="FFFFFF"/>
                </a:solidFill>
                <a:latin typeface="宋体"/>
                <a:ea typeface="宋体"/>
                <a:cs typeface="宋体"/>
              </a:rPr>
              <a:t>野地里牧羊人</a:t>
            </a:r>
            <a:r>
              <a:rPr lang="en-US" sz="2400" dirty="0" smtClean="0">
                <a:solidFill>
                  <a:srgbClr val="FFFFFF"/>
                </a:solidFill>
                <a:latin typeface="宋体"/>
                <a:ea typeface="宋体"/>
                <a:cs typeface="宋体"/>
              </a:rPr>
              <a:t>荣耀与赞</a:t>
            </a:r>
            <a:r>
              <a:rPr lang="en-US" sz="2400" dirty="0">
                <a:solidFill>
                  <a:srgbClr val="FFFFFF"/>
                </a:solidFill>
                <a:latin typeface="宋体"/>
                <a:ea typeface="宋体"/>
                <a:cs typeface="宋体"/>
              </a:rPr>
              <a:t>美的反应</a:t>
            </a:r>
          </a:p>
          <a:p>
            <a:pPr marL="457200" lvl="0" indent="-457200">
              <a:buFont typeface="+mj-lt"/>
              <a:buAutoNum type="arabicPeriod" startAt="3"/>
            </a:pPr>
            <a:r>
              <a:rPr lang="en-US" sz="2400" dirty="0" smtClean="0">
                <a:solidFill>
                  <a:srgbClr val="FFFFFF"/>
                </a:solidFill>
              </a:rPr>
              <a:t>Respond </a:t>
            </a:r>
            <a:r>
              <a:rPr lang="en-US" sz="2400" dirty="0">
                <a:solidFill>
                  <a:srgbClr val="FFFFFF"/>
                </a:solidFill>
              </a:rPr>
              <a:t>by </a:t>
            </a:r>
            <a:r>
              <a:rPr lang="en-US" sz="2400" dirty="0" smtClean="0">
                <a:solidFill>
                  <a:srgbClr val="FFFFFF"/>
                </a:solidFill>
              </a:rPr>
              <a:t>recognizing the salvation like Simeon        </a:t>
            </a:r>
            <a:r>
              <a:rPr lang="zh-Hant" altLang="en-US" sz="2400" dirty="0" smtClean="0">
                <a:solidFill>
                  <a:srgbClr val="FFFFFF"/>
                </a:solidFill>
                <a:latin typeface="宋体"/>
                <a:ea typeface="宋体"/>
                <a:cs typeface="宋体"/>
              </a:rPr>
              <a:t>如同</a:t>
            </a:r>
            <a:r>
              <a:rPr lang="zh-TW" altLang="en-US" sz="2400" dirty="0" smtClean="0">
                <a:solidFill>
                  <a:srgbClr val="FFFFFF"/>
                </a:solidFill>
                <a:latin typeface="宋体"/>
                <a:ea typeface="宋体"/>
                <a:cs typeface="宋体"/>
              </a:rPr>
              <a:t>西面</a:t>
            </a:r>
            <a:r>
              <a:rPr lang="zh-TW" altLang="en-US" sz="2400" dirty="0" smtClean="0">
                <a:solidFill>
                  <a:schemeClr val="bg1"/>
                </a:solidFill>
                <a:latin typeface="宋体"/>
                <a:ea typeface="宋体"/>
                <a:cs typeface="宋体"/>
              </a:rPr>
              <a:t>看见救恩</a:t>
            </a:r>
            <a:r>
              <a:rPr lang="en-US" sz="2400" dirty="0">
                <a:solidFill>
                  <a:srgbClr val="FFFFFF"/>
                </a:solidFill>
                <a:latin typeface="宋体"/>
                <a:ea typeface="宋体"/>
                <a:cs typeface="宋体"/>
              </a:rPr>
              <a:t>的反应</a:t>
            </a:r>
            <a:r>
              <a:rPr lang="zh-TW" altLang="en-US" sz="2400" dirty="0" smtClean="0">
                <a:solidFill>
                  <a:schemeClr val="bg1"/>
                </a:solidFill>
                <a:latin typeface="宋体"/>
                <a:ea typeface="宋体"/>
                <a:cs typeface="宋体"/>
              </a:rPr>
              <a:t> </a:t>
            </a:r>
            <a:endParaRPr lang="en-US" sz="2400" dirty="0" smtClean="0">
              <a:solidFill>
                <a:srgbClr val="FFFFFF"/>
              </a:solidFill>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18</a:t>
            </a:fld>
            <a:endParaRPr lang="en-US"/>
          </a:p>
        </p:txBody>
      </p:sp>
    </p:spTree>
    <p:extLst>
      <p:ext uri="{BB962C8B-B14F-4D97-AF65-F5344CB8AC3E}">
        <p14:creationId xmlns:p14="http://schemas.microsoft.com/office/powerpoint/2010/main" val="3711503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681" y="79468"/>
            <a:ext cx="6688120" cy="1417638"/>
          </a:xfrm>
        </p:spPr>
        <p:txBody>
          <a:bodyPr/>
          <a:lstStyle/>
          <a:p>
            <a:r>
              <a:rPr lang="en-US" sz="3200" b="1" dirty="0">
                <a:solidFill>
                  <a:srgbClr val="FFFF00"/>
                </a:solidFill>
                <a:effectLst/>
              </a:rPr>
              <a:t>Encouragements/Applications from This Text </a:t>
            </a:r>
            <a:r>
              <a:rPr lang="en-US" sz="3200" b="1" dirty="0">
                <a:solidFill>
                  <a:srgbClr val="FFFF00"/>
                </a:solidFill>
                <a:effectLst/>
                <a:latin typeface="宋体"/>
                <a:ea typeface="宋体"/>
                <a:cs typeface="宋体"/>
              </a:rPr>
              <a:t>经文的鼓励与应</a:t>
            </a:r>
            <a:r>
              <a:rPr lang="en-US" sz="3200" b="1" dirty="0" smtClean="0">
                <a:solidFill>
                  <a:srgbClr val="FFFF00"/>
                </a:solidFill>
                <a:effectLst/>
                <a:latin typeface="宋体"/>
                <a:ea typeface="宋体"/>
                <a:cs typeface="宋体"/>
              </a:rPr>
              <a:t>用</a:t>
            </a:r>
            <a:endParaRPr lang="en-US" sz="3200" dirty="0">
              <a:solidFill>
                <a:srgbClr val="FFFF00"/>
              </a:solidFill>
            </a:endParaRPr>
          </a:p>
        </p:txBody>
      </p:sp>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06861" y="1698121"/>
            <a:ext cx="8204887" cy="3077766"/>
          </a:xfrm>
          <a:prstGeom prst="rect">
            <a:avLst/>
          </a:prstGeom>
        </p:spPr>
        <p:txBody>
          <a:bodyPr wrap="square">
            <a:spAutoFit/>
          </a:bodyPr>
          <a:lstStyle/>
          <a:p>
            <a:r>
              <a:rPr lang="en-US" sz="2800" dirty="0">
                <a:solidFill>
                  <a:srgbClr val="FFFFFF"/>
                </a:solidFill>
                <a:latin typeface="Times"/>
                <a:ea typeface="ＭＳ Ｐゴシック" charset="0"/>
                <a:cs typeface="Times"/>
              </a:rPr>
              <a:t>What do I reply to this Child Jesus whom is formed in me? </a:t>
            </a:r>
            <a:r>
              <a:rPr lang="ja-JP" altLang="en-US" sz="2400" dirty="0">
                <a:solidFill>
                  <a:srgbClr val="FFFFFF"/>
                </a:solidFill>
                <a:latin typeface="宋体"/>
                <a:ea typeface="宋体"/>
                <a:cs typeface="宋体"/>
              </a:rPr>
              <a:t>甚么</a:t>
            </a:r>
            <a:r>
              <a:rPr lang="zh-TW" altLang="en-US" sz="2400" dirty="0">
                <a:solidFill>
                  <a:srgbClr val="FFFFFF"/>
                </a:solidFill>
                <a:latin typeface="宋体"/>
                <a:ea typeface="宋体"/>
                <a:cs typeface="宋体"/>
              </a:rPr>
              <a:t>是我对基督成形在我心里</a:t>
            </a:r>
            <a:r>
              <a:rPr lang="en-US" sz="2400" dirty="0">
                <a:solidFill>
                  <a:srgbClr val="FFFFFF"/>
                </a:solidFill>
                <a:latin typeface="宋体"/>
                <a:ea typeface="宋体"/>
                <a:cs typeface="宋体"/>
              </a:rPr>
              <a:t>的</a:t>
            </a:r>
            <a:r>
              <a:rPr lang="zh-TW" altLang="en-US" sz="2400" dirty="0">
                <a:solidFill>
                  <a:srgbClr val="FFFFFF"/>
                </a:solidFill>
                <a:latin typeface="宋体"/>
                <a:ea typeface="宋体"/>
                <a:cs typeface="宋体"/>
              </a:rPr>
              <a:t>回答</a:t>
            </a:r>
            <a:r>
              <a:rPr lang="en-US" altLang="zh-TW" sz="2400" dirty="0">
                <a:solidFill>
                  <a:srgbClr val="FFFFFF"/>
                </a:solidFill>
                <a:latin typeface="宋体"/>
                <a:ea typeface="宋体"/>
                <a:cs typeface="宋体"/>
              </a:rPr>
              <a:t>?</a:t>
            </a:r>
          </a:p>
          <a:p>
            <a:pPr marL="285750" indent="-285750">
              <a:buFont typeface="Arial"/>
              <a:buChar char="•"/>
            </a:pPr>
            <a:endParaRPr lang="en-US" dirty="0" smtClean="0">
              <a:solidFill>
                <a:srgbClr val="FFFFFF"/>
              </a:solidFill>
            </a:endParaRPr>
          </a:p>
          <a:p>
            <a:pPr marL="457200" indent="-457200">
              <a:buFont typeface="+mj-lt"/>
              <a:buAutoNum type="arabicPeriod" startAt="4"/>
            </a:pPr>
            <a:r>
              <a:rPr lang="en-US" sz="2400" dirty="0" smtClean="0">
                <a:solidFill>
                  <a:srgbClr val="FFFFFF"/>
                </a:solidFill>
                <a:latin typeface="+mj-lt"/>
                <a:ea typeface="宋体"/>
                <a:cs typeface="宋体"/>
              </a:rPr>
              <a:t>Respond </a:t>
            </a:r>
            <a:r>
              <a:rPr lang="en-US" sz="2400" dirty="0">
                <a:solidFill>
                  <a:srgbClr val="FFFFFF"/>
                </a:solidFill>
                <a:latin typeface="+mj-lt"/>
                <a:ea typeface="宋体"/>
                <a:cs typeface="宋体"/>
              </a:rPr>
              <a:t>by giving thanks and </a:t>
            </a:r>
            <a:r>
              <a:rPr lang="en-US" sz="2400" dirty="0" smtClean="0">
                <a:solidFill>
                  <a:srgbClr val="FFFFFF"/>
                </a:solidFill>
                <a:latin typeface="+mj-lt"/>
                <a:ea typeface="宋体"/>
                <a:cs typeface="宋体"/>
              </a:rPr>
              <a:t>proclaiming </a:t>
            </a:r>
            <a:r>
              <a:rPr lang="en-US" sz="2400" dirty="0">
                <a:solidFill>
                  <a:srgbClr val="FFFFFF"/>
                </a:solidFill>
                <a:latin typeface="+mj-lt"/>
                <a:ea typeface="宋体"/>
                <a:cs typeface="宋体"/>
              </a:rPr>
              <a:t>the </a:t>
            </a:r>
            <a:r>
              <a:rPr lang="en-US" sz="2400" dirty="0" smtClean="0">
                <a:solidFill>
                  <a:srgbClr val="FFFFFF"/>
                </a:solidFill>
                <a:latin typeface="+mj-lt"/>
                <a:ea typeface="宋体"/>
                <a:cs typeface="宋体"/>
              </a:rPr>
              <a:t>redemption like Anna                                                         </a:t>
            </a:r>
            <a:r>
              <a:rPr lang="zh-Hant" altLang="en-US" sz="2400" dirty="0" smtClean="0">
                <a:solidFill>
                  <a:srgbClr val="FFFFFF"/>
                </a:solidFill>
                <a:latin typeface="宋体"/>
                <a:ea typeface="宋体"/>
                <a:cs typeface="宋体"/>
              </a:rPr>
              <a:t>如同</a:t>
            </a:r>
            <a:r>
              <a:rPr lang="zh-TW" altLang="en-US" sz="2400" dirty="0" smtClean="0">
                <a:solidFill>
                  <a:srgbClr val="FFFFFF"/>
                </a:solidFill>
                <a:latin typeface="宋体"/>
                <a:ea typeface="宋体"/>
                <a:cs typeface="宋体"/>
              </a:rPr>
              <a:t>女先知亚拿</a:t>
            </a:r>
            <a:r>
              <a:rPr lang="en-US" sz="2400" dirty="0" smtClean="0">
                <a:solidFill>
                  <a:srgbClr val="FFFFFF"/>
                </a:solidFill>
                <a:latin typeface="宋体"/>
                <a:ea typeface="宋体"/>
                <a:cs typeface="宋体"/>
              </a:rPr>
              <a:t>称谢与</a:t>
            </a:r>
            <a:r>
              <a:rPr lang="zh-TW" altLang="en-US" sz="2400" dirty="0" smtClean="0">
                <a:solidFill>
                  <a:srgbClr val="FFFFFF"/>
                </a:solidFill>
                <a:latin typeface="宋体"/>
                <a:ea typeface="宋体"/>
                <a:cs typeface="宋体"/>
              </a:rPr>
              <a:t>讲说</a:t>
            </a:r>
            <a:r>
              <a:rPr lang="zh-TW" altLang="en-US" sz="2400" dirty="0">
                <a:solidFill>
                  <a:srgbClr val="FFFFFF"/>
                </a:solidFill>
                <a:latin typeface="宋体"/>
                <a:ea typeface="宋体"/>
                <a:cs typeface="宋体"/>
              </a:rPr>
              <a:t>得救赎</a:t>
            </a:r>
            <a:r>
              <a:rPr lang="en-US" sz="2400" dirty="0" smtClean="0">
                <a:solidFill>
                  <a:srgbClr val="FFFFFF"/>
                </a:solidFill>
                <a:latin typeface="宋体"/>
                <a:ea typeface="宋体"/>
                <a:cs typeface="宋体"/>
              </a:rPr>
              <a:t>的</a:t>
            </a:r>
            <a:r>
              <a:rPr lang="en-US" sz="2400" dirty="0">
                <a:solidFill>
                  <a:srgbClr val="FFFFFF"/>
                </a:solidFill>
                <a:latin typeface="宋体"/>
                <a:ea typeface="宋体"/>
                <a:cs typeface="宋体"/>
              </a:rPr>
              <a:t>反应</a:t>
            </a:r>
          </a:p>
          <a:p>
            <a:pPr marL="457200" indent="-457200">
              <a:buFont typeface="+mj-lt"/>
              <a:buAutoNum type="arabicPeriod" startAt="4"/>
            </a:pPr>
            <a:r>
              <a:rPr lang="en-US" sz="2400" dirty="0" smtClean="0">
                <a:solidFill>
                  <a:srgbClr val="FFFFFF"/>
                </a:solidFill>
                <a:latin typeface="+mj-lt"/>
                <a:ea typeface="宋体"/>
                <a:cs typeface="宋体"/>
              </a:rPr>
              <a:t>Respond by glorifying and praising like all of them.    </a:t>
            </a:r>
            <a:r>
              <a:rPr lang="zh-Hant" altLang="en-US" sz="2400" dirty="0" smtClean="0">
                <a:solidFill>
                  <a:srgbClr val="FFFFFF"/>
                </a:solidFill>
                <a:latin typeface="宋体"/>
                <a:ea typeface="宋体"/>
                <a:cs typeface="宋体"/>
              </a:rPr>
              <a:t>如同</a:t>
            </a:r>
            <a:r>
              <a:rPr lang="zh-Hant" altLang="en-US" sz="2400" dirty="0">
                <a:solidFill>
                  <a:srgbClr val="FFFFFF"/>
                </a:solidFill>
                <a:latin typeface="宋体"/>
                <a:ea typeface="宋体"/>
                <a:cs typeface="宋体"/>
              </a:rPr>
              <a:t>以上</a:t>
            </a:r>
            <a:r>
              <a:rPr lang="zh-Hant" altLang="en-US" sz="2400" dirty="0" smtClean="0">
                <a:solidFill>
                  <a:srgbClr val="FFFFFF"/>
                </a:solidFill>
                <a:latin typeface="宋体"/>
                <a:ea typeface="宋体"/>
                <a:cs typeface="宋体"/>
              </a:rPr>
              <a:t>所有人</a:t>
            </a:r>
            <a:r>
              <a:rPr lang="zh-TW" altLang="en-US" sz="2400" dirty="0" smtClean="0">
                <a:solidFill>
                  <a:srgbClr val="FFFFFF"/>
                </a:solidFill>
                <a:latin typeface="宋体"/>
                <a:ea typeface="宋体"/>
                <a:cs typeface="宋体"/>
              </a:rPr>
              <a:t>荣耀与赞</a:t>
            </a:r>
            <a:r>
              <a:rPr lang="zh-TW" altLang="en-US" sz="2400" dirty="0">
                <a:solidFill>
                  <a:srgbClr val="FFFFFF"/>
                </a:solidFill>
                <a:latin typeface="宋体"/>
                <a:ea typeface="宋体"/>
                <a:cs typeface="宋体"/>
              </a:rPr>
              <a:t>美</a:t>
            </a:r>
            <a:r>
              <a:rPr lang="en-US" sz="2400" dirty="0" smtClean="0">
                <a:solidFill>
                  <a:srgbClr val="FFFFFF"/>
                </a:solidFill>
                <a:latin typeface="宋体"/>
                <a:ea typeface="宋体"/>
                <a:cs typeface="宋体"/>
              </a:rPr>
              <a:t>的</a:t>
            </a:r>
            <a:r>
              <a:rPr lang="en-US" sz="2400" dirty="0">
                <a:solidFill>
                  <a:srgbClr val="FFFFFF"/>
                </a:solidFill>
                <a:latin typeface="宋体"/>
                <a:ea typeface="宋体"/>
                <a:cs typeface="宋体"/>
              </a:rPr>
              <a:t>反应</a:t>
            </a:r>
            <a:endParaRPr lang="en-US" sz="2400" dirty="0" smtClean="0">
              <a:solidFill>
                <a:srgbClr val="FFFFFF"/>
              </a:solidFill>
              <a:latin typeface="+mj-lt"/>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19</a:t>
            </a:fld>
            <a:endParaRPr lang="en-US"/>
          </a:p>
        </p:txBody>
      </p:sp>
    </p:spTree>
    <p:extLst>
      <p:ext uri="{BB962C8B-B14F-4D97-AF65-F5344CB8AC3E}">
        <p14:creationId xmlns:p14="http://schemas.microsoft.com/office/powerpoint/2010/main" val="37254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
        <p:nvSpPr>
          <p:cNvPr id="3" name="Content Placeholder 2"/>
          <p:cNvSpPr>
            <a:spLocks noGrp="1"/>
          </p:cNvSpPr>
          <p:nvPr>
            <p:ph idx="1"/>
          </p:nvPr>
        </p:nvSpPr>
        <p:spPr/>
        <p:txBody>
          <a:bodyPr>
            <a:normAutofit/>
          </a:bodyPr>
          <a:lstStyle/>
          <a:p>
            <a:r>
              <a:rPr lang="en-US" dirty="0" smtClean="0"/>
              <a:t>When we first heard the Good Tidings, did we respond or react to it? </a:t>
            </a:r>
            <a:r>
              <a:rPr lang="ja-JP" altLang="en-US" dirty="0" smtClean="0">
                <a:solidFill>
                  <a:srgbClr val="FFFFFF"/>
                </a:solidFill>
                <a:latin typeface="宋体"/>
                <a:ea typeface="宋体"/>
                <a:cs typeface="宋体"/>
              </a:rPr>
              <a:t>当</a:t>
            </a:r>
            <a:r>
              <a:rPr lang="zh-TW" altLang="en-US" dirty="0" smtClean="0">
                <a:solidFill>
                  <a:srgbClr val="FFFFFF"/>
                </a:solidFill>
                <a:latin typeface="宋体"/>
                <a:ea typeface="宋体"/>
                <a:cs typeface="宋体"/>
              </a:rPr>
              <a:t>我们听见大喜</a:t>
            </a:r>
            <a:r>
              <a:rPr lang="zh-TW" altLang="en-US" dirty="0">
                <a:solidFill>
                  <a:srgbClr val="FFFFFF"/>
                </a:solidFill>
                <a:latin typeface="宋体"/>
                <a:ea typeface="宋体"/>
                <a:cs typeface="宋体"/>
              </a:rPr>
              <a:t>信</a:t>
            </a:r>
            <a:r>
              <a:rPr lang="zh-TW" altLang="en-US" dirty="0" smtClean="0">
                <a:solidFill>
                  <a:srgbClr val="FFFFFF"/>
                </a:solidFill>
                <a:latin typeface="宋体"/>
                <a:ea typeface="宋体"/>
                <a:cs typeface="宋体"/>
              </a:rPr>
              <a:t>息的时候反应是怎样</a:t>
            </a:r>
            <a:r>
              <a:rPr lang="en-US" altLang="zh-TW" dirty="0" smtClean="0">
                <a:solidFill>
                  <a:srgbClr val="FFFFFF"/>
                </a:solidFill>
                <a:latin typeface="宋体"/>
                <a:ea typeface="宋体"/>
                <a:cs typeface="宋体"/>
              </a:rPr>
              <a:t>?</a:t>
            </a:r>
            <a:endParaRPr lang="en-US" dirty="0" smtClean="0"/>
          </a:p>
          <a:p>
            <a:r>
              <a:rPr lang="en-US" dirty="0" smtClean="0"/>
              <a:t>How can we recognize the difference </a:t>
            </a:r>
            <a:r>
              <a:rPr lang="en-US" dirty="0"/>
              <a:t>between </a:t>
            </a:r>
            <a:r>
              <a:rPr lang="en-US" dirty="0" smtClean="0"/>
              <a:t>responding and reacting from our hearts? </a:t>
            </a:r>
            <a:r>
              <a:rPr lang="zh-TW" altLang="en-US" dirty="0" smtClean="0">
                <a:solidFill>
                  <a:srgbClr val="FFFFFF"/>
                </a:solidFill>
                <a:latin typeface="宋体"/>
                <a:ea typeface="宋体"/>
                <a:cs typeface="宋体"/>
              </a:rPr>
              <a:t>我们</a:t>
            </a:r>
            <a:r>
              <a:rPr lang="zh-Hant" altLang="en-US" dirty="0"/>
              <a:t>如何区分</a:t>
            </a:r>
            <a:r>
              <a:rPr lang="zh-Hant" altLang="en-US" dirty="0" smtClean="0"/>
              <a:t>不同</a:t>
            </a:r>
            <a:r>
              <a:rPr lang="zh-TW" altLang="en-US" dirty="0" smtClean="0">
                <a:solidFill>
                  <a:srgbClr val="FFFFFF"/>
                </a:solidFill>
                <a:latin typeface="宋体"/>
                <a:ea typeface="宋体"/>
                <a:cs typeface="宋体"/>
              </a:rPr>
              <a:t>的反应</a:t>
            </a:r>
            <a:r>
              <a:rPr lang="en-US" altLang="zh-TW" dirty="0" smtClean="0">
                <a:solidFill>
                  <a:srgbClr val="FFFFFF"/>
                </a:solidFill>
                <a:latin typeface="宋体"/>
                <a:ea typeface="宋体"/>
                <a:cs typeface="宋体"/>
              </a:rPr>
              <a:t>?</a:t>
            </a:r>
            <a:endParaRPr lang="en-US" dirty="0" smtClean="0"/>
          </a:p>
          <a:p>
            <a:r>
              <a:rPr lang="en-US" dirty="0" smtClean="0"/>
              <a:t>Do we respond by receiving God’s grace or react by resisting His grace? </a:t>
            </a:r>
            <a:r>
              <a:rPr lang="zh-TW" altLang="en-US" dirty="0" smtClean="0">
                <a:solidFill>
                  <a:srgbClr val="FFFFFF"/>
                </a:solidFill>
                <a:latin typeface="宋体"/>
                <a:ea typeface="宋体"/>
                <a:cs typeface="宋体"/>
              </a:rPr>
              <a:t>我们反应</a:t>
            </a:r>
            <a:r>
              <a:rPr lang="zh-TW" altLang="en-US" dirty="0">
                <a:solidFill>
                  <a:srgbClr val="FFFFFF"/>
                </a:solidFill>
                <a:latin typeface="宋体"/>
                <a:ea typeface="宋体"/>
                <a:cs typeface="宋体"/>
              </a:rPr>
              <a:t>是</a:t>
            </a:r>
            <a:r>
              <a:rPr lang="zh-TW" altLang="en-US" dirty="0" smtClean="0">
                <a:solidFill>
                  <a:srgbClr val="FFFFFF"/>
                </a:solidFill>
                <a:latin typeface="宋体"/>
                <a:ea typeface="宋体"/>
                <a:cs typeface="宋体"/>
              </a:rPr>
              <a:t>领受</a:t>
            </a:r>
            <a:r>
              <a:rPr lang="en-US" altLang="zh-TW" dirty="0" smtClean="0">
                <a:solidFill>
                  <a:srgbClr val="FFFFFF"/>
                </a:solidFill>
                <a:latin typeface="宋体"/>
                <a:ea typeface="宋体"/>
                <a:cs typeface="宋体"/>
              </a:rPr>
              <a:t> </a:t>
            </a:r>
            <a:r>
              <a:rPr lang="zh-TW" altLang="en-US" dirty="0" smtClean="0">
                <a:solidFill>
                  <a:srgbClr val="FFFFFF"/>
                </a:solidFill>
                <a:latin typeface="宋体"/>
                <a:ea typeface="宋体"/>
                <a:cs typeface="宋体"/>
              </a:rPr>
              <a:t>神</a:t>
            </a:r>
            <a:r>
              <a:rPr lang="zh-TW" altLang="en-US" dirty="0">
                <a:solidFill>
                  <a:srgbClr val="FFFFFF"/>
                </a:solidFill>
                <a:latin typeface="宋体"/>
                <a:ea typeface="宋体"/>
                <a:cs typeface="宋体"/>
              </a:rPr>
              <a:t>的恩典或</a:t>
            </a:r>
            <a:r>
              <a:rPr lang="zh-TW" altLang="en-US" dirty="0" smtClean="0">
                <a:solidFill>
                  <a:srgbClr val="FFFFFF"/>
                </a:solidFill>
                <a:latin typeface="宋体"/>
                <a:ea typeface="宋体"/>
                <a:cs typeface="宋体"/>
              </a:rPr>
              <a:t>者拒绝</a:t>
            </a:r>
            <a:r>
              <a:rPr lang="en-US" altLang="zh-TW" dirty="0" smtClean="0">
                <a:solidFill>
                  <a:srgbClr val="FFFFFF"/>
                </a:solidFill>
                <a:latin typeface="宋体"/>
                <a:ea typeface="宋体"/>
                <a:cs typeface="宋体"/>
              </a:rPr>
              <a:t> </a:t>
            </a:r>
            <a:r>
              <a:rPr lang="zh-TW" altLang="en-US" dirty="0" smtClean="0">
                <a:solidFill>
                  <a:srgbClr val="FFFFFF"/>
                </a:solidFill>
                <a:latin typeface="宋体"/>
                <a:ea typeface="宋体"/>
                <a:cs typeface="宋体"/>
              </a:rPr>
              <a:t>神的恩典</a:t>
            </a:r>
            <a:r>
              <a:rPr lang="en-US" altLang="zh-TW" dirty="0" smtClean="0">
                <a:solidFill>
                  <a:srgbClr val="FFFFFF"/>
                </a:solidFill>
                <a:latin typeface="宋体"/>
                <a:ea typeface="宋体"/>
                <a:cs typeface="宋体"/>
              </a:rPr>
              <a:t>?</a:t>
            </a:r>
            <a:endParaRPr lang="en-US" dirty="0" smtClean="0"/>
          </a:p>
        </p:txBody>
      </p:sp>
      <p:pic>
        <p:nvPicPr>
          <p:cNvPr id="5" name="Picture 6" descr="cross.jpg Cross image by lonewolf3708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38237106-F2ED-405E-BC33-CC3CF426205F}" type="slidenum">
              <a:rPr lang="en-US" smtClean="0"/>
              <a:pPr/>
              <a:t>2</a:t>
            </a:fld>
            <a:endParaRPr lang="en-US"/>
          </a:p>
        </p:txBody>
      </p:sp>
    </p:spTree>
    <p:extLst>
      <p:ext uri="{BB962C8B-B14F-4D97-AF65-F5344CB8AC3E}">
        <p14:creationId xmlns:p14="http://schemas.microsoft.com/office/powerpoint/2010/main" val="2350014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r>
              <a:rPr lang="en-US" sz="3200" b="1" dirty="0">
                <a:solidFill>
                  <a:srgbClr val="FFFF00"/>
                </a:solidFill>
                <a:effectLst/>
              </a:rPr>
              <a:t> </a:t>
            </a:r>
            <a:endParaRPr lang="en-US" sz="3200" dirty="0">
              <a:solidFill>
                <a:srgbClr val="FFFF00"/>
              </a:solidFill>
              <a:latin typeface="宋体"/>
              <a:ea typeface="宋体"/>
              <a:cs typeface="宋体"/>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9909" y="2060529"/>
            <a:ext cx="7200072" cy="3342453"/>
          </a:xfrm>
          <a:prstGeom prst="rect">
            <a:avLst/>
          </a:prstGeom>
          <a:effectLst/>
        </p:spPr>
        <p:txBody>
          <a:bodyPr wrap="square">
            <a:spAutoFit/>
          </a:bodyPr>
          <a:lstStyle/>
          <a:p>
            <a:pPr>
              <a:lnSpc>
                <a:spcPct val="80000"/>
              </a:lnSpc>
            </a:pPr>
            <a:r>
              <a:rPr lang="en-US" altLang="ja-JP" sz="2400" baseline="30000" dirty="0" smtClean="0">
                <a:solidFill>
                  <a:schemeClr val="bg1"/>
                </a:solidFill>
                <a:latin typeface="Times"/>
                <a:ea typeface="ＭＳ Ｐゴシック" charset="0"/>
                <a:cs typeface="Times"/>
              </a:rPr>
              <a:t>6</a:t>
            </a:r>
            <a:r>
              <a:rPr lang="en-US" altLang="ja-JP" sz="2400" dirty="0" smtClean="0">
                <a:solidFill>
                  <a:schemeClr val="bg1"/>
                </a:solidFill>
                <a:latin typeface="Times"/>
                <a:ea typeface="ＭＳ Ｐゴシック" charset="0"/>
                <a:cs typeface="Times"/>
              </a:rPr>
              <a:t> </a:t>
            </a:r>
            <a:r>
              <a:rPr lang="en-US" altLang="ja-JP" sz="2400" dirty="0">
                <a:solidFill>
                  <a:schemeClr val="bg1"/>
                </a:solidFill>
                <a:latin typeface="Times"/>
                <a:ea typeface="ＭＳ Ｐゴシック" charset="0"/>
                <a:cs typeface="Times"/>
              </a:rPr>
              <a:t>As you therefore have received Christ Jesus the Lord, so </a:t>
            </a:r>
            <a:r>
              <a:rPr lang="en-US" altLang="ja-JP" sz="2400" b="1" i="1" dirty="0">
                <a:solidFill>
                  <a:schemeClr val="accent2">
                    <a:lumMod val="60000"/>
                    <a:lumOff val="40000"/>
                  </a:schemeClr>
                </a:solidFill>
                <a:latin typeface="Times"/>
                <a:ea typeface="ＭＳ Ｐゴシック" charset="0"/>
                <a:cs typeface="Times"/>
              </a:rPr>
              <a:t>walk in Him</a:t>
            </a:r>
            <a:r>
              <a:rPr lang="en-US" altLang="ja-JP" sz="2400" dirty="0">
                <a:solidFill>
                  <a:schemeClr val="bg1"/>
                </a:solidFill>
                <a:latin typeface="Times"/>
                <a:ea typeface="ＭＳ Ｐゴシック" charset="0"/>
                <a:cs typeface="Times"/>
              </a:rPr>
              <a:t>, </a:t>
            </a:r>
            <a:r>
              <a:rPr lang="en-US" altLang="ja-JP" sz="2400" baseline="30000" dirty="0">
                <a:solidFill>
                  <a:schemeClr val="bg1"/>
                </a:solidFill>
                <a:latin typeface="Times"/>
                <a:ea typeface="ＭＳ Ｐゴシック" charset="0"/>
                <a:cs typeface="Times"/>
              </a:rPr>
              <a:t>7</a:t>
            </a:r>
            <a:r>
              <a:rPr lang="en-US" altLang="ja-JP" sz="2400" dirty="0">
                <a:solidFill>
                  <a:schemeClr val="bg1"/>
                </a:solidFill>
                <a:latin typeface="Times"/>
                <a:ea typeface="ＭＳ Ｐゴシック" charset="0"/>
                <a:cs typeface="Times"/>
              </a:rPr>
              <a:t> rooted and built up in Him and established in the faith, as you have been taught, abounding in it </a:t>
            </a:r>
            <a:r>
              <a:rPr lang="en-US" altLang="ja-JP" sz="2400" dirty="0" smtClean="0">
                <a:solidFill>
                  <a:schemeClr val="bg1"/>
                </a:solidFill>
                <a:latin typeface="Times"/>
                <a:ea typeface="ＭＳ Ｐゴシック" charset="0"/>
                <a:cs typeface="Times"/>
              </a:rPr>
              <a:t>with thanksgiving.</a:t>
            </a:r>
          </a:p>
          <a:p>
            <a:pPr>
              <a:lnSpc>
                <a:spcPct val="80000"/>
              </a:lnSpc>
            </a:pPr>
            <a:r>
              <a:rPr lang="en-US" sz="2400" dirty="0" smtClean="0">
                <a:solidFill>
                  <a:srgbClr val="FFFFFF"/>
                </a:solidFill>
                <a:latin typeface="Times"/>
                <a:ea typeface="ＭＳ Ｐゴシック" charset="0"/>
                <a:cs typeface="Times"/>
              </a:rPr>
              <a:t>(Colossians 2:6-9, NKJV)</a:t>
            </a:r>
          </a:p>
          <a:p>
            <a:pPr>
              <a:lnSpc>
                <a:spcPct val="80000"/>
              </a:lnSpc>
            </a:pPr>
            <a:endParaRPr lang="en-US" sz="2400" dirty="0" smtClean="0">
              <a:solidFill>
                <a:srgbClr val="FFFFFF"/>
              </a:solidFill>
              <a:latin typeface="Times"/>
              <a:ea typeface="ＭＳ Ｐゴシック" charset="0"/>
              <a:cs typeface="Arial"/>
            </a:endParaRPr>
          </a:p>
          <a:p>
            <a:r>
              <a:rPr lang="en-US" altLang="zh-TW" sz="2400" baseline="30000" dirty="0" smtClean="0">
                <a:solidFill>
                  <a:schemeClr val="bg1"/>
                </a:solidFill>
                <a:latin typeface="宋体"/>
                <a:ea typeface="宋体"/>
                <a:cs typeface="宋体"/>
              </a:rPr>
              <a:t>6</a:t>
            </a:r>
            <a:r>
              <a:rPr lang="zh-TW" altLang="en-US" sz="2400" dirty="0">
                <a:solidFill>
                  <a:schemeClr val="bg1"/>
                </a:solidFill>
                <a:latin typeface="宋体"/>
                <a:ea typeface="宋体"/>
                <a:cs typeface="宋体"/>
              </a:rPr>
              <a:t>你们既然接受了主基督耶稣，就当</a:t>
            </a:r>
            <a:r>
              <a:rPr lang="zh-TW" altLang="en-US" sz="2400" dirty="0">
                <a:solidFill>
                  <a:schemeClr val="accent2">
                    <a:lumMod val="60000"/>
                    <a:lumOff val="40000"/>
                  </a:schemeClr>
                </a:solidFill>
                <a:latin typeface="宋体"/>
                <a:ea typeface="宋体"/>
                <a:cs typeface="宋体"/>
              </a:rPr>
              <a:t>遵他而</a:t>
            </a:r>
            <a:r>
              <a:rPr lang="zh-TW" altLang="en-US" sz="2400" dirty="0">
                <a:solidFill>
                  <a:srgbClr val="FFB762"/>
                </a:solidFill>
                <a:latin typeface="宋体"/>
                <a:ea typeface="宋体"/>
                <a:cs typeface="宋体"/>
              </a:rPr>
              <a:t>行</a:t>
            </a:r>
            <a:r>
              <a:rPr lang="zh-TW" altLang="en-US" sz="2400" dirty="0">
                <a:solidFill>
                  <a:schemeClr val="bg1"/>
                </a:solidFill>
                <a:latin typeface="宋体"/>
                <a:ea typeface="宋体"/>
                <a:cs typeface="宋体"/>
              </a:rPr>
              <a:t>，</a:t>
            </a:r>
            <a:r>
              <a:rPr lang="en-US" altLang="zh-TW" sz="2400" baseline="30000" dirty="0">
                <a:solidFill>
                  <a:schemeClr val="bg1"/>
                </a:solidFill>
                <a:latin typeface="宋体"/>
                <a:ea typeface="宋体"/>
                <a:cs typeface="宋体"/>
              </a:rPr>
              <a:t>7</a:t>
            </a:r>
            <a:r>
              <a:rPr lang="zh-TW" altLang="en-US" sz="2400" dirty="0">
                <a:solidFill>
                  <a:schemeClr val="bg1"/>
                </a:solidFill>
                <a:latin typeface="宋体"/>
                <a:ea typeface="宋体"/>
                <a:cs typeface="宋体"/>
              </a:rPr>
              <a:t>在</a:t>
            </a:r>
            <a:r>
              <a:rPr lang="zh-TW" altLang="en-US" sz="2400" dirty="0" smtClean="0">
                <a:solidFill>
                  <a:schemeClr val="bg1"/>
                </a:solidFill>
                <a:latin typeface="宋体"/>
                <a:ea typeface="宋体"/>
                <a:cs typeface="宋体"/>
              </a:rPr>
              <a:t>他</a:t>
            </a:r>
            <a:endParaRPr lang="en-US" altLang="zh-TW" sz="2400" dirty="0" smtClean="0">
              <a:solidFill>
                <a:schemeClr val="bg1"/>
              </a:solidFill>
              <a:latin typeface="宋体"/>
              <a:ea typeface="宋体"/>
              <a:cs typeface="宋体"/>
            </a:endParaRPr>
          </a:p>
          <a:p>
            <a:r>
              <a:rPr lang="zh-TW" altLang="en-US" sz="2400" dirty="0" smtClean="0">
                <a:solidFill>
                  <a:schemeClr val="bg1"/>
                </a:solidFill>
                <a:latin typeface="宋体"/>
                <a:ea typeface="宋体"/>
                <a:cs typeface="宋体"/>
              </a:rPr>
              <a:t>里面生</a:t>
            </a:r>
            <a:r>
              <a:rPr lang="zh-TW" altLang="en-US" sz="2400" dirty="0">
                <a:solidFill>
                  <a:schemeClr val="bg1"/>
                </a:solidFill>
                <a:latin typeface="宋体"/>
                <a:ea typeface="宋体"/>
                <a:cs typeface="宋体"/>
              </a:rPr>
              <a:t>根建造，信心坚固，正如你们所领的教训，</a:t>
            </a:r>
            <a:r>
              <a:rPr lang="zh-TW" altLang="en-US" sz="2400" dirty="0" smtClean="0">
                <a:solidFill>
                  <a:schemeClr val="bg1"/>
                </a:solidFill>
                <a:latin typeface="宋体"/>
                <a:ea typeface="宋体"/>
                <a:cs typeface="宋体"/>
              </a:rPr>
              <a:t>感</a:t>
            </a:r>
            <a:endParaRPr lang="en-US" altLang="zh-TW" sz="2400" dirty="0" smtClean="0">
              <a:solidFill>
                <a:schemeClr val="bg1"/>
              </a:solidFill>
              <a:latin typeface="宋体"/>
              <a:ea typeface="宋体"/>
              <a:cs typeface="宋体"/>
            </a:endParaRPr>
          </a:p>
          <a:p>
            <a:r>
              <a:rPr lang="zh-TW" altLang="en-US" sz="2400" dirty="0" smtClean="0">
                <a:solidFill>
                  <a:schemeClr val="bg1"/>
                </a:solidFill>
                <a:latin typeface="宋体"/>
                <a:ea typeface="宋体"/>
                <a:cs typeface="宋体"/>
              </a:rPr>
              <a:t>谢</a:t>
            </a:r>
            <a:r>
              <a:rPr lang="zh-TW" altLang="en-US" sz="2400" dirty="0">
                <a:solidFill>
                  <a:schemeClr val="bg1"/>
                </a:solidFill>
                <a:latin typeface="宋体"/>
                <a:ea typeface="宋体"/>
                <a:cs typeface="宋体"/>
              </a:rPr>
              <a:t>的心也更增长了</a:t>
            </a:r>
            <a:r>
              <a:rPr lang="zh-TW" altLang="en-US" sz="2400" dirty="0" smtClean="0">
                <a:solidFill>
                  <a:schemeClr val="bg1"/>
                </a:solidFill>
                <a:latin typeface="宋体"/>
                <a:ea typeface="宋体"/>
                <a:cs typeface="宋体"/>
              </a:rPr>
              <a:t>。</a:t>
            </a:r>
            <a:endParaRPr lang="en-US" altLang="zh-TW" sz="2400" dirty="0" smtClean="0">
              <a:solidFill>
                <a:schemeClr val="bg1"/>
              </a:solidFill>
              <a:latin typeface="宋体"/>
              <a:ea typeface="宋体"/>
              <a:cs typeface="宋体"/>
            </a:endParaRPr>
          </a:p>
          <a:p>
            <a:r>
              <a:rPr lang="en-US" altLang="zh-TW" sz="2400" dirty="0" smtClean="0">
                <a:solidFill>
                  <a:schemeClr val="bg1"/>
                </a:solidFill>
                <a:latin typeface="宋体"/>
                <a:ea typeface="宋体"/>
                <a:cs typeface="宋体"/>
              </a:rPr>
              <a:t>(</a:t>
            </a:r>
            <a:r>
              <a:rPr lang="zh-TW" altLang="en-US" sz="2400" dirty="0">
                <a:solidFill>
                  <a:schemeClr val="bg1"/>
                </a:solidFill>
                <a:latin typeface="宋体"/>
                <a:ea typeface="宋体"/>
                <a:cs typeface="宋体"/>
              </a:rPr>
              <a:t>歌羅西書 </a:t>
            </a:r>
            <a:r>
              <a:rPr lang="en-US" altLang="zh-TW" sz="2400" dirty="0">
                <a:solidFill>
                  <a:schemeClr val="bg1"/>
                </a:solidFill>
                <a:latin typeface="宋体"/>
                <a:ea typeface="宋体"/>
                <a:cs typeface="宋体"/>
              </a:rPr>
              <a:t>2:6-7</a:t>
            </a:r>
            <a:r>
              <a:rPr lang="en-US" altLang="zh-TW" sz="2400" dirty="0" smtClean="0">
                <a:solidFill>
                  <a:schemeClr val="bg1"/>
                </a:solidFill>
                <a:latin typeface="宋体"/>
                <a:ea typeface="宋体"/>
                <a:cs typeface="宋体"/>
              </a:rPr>
              <a:t>)</a:t>
            </a:r>
            <a:endParaRPr lang="en-US" altLang="ja-JP" sz="2400" dirty="0">
              <a:solidFill>
                <a:schemeClr val="bg1"/>
              </a:solidFill>
              <a:effectLst>
                <a:outerShdw blurRad="38100" dist="38100" dir="2700000" algn="tl">
                  <a:srgbClr val="FFFFFF"/>
                </a:outerShdw>
              </a:effectLst>
              <a:latin typeface="宋体"/>
              <a:ea typeface="宋体"/>
              <a:cs typeface="宋体"/>
            </a:endParaRPr>
          </a:p>
        </p:txBody>
      </p:sp>
      <p:sp>
        <p:nvSpPr>
          <p:cNvPr id="7" name="Slide Number Placeholder 6"/>
          <p:cNvSpPr>
            <a:spLocks noGrp="1"/>
          </p:cNvSpPr>
          <p:nvPr>
            <p:ph type="sldNum" sz="quarter" idx="12"/>
          </p:nvPr>
        </p:nvSpPr>
        <p:spPr/>
        <p:txBody>
          <a:bodyPr/>
          <a:lstStyle/>
          <a:p>
            <a:fld id="{38237106-F2ED-405E-BC33-CC3CF426205F}" type="slidenum">
              <a:rPr lang="en-US" smtClean="0"/>
              <a:pPr/>
              <a:t>20</a:t>
            </a:fld>
            <a:endParaRPr lang="en-US"/>
          </a:p>
        </p:txBody>
      </p:sp>
      <p:pic>
        <p:nvPicPr>
          <p:cNvPr id="8" name="Picture 7"/>
          <p:cNvPicPr>
            <a:picLocks noChangeAspect="1"/>
          </p:cNvPicPr>
          <p:nvPr/>
        </p:nvPicPr>
        <p:blipFill>
          <a:blip r:embed="rId3"/>
          <a:stretch>
            <a:fillRect/>
          </a:stretch>
        </p:blipFill>
        <p:spPr>
          <a:xfrm>
            <a:off x="6258801" y="4820605"/>
            <a:ext cx="2540000" cy="1879600"/>
          </a:xfrm>
          <a:prstGeom prst="rect">
            <a:avLst/>
          </a:prstGeom>
        </p:spPr>
      </p:pic>
    </p:spTree>
    <p:extLst>
      <p:ext uri="{BB962C8B-B14F-4D97-AF65-F5344CB8AC3E}">
        <p14:creationId xmlns:p14="http://schemas.microsoft.com/office/powerpoint/2010/main" val="408358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400" y="2070846"/>
            <a:ext cx="7417839" cy="3252172"/>
          </a:xfrm>
          <a:prstGeom prst="rect">
            <a:avLst/>
          </a:prstGeom>
        </p:spPr>
        <p:txBody>
          <a:bodyPr wrap="square">
            <a:spAutoFit/>
          </a:bodyPr>
          <a:lstStyle/>
          <a:p>
            <a:pPr marL="457200" lvl="0" indent="-457200"/>
            <a:r>
              <a:rPr lang="en-US" sz="2400" b="1" dirty="0">
                <a:solidFill>
                  <a:srgbClr val="FFFFFF"/>
                </a:solidFill>
              </a:rPr>
              <a:t>1.	</a:t>
            </a:r>
            <a:r>
              <a:rPr lang="en-US" sz="2400" b="1" dirty="0" smtClean="0">
                <a:solidFill>
                  <a:srgbClr val="FFFFFF"/>
                </a:solidFill>
              </a:rPr>
              <a:t>Virgin Mary </a:t>
            </a:r>
            <a:r>
              <a:rPr lang="zh-TW" altLang="en-US" sz="2400" b="1" dirty="0" smtClean="0">
                <a:solidFill>
                  <a:srgbClr val="FFFFFF"/>
                </a:solidFill>
                <a:latin typeface="宋体"/>
                <a:ea typeface="宋体"/>
                <a:cs typeface="宋体"/>
              </a:rPr>
              <a:t>童女马利亚 </a:t>
            </a:r>
            <a:r>
              <a:rPr lang="en-US" sz="2400" b="1" dirty="0" smtClean="0">
                <a:solidFill>
                  <a:srgbClr val="FFFFFF"/>
                </a:solidFill>
              </a:rPr>
              <a:t>(Luke 1:26-38;  46-55) </a:t>
            </a:r>
            <a:endParaRPr lang="en-US" sz="2400" dirty="0" smtClean="0">
              <a:solidFill>
                <a:srgbClr val="FFFFFF"/>
              </a:solidFill>
              <a:latin typeface="宋体"/>
              <a:ea typeface="宋体"/>
              <a:cs typeface="宋体"/>
            </a:endParaRPr>
          </a:p>
          <a:p>
            <a:pPr lvl="1"/>
            <a:endParaRPr lang="en-US" sz="2000" dirty="0" smtClean="0">
              <a:solidFill>
                <a:srgbClr val="FFFFFF"/>
              </a:solidFill>
            </a:endParaRPr>
          </a:p>
          <a:p>
            <a:pPr lvl="1"/>
            <a:r>
              <a:rPr lang="en-US" sz="2000" dirty="0" smtClean="0">
                <a:solidFill>
                  <a:srgbClr val="FFFFFF"/>
                </a:solidFill>
              </a:rPr>
              <a:t>“</a:t>
            </a:r>
            <a:r>
              <a:rPr lang="en-US" sz="2000" baseline="30000" dirty="0">
                <a:solidFill>
                  <a:srgbClr val="FFFFFF"/>
                </a:solidFill>
              </a:rPr>
              <a:t>38 </a:t>
            </a:r>
            <a:r>
              <a:rPr lang="en-US" sz="2000" dirty="0">
                <a:solidFill>
                  <a:srgbClr val="FFFFFF"/>
                </a:solidFill>
              </a:rPr>
              <a:t>Then Mary said, “Behold the maidservant of the Lord! Let it be to me according to your </a:t>
            </a:r>
            <a:r>
              <a:rPr lang="en-US" sz="2000" dirty="0" smtClean="0">
                <a:solidFill>
                  <a:srgbClr val="FFFFFF"/>
                </a:solidFill>
              </a:rPr>
              <a:t>word...”</a:t>
            </a:r>
            <a:r>
              <a:rPr lang="zh-TW" altLang="en-US" sz="2800" dirty="0" smtClean="0">
                <a:solidFill>
                  <a:srgbClr val="FFFFFF"/>
                </a:solidFill>
              </a:rPr>
              <a:t> </a:t>
            </a:r>
            <a:r>
              <a:rPr lang="en-US" altLang="zh-TW" sz="2000" dirty="0" smtClean="0">
                <a:solidFill>
                  <a:srgbClr val="FFFFFF"/>
                </a:solidFill>
              </a:rPr>
              <a:t>(Luke 1:38)</a:t>
            </a:r>
          </a:p>
          <a:p>
            <a:pPr lvl="1"/>
            <a:endParaRPr lang="en-US" altLang="zh-TW" sz="2000" baseline="30000" dirty="0">
              <a:solidFill>
                <a:srgbClr val="FFFFFF"/>
              </a:solidFill>
              <a:latin typeface="宋体"/>
              <a:ea typeface="宋体"/>
              <a:cs typeface="宋体"/>
            </a:endParaRPr>
          </a:p>
          <a:p>
            <a:pPr lvl="1"/>
            <a:r>
              <a:rPr lang="en-US" altLang="zh-TW" sz="2000" baseline="30000" dirty="0" smtClean="0">
                <a:solidFill>
                  <a:srgbClr val="FFFFFF"/>
                </a:solidFill>
                <a:latin typeface="宋体"/>
                <a:ea typeface="宋体"/>
                <a:cs typeface="宋体"/>
              </a:rPr>
              <a:t>“38 </a:t>
            </a:r>
            <a:r>
              <a:rPr lang="zh-TW" altLang="en-US" sz="2000" dirty="0" smtClean="0">
                <a:solidFill>
                  <a:srgbClr val="FFFFFF"/>
                </a:solidFill>
                <a:latin typeface="宋体"/>
                <a:ea typeface="宋体"/>
                <a:cs typeface="宋体"/>
              </a:rPr>
              <a:t>我是主的使女，情愿照你的话成就在我身上。</a:t>
            </a:r>
            <a:r>
              <a:rPr lang="en-US" altLang="zh-TW" sz="2000" dirty="0" smtClean="0">
                <a:solidFill>
                  <a:srgbClr val="FFFFFF"/>
                </a:solidFill>
                <a:latin typeface="宋体"/>
                <a:ea typeface="宋体"/>
                <a:cs typeface="宋体"/>
              </a:rPr>
              <a:t>”</a:t>
            </a:r>
            <a:r>
              <a:rPr lang="en-US" sz="2000" dirty="0" smtClean="0">
                <a:solidFill>
                  <a:srgbClr val="FFFFFF"/>
                </a:solidFill>
              </a:rPr>
              <a:t>(</a:t>
            </a:r>
            <a:r>
              <a:rPr lang="ja-JP" altLang="en-US" sz="2000" dirty="0" smtClean="0">
                <a:solidFill>
                  <a:schemeClr val="bg1"/>
                </a:solidFill>
                <a:latin typeface="宋体"/>
                <a:ea typeface="宋体"/>
                <a:cs typeface="宋体"/>
              </a:rPr>
              <a:t>路加福音</a:t>
            </a:r>
            <a:r>
              <a:rPr lang="en-US" altLang="ja-JP" sz="2000" dirty="0" smtClean="0">
                <a:solidFill>
                  <a:schemeClr val="bg1"/>
                </a:solidFill>
                <a:latin typeface="宋体"/>
                <a:ea typeface="宋体"/>
                <a:cs typeface="宋体"/>
              </a:rPr>
              <a:t> </a:t>
            </a:r>
            <a:r>
              <a:rPr lang="en-US" altLang="zh-TW" sz="2000" dirty="0" smtClean="0">
                <a:solidFill>
                  <a:srgbClr val="FFFFFF"/>
                </a:solidFill>
              </a:rPr>
              <a:t>1:38</a:t>
            </a:r>
            <a:r>
              <a:rPr lang="en-US" sz="2000" dirty="0" smtClean="0">
                <a:solidFill>
                  <a:srgbClr val="FFFFFF"/>
                </a:solidFill>
              </a:rPr>
              <a:t>)</a:t>
            </a:r>
          </a:p>
          <a:p>
            <a:pPr lvl="1"/>
            <a:endParaRPr lang="en-US" sz="2000" dirty="0">
              <a:solidFill>
                <a:srgbClr val="FFFFFF"/>
              </a:solidFill>
            </a:endParaRPr>
          </a:p>
          <a:p>
            <a:pPr lvl="1"/>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3</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37254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5175" y="1757969"/>
            <a:ext cx="7417839" cy="4832092"/>
          </a:xfrm>
          <a:prstGeom prst="rect">
            <a:avLst/>
          </a:prstGeom>
        </p:spPr>
        <p:txBody>
          <a:bodyPr wrap="square">
            <a:spAutoFit/>
          </a:bodyPr>
          <a:lstStyle/>
          <a:p>
            <a:pPr marL="457200" lvl="0" indent="-457200"/>
            <a:r>
              <a:rPr lang="en-US" sz="2400" b="1" dirty="0" smtClean="0">
                <a:solidFill>
                  <a:srgbClr val="FFFFFF"/>
                </a:solidFill>
              </a:rPr>
              <a:t>The response of virgin Mary: </a:t>
            </a:r>
          </a:p>
          <a:p>
            <a:pPr marL="457200" lvl="0" indent="-457200"/>
            <a:r>
              <a:rPr lang="zh-TW" altLang="en-US" sz="2400" b="1" dirty="0" smtClean="0">
                <a:solidFill>
                  <a:srgbClr val="FFFFFF"/>
                </a:solidFill>
                <a:latin typeface="宋体"/>
                <a:ea typeface="宋体"/>
                <a:cs typeface="宋体"/>
              </a:rPr>
              <a:t>童女马利亚的反应</a:t>
            </a:r>
            <a:r>
              <a:rPr lang="en-US" altLang="zh-TW" sz="2400" b="1" dirty="0" smtClean="0">
                <a:solidFill>
                  <a:srgbClr val="FFFFFF"/>
                </a:solidFill>
                <a:latin typeface="宋体"/>
                <a:ea typeface="宋体"/>
                <a:cs typeface="宋体"/>
              </a:rPr>
              <a:t>:</a:t>
            </a:r>
          </a:p>
          <a:p>
            <a:pPr marL="457200" lvl="0" indent="-457200"/>
            <a:endParaRPr lang="en-US" sz="2000" dirty="0">
              <a:solidFill>
                <a:srgbClr val="FFFFFF"/>
              </a:solidFill>
            </a:endParaRPr>
          </a:p>
          <a:p>
            <a:pPr lvl="1"/>
            <a:r>
              <a:rPr lang="en-US" sz="2000" dirty="0" smtClean="0">
                <a:solidFill>
                  <a:srgbClr val="FFFFFF"/>
                </a:solidFill>
              </a:rPr>
              <a:t>“</a:t>
            </a:r>
            <a:r>
              <a:rPr lang="en-US" sz="2000" baseline="30000" dirty="0" smtClean="0">
                <a:solidFill>
                  <a:srgbClr val="FFFFFF"/>
                </a:solidFill>
              </a:rPr>
              <a:t>46</a:t>
            </a:r>
            <a:r>
              <a:rPr lang="en-US" sz="2000" dirty="0" smtClean="0">
                <a:solidFill>
                  <a:srgbClr val="FFFFFF"/>
                </a:solidFill>
              </a:rPr>
              <a:t> ...My </a:t>
            </a:r>
            <a:r>
              <a:rPr lang="en-US" sz="2000" dirty="0">
                <a:solidFill>
                  <a:srgbClr val="FFFFFF"/>
                </a:solidFill>
              </a:rPr>
              <a:t>soul magnifies the Lord, </a:t>
            </a:r>
          </a:p>
          <a:p>
            <a:pPr lvl="1"/>
            <a:r>
              <a:rPr lang="en-US" sz="2000" baseline="30000" dirty="0" smtClean="0">
                <a:solidFill>
                  <a:srgbClr val="FFFFFF"/>
                </a:solidFill>
              </a:rPr>
              <a:t>47</a:t>
            </a:r>
            <a:r>
              <a:rPr lang="en-US" sz="2000" dirty="0" smtClean="0">
                <a:solidFill>
                  <a:srgbClr val="FFFFFF"/>
                </a:solidFill>
              </a:rPr>
              <a:t> </a:t>
            </a:r>
            <a:r>
              <a:rPr lang="en-US" sz="2000" dirty="0">
                <a:solidFill>
                  <a:srgbClr val="FFFFFF"/>
                </a:solidFill>
              </a:rPr>
              <a:t>And my spirit has rejoiced in God my Savior. </a:t>
            </a:r>
          </a:p>
          <a:p>
            <a:pPr lvl="1"/>
            <a:r>
              <a:rPr lang="en-US" sz="2000" baseline="30000" dirty="0" smtClean="0">
                <a:solidFill>
                  <a:srgbClr val="FFFFFF"/>
                </a:solidFill>
              </a:rPr>
              <a:t>48</a:t>
            </a:r>
            <a:r>
              <a:rPr lang="en-US" sz="2000" dirty="0" smtClean="0">
                <a:solidFill>
                  <a:srgbClr val="FFFFFF"/>
                </a:solidFill>
              </a:rPr>
              <a:t> </a:t>
            </a:r>
            <a:r>
              <a:rPr lang="en-US" sz="2000" dirty="0">
                <a:solidFill>
                  <a:srgbClr val="FFFFFF"/>
                </a:solidFill>
              </a:rPr>
              <a:t>For He has regarded the lowly state of His maidservant; </a:t>
            </a:r>
            <a:r>
              <a:rPr lang="en-US" sz="2000" dirty="0" smtClean="0">
                <a:solidFill>
                  <a:srgbClr val="FFFFFF"/>
                </a:solidFill>
              </a:rPr>
              <a:t>For </a:t>
            </a:r>
            <a:r>
              <a:rPr lang="en-US" sz="2000" dirty="0">
                <a:solidFill>
                  <a:srgbClr val="FFFFFF"/>
                </a:solidFill>
              </a:rPr>
              <a:t>behold, henceforth all generations will call me blessed</a:t>
            </a:r>
            <a:r>
              <a:rPr lang="en-US" sz="2000" dirty="0" smtClean="0">
                <a:solidFill>
                  <a:srgbClr val="FFFFFF"/>
                </a:solidFill>
              </a:rPr>
              <a:t>.” (Luke 1:46-48)</a:t>
            </a:r>
          </a:p>
          <a:p>
            <a:pPr lvl="1"/>
            <a:endParaRPr lang="en-US" sz="2000" dirty="0">
              <a:solidFill>
                <a:srgbClr val="FFFFFF"/>
              </a:solidFill>
            </a:endParaRPr>
          </a:p>
          <a:p>
            <a:pPr lvl="1"/>
            <a:r>
              <a:rPr lang="en-US" altLang="zh-TW" sz="2000" dirty="0" smtClean="0">
                <a:solidFill>
                  <a:srgbClr val="FFFFFF"/>
                </a:solidFill>
                <a:latin typeface="宋体"/>
                <a:ea typeface="宋体"/>
                <a:cs typeface="宋体"/>
              </a:rPr>
              <a:t>“</a:t>
            </a:r>
            <a:r>
              <a:rPr lang="en-US" altLang="zh-TW" sz="2000" baseline="30000" dirty="0" smtClean="0">
                <a:solidFill>
                  <a:srgbClr val="FFFFFF"/>
                </a:solidFill>
                <a:latin typeface="宋体"/>
                <a:ea typeface="宋体"/>
                <a:cs typeface="宋体"/>
              </a:rPr>
              <a:t>46</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马利亚说：我心尊主为大；</a:t>
            </a:r>
            <a:endParaRPr lang="zh-TW" altLang="en-US" sz="2000" dirty="0">
              <a:solidFill>
                <a:srgbClr val="FFFFFF"/>
              </a:solidFill>
              <a:latin typeface="宋体"/>
              <a:ea typeface="宋体"/>
              <a:cs typeface="宋体"/>
            </a:endParaRPr>
          </a:p>
          <a:p>
            <a:pPr lvl="1"/>
            <a:r>
              <a:rPr lang="zh-TW" altLang="en-US" sz="2000" dirty="0">
                <a:solidFill>
                  <a:srgbClr val="FFFFFF"/>
                </a:solidFill>
                <a:latin typeface="宋体"/>
                <a:ea typeface="宋体"/>
                <a:cs typeface="宋体"/>
              </a:rPr>
              <a:t> </a:t>
            </a:r>
            <a:r>
              <a:rPr lang="en-US" altLang="zh-TW" sz="2000" baseline="30000" dirty="0">
                <a:solidFill>
                  <a:srgbClr val="FFFFFF"/>
                </a:solidFill>
                <a:latin typeface="宋体"/>
                <a:ea typeface="宋体"/>
                <a:cs typeface="宋体"/>
              </a:rPr>
              <a:t>47</a:t>
            </a:r>
            <a:r>
              <a:rPr lang="en-US" altLang="zh-TW" sz="2000" dirty="0">
                <a:solidFill>
                  <a:srgbClr val="FFFFFF"/>
                </a:solidFill>
                <a:latin typeface="宋体"/>
                <a:ea typeface="宋体"/>
                <a:cs typeface="宋体"/>
              </a:rPr>
              <a:t> </a:t>
            </a:r>
            <a:r>
              <a:rPr lang="zh-TW" altLang="en-US" sz="2000" dirty="0" smtClean="0">
                <a:solidFill>
                  <a:srgbClr val="FFFFFF"/>
                </a:solidFill>
                <a:latin typeface="宋体"/>
                <a:ea typeface="宋体"/>
                <a:cs typeface="宋体"/>
              </a:rPr>
              <a:t>我灵以神我的救主为乐；</a:t>
            </a:r>
            <a:endParaRPr lang="zh-TW" altLang="en-US" sz="2000" dirty="0">
              <a:solidFill>
                <a:srgbClr val="FFFFFF"/>
              </a:solidFill>
              <a:latin typeface="宋体"/>
              <a:ea typeface="宋体"/>
              <a:cs typeface="宋体"/>
            </a:endParaRPr>
          </a:p>
          <a:p>
            <a:pPr lvl="1"/>
            <a:r>
              <a:rPr lang="zh-TW" altLang="en-US" sz="2000" dirty="0">
                <a:solidFill>
                  <a:srgbClr val="FFFFFF"/>
                </a:solidFill>
                <a:latin typeface="宋体"/>
                <a:ea typeface="宋体"/>
                <a:cs typeface="宋体"/>
              </a:rPr>
              <a:t> </a:t>
            </a:r>
            <a:r>
              <a:rPr lang="en-US" altLang="zh-TW" sz="2000" baseline="30000" dirty="0">
                <a:solidFill>
                  <a:srgbClr val="FFFFFF"/>
                </a:solidFill>
                <a:latin typeface="宋体"/>
                <a:ea typeface="宋体"/>
                <a:cs typeface="宋体"/>
              </a:rPr>
              <a:t>48</a:t>
            </a:r>
            <a:r>
              <a:rPr lang="en-US" altLang="zh-TW" sz="2000" dirty="0">
                <a:solidFill>
                  <a:srgbClr val="FFFFFF"/>
                </a:solidFill>
                <a:latin typeface="宋体"/>
                <a:ea typeface="宋体"/>
                <a:cs typeface="宋体"/>
              </a:rPr>
              <a:t> </a:t>
            </a:r>
            <a:r>
              <a:rPr lang="zh-TW" altLang="en-US" sz="2000" dirty="0" smtClean="0">
                <a:solidFill>
                  <a:srgbClr val="FFFFFF"/>
                </a:solidFill>
                <a:latin typeface="宋体"/>
                <a:ea typeface="宋体"/>
                <a:cs typeface="宋体"/>
              </a:rPr>
              <a:t>因为他顾念他使女的卑微；从今以後，万代要称我有福。</a:t>
            </a:r>
            <a:r>
              <a:rPr lang="en-US" altLang="zh-TW" sz="2000" dirty="0" smtClean="0">
                <a:solidFill>
                  <a:srgbClr val="FFFFFF"/>
                </a:solidFill>
                <a:latin typeface="宋体"/>
                <a:ea typeface="宋体"/>
                <a:cs typeface="宋体"/>
              </a:rPr>
              <a:t>”</a:t>
            </a:r>
            <a:r>
              <a:rPr lang="en-US" sz="2000" dirty="0" smtClean="0">
                <a:solidFill>
                  <a:srgbClr val="FFFFFF"/>
                </a:solidFill>
                <a:latin typeface="宋体"/>
                <a:ea typeface="宋体"/>
                <a:cs typeface="宋体"/>
              </a:rPr>
              <a:t>(路</a:t>
            </a:r>
            <a:r>
              <a:rPr lang="en-US" sz="2000" dirty="0">
                <a:solidFill>
                  <a:srgbClr val="FFFFFF"/>
                </a:solidFill>
                <a:latin typeface="宋体"/>
                <a:ea typeface="宋体"/>
                <a:cs typeface="宋体"/>
              </a:rPr>
              <a:t>加福音 1:46</a:t>
            </a:r>
            <a:r>
              <a:rPr lang="en-US" sz="2000" dirty="0" smtClean="0">
                <a:solidFill>
                  <a:srgbClr val="FFFFFF"/>
                </a:solidFill>
                <a:latin typeface="宋体"/>
                <a:ea typeface="宋体"/>
                <a:cs typeface="宋体"/>
              </a:rPr>
              <a:t>-48)</a:t>
            </a:r>
            <a:endParaRPr lang="en-US" sz="2000" dirty="0">
              <a:solidFill>
                <a:srgbClr val="FFFFFF"/>
              </a:solidFill>
              <a:latin typeface="宋体"/>
              <a:ea typeface="宋体"/>
              <a:cs typeface="宋体"/>
            </a:endParaRPr>
          </a:p>
          <a:p>
            <a:pPr lvl="1"/>
            <a:endParaRPr lang="en-US" sz="2000" dirty="0">
              <a:solidFill>
                <a:srgbClr val="FFFFFF"/>
              </a:solidFill>
              <a:latin typeface="宋体"/>
              <a:ea typeface="宋体"/>
              <a:cs typeface="宋体"/>
            </a:endParaRPr>
          </a:p>
          <a:p>
            <a:pPr lvl="1"/>
            <a:r>
              <a:rPr lang="en-US" sz="2000" dirty="0">
                <a:solidFill>
                  <a:srgbClr val="FFFFFF"/>
                </a:solidFill>
              </a:rPr>
              <a:t>       </a:t>
            </a: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4</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254273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65174" y="1696135"/>
            <a:ext cx="8179817" cy="4832092"/>
          </a:xfrm>
          <a:prstGeom prst="rect">
            <a:avLst/>
          </a:prstGeom>
        </p:spPr>
        <p:txBody>
          <a:bodyPr wrap="square">
            <a:spAutoFit/>
          </a:bodyPr>
          <a:lstStyle/>
          <a:p>
            <a:pPr marL="457200" lvl="0" indent="-457200"/>
            <a:r>
              <a:rPr lang="en-US" sz="2400" b="1" dirty="0">
                <a:solidFill>
                  <a:srgbClr val="FFFFFF"/>
                </a:solidFill>
              </a:rPr>
              <a:t>The response of virgin </a:t>
            </a:r>
            <a:r>
              <a:rPr lang="en-US" sz="2400" b="1" dirty="0" smtClean="0">
                <a:solidFill>
                  <a:srgbClr val="FFFFFF"/>
                </a:solidFill>
              </a:rPr>
              <a:t>Mary: </a:t>
            </a:r>
            <a:endParaRPr lang="en-US" sz="2400" b="1" dirty="0">
              <a:solidFill>
                <a:srgbClr val="FFFFFF"/>
              </a:solidFill>
            </a:endParaRPr>
          </a:p>
          <a:p>
            <a:pPr marL="457200" lvl="0" indent="-457200"/>
            <a:r>
              <a:rPr lang="zh-TW" altLang="en-US" sz="2400" b="1" dirty="0">
                <a:solidFill>
                  <a:srgbClr val="FFFFFF"/>
                </a:solidFill>
                <a:latin typeface="宋体"/>
                <a:ea typeface="宋体"/>
                <a:cs typeface="宋体"/>
              </a:rPr>
              <a:t>童女马利亚</a:t>
            </a:r>
            <a:r>
              <a:rPr lang="zh-TW" altLang="en-US" sz="2400" b="1" dirty="0" smtClean="0">
                <a:solidFill>
                  <a:srgbClr val="FFFFFF"/>
                </a:solidFill>
                <a:latin typeface="宋体"/>
                <a:ea typeface="宋体"/>
                <a:cs typeface="宋体"/>
              </a:rPr>
              <a:t>的反应</a:t>
            </a:r>
            <a:r>
              <a:rPr lang="en-US" altLang="zh-TW" sz="2400" b="1" dirty="0" smtClean="0">
                <a:solidFill>
                  <a:srgbClr val="FFFFFF"/>
                </a:solidFill>
                <a:latin typeface="宋体"/>
                <a:ea typeface="宋体"/>
                <a:cs typeface="宋体"/>
              </a:rPr>
              <a:t>:</a:t>
            </a:r>
            <a:endParaRPr lang="en-US" sz="2400" b="1" dirty="0">
              <a:solidFill>
                <a:srgbClr val="FFFFFF"/>
              </a:solidFill>
            </a:endParaRPr>
          </a:p>
          <a:p>
            <a:pPr lvl="1"/>
            <a:endParaRPr lang="en-US" sz="2000" dirty="0">
              <a:solidFill>
                <a:srgbClr val="FFFFFF"/>
              </a:solidFill>
            </a:endParaRPr>
          </a:p>
          <a:p>
            <a:pPr lvl="1"/>
            <a:r>
              <a:rPr lang="en-US" sz="2000" baseline="30000" dirty="0" smtClean="0">
                <a:solidFill>
                  <a:srgbClr val="FFFFFF"/>
                </a:solidFill>
              </a:rPr>
              <a:t>“49</a:t>
            </a:r>
            <a:r>
              <a:rPr lang="en-US" sz="2000" dirty="0" smtClean="0">
                <a:solidFill>
                  <a:srgbClr val="FFFFFF"/>
                </a:solidFill>
              </a:rPr>
              <a:t> </a:t>
            </a:r>
            <a:r>
              <a:rPr lang="en-US" sz="2000" dirty="0">
                <a:solidFill>
                  <a:srgbClr val="FFFFFF"/>
                </a:solidFill>
              </a:rPr>
              <a:t>For He who is mighty has done great things for me, </a:t>
            </a:r>
          </a:p>
          <a:p>
            <a:pPr lvl="1"/>
            <a:r>
              <a:rPr lang="en-US" sz="2000" dirty="0">
                <a:solidFill>
                  <a:srgbClr val="FFFFFF"/>
                </a:solidFill>
              </a:rPr>
              <a:t>      And holy is His name. </a:t>
            </a:r>
          </a:p>
          <a:p>
            <a:pPr lvl="1"/>
            <a:r>
              <a:rPr lang="en-US" sz="2000" baseline="30000" dirty="0" smtClean="0">
                <a:solidFill>
                  <a:srgbClr val="FFFFFF"/>
                </a:solidFill>
              </a:rPr>
              <a:t>50</a:t>
            </a:r>
            <a:r>
              <a:rPr lang="en-US" sz="2000" dirty="0" smtClean="0">
                <a:solidFill>
                  <a:srgbClr val="FFFFFF"/>
                </a:solidFill>
              </a:rPr>
              <a:t> </a:t>
            </a:r>
            <a:r>
              <a:rPr lang="en-US" sz="2000" dirty="0">
                <a:solidFill>
                  <a:srgbClr val="FFFFFF"/>
                </a:solidFill>
              </a:rPr>
              <a:t>And His mercy is on those who fear Him </a:t>
            </a:r>
          </a:p>
          <a:p>
            <a:pPr lvl="1"/>
            <a:r>
              <a:rPr lang="en-US" sz="2000" dirty="0">
                <a:solidFill>
                  <a:srgbClr val="FFFFFF"/>
                </a:solidFill>
              </a:rPr>
              <a:t>      From generation to generation. </a:t>
            </a:r>
          </a:p>
          <a:p>
            <a:pPr lvl="1"/>
            <a:r>
              <a:rPr lang="en-US" sz="2000" baseline="30000" dirty="0" smtClean="0">
                <a:solidFill>
                  <a:srgbClr val="FFFFFF"/>
                </a:solidFill>
              </a:rPr>
              <a:t>51</a:t>
            </a:r>
            <a:r>
              <a:rPr lang="en-US" sz="2000" dirty="0" smtClean="0">
                <a:solidFill>
                  <a:srgbClr val="FFFFFF"/>
                </a:solidFill>
              </a:rPr>
              <a:t> </a:t>
            </a:r>
            <a:r>
              <a:rPr lang="en-US" sz="2000" dirty="0">
                <a:solidFill>
                  <a:srgbClr val="FFFFFF"/>
                </a:solidFill>
              </a:rPr>
              <a:t>He has shown strength with His arm; </a:t>
            </a:r>
          </a:p>
          <a:p>
            <a:pPr lvl="1"/>
            <a:r>
              <a:rPr lang="en-US" sz="2000" dirty="0">
                <a:solidFill>
                  <a:srgbClr val="FFFFFF"/>
                </a:solidFill>
              </a:rPr>
              <a:t>      He has scattered the proud in the imagination of </a:t>
            </a:r>
            <a:r>
              <a:rPr lang="en-US" sz="2000" dirty="0" smtClean="0">
                <a:solidFill>
                  <a:srgbClr val="FFFFFF"/>
                </a:solidFill>
              </a:rPr>
              <a:t>their hearts.”</a:t>
            </a:r>
            <a:r>
              <a:rPr lang="en-US" sz="2000" dirty="0">
                <a:solidFill>
                  <a:srgbClr val="FFFFFF"/>
                </a:solidFill>
              </a:rPr>
              <a:t> </a:t>
            </a:r>
            <a:r>
              <a:rPr lang="en-US" sz="2000" dirty="0" smtClean="0">
                <a:solidFill>
                  <a:srgbClr val="FFFFFF"/>
                </a:solidFill>
              </a:rPr>
              <a:t> (</a:t>
            </a:r>
            <a:r>
              <a:rPr lang="en-US" sz="2000" dirty="0">
                <a:solidFill>
                  <a:srgbClr val="FFFFFF"/>
                </a:solidFill>
              </a:rPr>
              <a:t>Luke 1:</a:t>
            </a:r>
            <a:r>
              <a:rPr lang="en-US" sz="2000" dirty="0" smtClean="0">
                <a:solidFill>
                  <a:srgbClr val="FFFFFF"/>
                </a:solidFill>
              </a:rPr>
              <a:t>49-51)</a:t>
            </a:r>
          </a:p>
          <a:p>
            <a:pPr lvl="1"/>
            <a:endParaRPr lang="en-US" sz="2000" dirty="0">
              <a:solidFill>
                <a:srgbClr val="FFFFFF"/>
              </a:solidFill>
            </a:endParaRPr>
          </a:p>
          <a:p>
            <a:pPr lvl="1"/>
            <a:r>
              <a:rPr lang="en-US" altLang="zh-TW" sz="2000" dirty="0" smtClean="0">
                <a:solidFill>
                  <a:srgbClr val="FFFFFF"/>
                </a:solidFill>
                <a:latin typeface="宋体"/>
                <a:ea typeface="宋体"/>
                <a:cs typeface="宋体"/>
              </a:rPr>
              <a:t>“</a:t>
            </a:r>
            <a:r>
              <a:rPr lang="en-US" altLang="zh-TW" sz="2000" baseline="30000" dirty="0" smtClean="0">
                <a:solidFill>
                  <a:srgbClr val="FFFFFF"/>
                </a:solidFill>
                <a:latin typeface="宋体"/>
                <a:ea typeface="宋体"/>
                <a:cs typeface="宋体"/>
              </a:rPr>
              <a:t>49</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那有权能的，为我成就了大事；他的名为圣。</a:t>
            </a:r>
            <a:endParaRPr lang="zh-TW" altLang="en-US" sz="2000" dirty="0">
              <a:solidFill>
                <a:srgbClr val="FFFFFF"/>
              </a:solidFill>
              <a:latin typeface="宋体"/>
              <a:ea typeface="宋体"/>
              <a:cs typeface="宋体"/>
            </a:endParaRPr>
          </a:p>
          <a:p>
            <a:pPr lvl="1"/>
            <a:r>
              <a:rPr lang="zh-TW" altLang="en-US" sz="2000" dirty="0">
                <a:solidFill>
                  <a:srgbClr val="FFFFFF"/>
                </a:solidFill>
                <a:latin typeface="宋体"/>
                <a:ea typeface="宋体"/>
                <a:cs typeface="宋体"/>
              </a:rPr>
              <a:t> </a:t>
            </a:r>
            <a:r>
              <a:rPr lang="en-US" altLang="zh-TW" sz="2000" baseline="30000" dirty="0">
                <a:solidFill>
                  <a:srgbClr val="FFFFFF"/>
                </a:solidFill>
                <a:latin typeface="宋体"/>
                <a:ea typeface="宋体"/>
                <a:cs typeface="宋体"/>
              </a:rPr>
              <a:t>50</a:t>
            </a:r>
            <a:r>
              <a:rPr lang="en-US" altLang="zh-TW" sz="2000" dirty="0">
                <a:solidFill>
                  <a:srgbClr val="FFFFFF"/>
                </a:solidFill>
                <a:latin typeface="宋体"/>
                <a:ea typeface="宋体"/>
                <a:cs typeface="宋体"/>
              </a:rPr>
              <a:t> </a:t>
            </a:r>
            <a:r>
              <a:rPr lang="zh-TW" altLang="en-US" sz="2000" dirty="0" smtClean="0">
                <a:solidFill>
                  <a:srgbClr val="FFFFFF"/>
                </a:solidFill>
                <a:latin typeface="宋体"/>
                <a:ea typeface="宋体"/>
                <a:cs typeface="宋体"/>
              </a:rPr>
              <a:t>他怜悯敬畏他的人，直到世世代代。</a:t>
            </a:r>
            <a:endParaRPr lang="zh-TW" altLang="en-US" sz="2000" dirty="0">
              <a:solidFill>
                <a:srgbClr val="FFFFFF"/>
              </a:solidFill>
              <a:latin typeface="宋体"/>
              <a:ea typeface="宋体"/>
              <a:cs typeface="宋体"/>
            </a:endParaRPr>
          </a:p>
          <a:p>
            <a:pPr lvl="1"/>
            <a:r>
              <a:rPr lang="zh-TW" altLang="en-US" sz="2000" dirty="0">
                <a:solidFill>
                  <a:srgbClr val="FFFFFF"/>
                </a:solidFill>
                <a:latin typeface="宋体"/>
                <a:ea typeface="宋体"/>
                <a:cs typeface="宋体"/>
              </a:rPr>
              <a:t> </a:t>
            </a:r>
            <a:r>
              <a:rPr lang="en-US" altLang="zh-TW" sz="2000" baseline="30000" dirty="0">
                <a:solidFill>
                  <a:srgbClr val="FFFFFF"/>
                </a:solidFill>
                <a:latin typeface="宋体"/>
                <a:ea typeface="宋体"/>
                <a:cs typeface="宋体"/>
              </a:rPr>
              <a:t>51</a:t>
            </a:r>
            <a:r>
              <a:rPr lang="en-US" altLang="zh-TW" sz="2000" dirty="0">
                <a:solidFill>
                  <a:srgbClr val="FFFFFF"/>
                </a:solidFill>
                <a:latin typeface="宋体"/>
                <a:ea typeface="宋体"/>
                <a:cs typeface="宋体"/>
              </a:rPr>
              <a:t> </a:t>
            </a:r>
            <a:r>
              <a:rPr lang="zh-TW" altLang="en-US" sz="2000" dirty="0" smtClean="0">
                <a:solidFill>
                  <a:srgbClr val="FFFFFF"/>
                </a:solidFill>
                <a:latin typeface="宋体"/>
                <a:ea typeface="宋体"/>
                <a:cs typeface="宋体"/>
              </a:rPr>
              <a:t>他用膀臂施展大能；那狂傲的人正心里妄想就被他赶散了。</a:t>
            </a:r>
            <a:r>
              <a:rPr lang="en-US" altLang="zh-TW" sz="2000" dirty="0" smtClean="0">
                <a:solidFill>
                  <a:srgbClr val="FFFFFF"/>
                </a:solidFill>
                <a:latin typeface="宋体"/>
                <a:ea typeface="宋体"/>
                <a:cs typeface="宋体"/>
              </a:rPr>
              <a:t>”</a:t>
            </a:r>
            <a:r>
              <a:rPr lang="en-US" sz="2000" dirty="0">
                <a:solidFill>
                  <a:srgbClr val="FFFFFF"/>
                </a:solidFill>
                <a:latin typeface="宋体"/>
                <a:ea typeface="宋体"/>
                <a:cs typeface="宋体"/>
              </a:rPr>
              <a:t> (路加福音 1:</a:t>
            </a:r>
            <a:r>
              <a:rPr lang="en-US" sz="2000" dirty="0" smtClean="0">
                <a:solidFill>
                  <a:srgbClr val="FFFFFF"/>
                </a:solidFill>
                <a:latin typeface="宋体"/>
                <a:ea typeface="宋体"/>
                <a:cs typeface="宋体"/>
              </a:rPr>
              <a:t>49-51)   </a:t>
            </a:r>
          </a:p>
        </p:txBody>
      </p:sp>
      <p:sp>
        <p:nvSpPr>
          <p:cNvPr id="6" name="Slide Number Placeholder 5"/>
          <p:cNvSpPr>
            <a:spLocks noGrp="1"/>
          </p:cNvSpPr>
          <p:nvPr>
            <p:ph type="sldNum" sz="quarter" idx="12"/>
          </p:nvPr>
        </p:nvSpPr>
        <p:spPr/>
        <p:txBody>
          <a:bodyPr/>
          <a:lstStyle/>
          <a:p>
            <a:fld id="{38237106-F2ED-405E-BC33-CC3CF426205F}" type="slidenum">
              <a:rPr lang="en-US" smtClean="0"/>
              <a:pPr/>
              <a:t>5</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380311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fade">
                                      <p:cBhvr>
                                        <p:cTn id="25" dur="500"/>
                                        <p:tgtEl>
                                          <p:spTgt spid="4">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1" end="11"/>
                                            </p:txEl>
                                          </p:spTgt>
                                        </p:tgtEl>
                                        <p:attrNameLst>
                                          <p:attrName>style.visibility</p:attrName>
                                        </p:attrNameLst>
                                      </p:cBhvr>
                                      <p:to>
                                        <p:strVal val="visible"/>
                                      </p:to>
                                    </p:set>
                                    <p:animEffect transition="in" filter="fade">
                                      <p:cBhvr>
                                        <p:cTn id="28" dur="500"/>
                                        <p:tgtEl>
                                          <p:spTgt spid="4">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fade">
                                      <p:cBhvr>
                                        <p:cTn id="3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400" y="1576770"/>
            <a:ext cx="7727918" cy="5139869"/>
          </a:xfrm>
          <a:prstGeom prst="rect">
            <a:avLst/>
          </a:prstGeom>
        </p:spPr>
        <p:txBody>
          <a:bodyPr wrap="square">
            <a:spAutoFit/>
          </a:bodyPr>
          <a:lstStyle/>
          <a:p>
            <a:pPr marL="457200" lvl="0" indent="-457200"/>
            <a:r>
              <a:rPr lang="en-US" sz="2400" b="1" dirty="0">
                <a:solidFill>
                  <a:srgbClr val="FFFFFF"/>
                </a:solidFill>
              </a:rPr>
              <a:t>The response of virgin </a:t>
            </a:r>
            <a:r>
              <a:rPr lang="en-US" sz="2400" b="1" dirty="0" smtClean="0">
                <a:solidFill>
                  <a:srgbClr val="FFFFFF"/>
                </a:solidFill>
              </a:rPr>
              <a:t>Mary: </a:t>
            </a:r>
            <a:endParaRPr lang="en-US" sz="2400" b="1" dirty="0">
              <a:solidFill>
                <a:srgbClr val="FFFFFF"/>
              </a:solidFill>
            </a:endParaRPr>
          </a:p>
          <a:p>
            <a:pPr marL="457200" lvl="0" indent="-457200"/>
            <a:r>
              <a:rPr lang="zh-TW" altLang="en-US" sz="2400" b="1" dirty="0">
                <a:solidFill>
                  <a:srgbClr val="FFFFFF"/>
                </a:solidFill>
                <a:latin typeface="宋体"/>
                <a:ea typeface="宋体"/>
                <a:cs typeface="宋体"/>
              </a:rPr>
              <a:t>童女马利亚</a:t>
            </a:r>
            <a:r>
              <a:rPr lang="zh-TW" altLang="en-US" sz="2400" b="1" dirty="0" smtClean="0">
                <a:solidFill>
                  <a:srgbClr val="FFFFFF"/>
                </a:solidFill>
                <a:latin typeface="宋体"/>
                <a:ea typeface="宋体"/>
                <a:cs typeface="宋体"/>
              </a:rPr>
              <a:t>的反应</a:t>
            </a:r>
            <a:r>
              <a:rPr lang="en-US" altLang="zh-TW" sz="2400" b="1" dirty="0" smtClean="0">
                <a:solidFill>
                  <a:srgbClr val="FFFFFF"/>
                </a:solidFill>
                <a:latin typeface="宋体"/>
                <a:ea typeface="宋体"/>
                <a:cs typeface="宋体"/>
              </a:rPr>
              <a:t>:</a:t>
            </a:r>
            <a:endParaRPr lang="en-US" sz="2400" b="1" dirty="0">
              <a:solidFill>
                <a:srgbClr val="FFFFFF"/>
              </a:solidFill>
            </a:endParaRPr>
          </a:p>
          <a:p>
            <a:pPr lvl="1"/>
            <a:r>
              <a:rPr lang="en-US" sz="2000" baseline="30000" dirty="0" smtClean="0">
                <a:solidFill>
                  <a:srgbClr val="FFFFFF"/>
                </a:solidFill>
              </a:rPr>
              <a:t>52</a:t>
            </a:r>
            <a:r>
              <a:rPr lang="en-US" sz="2000" dirty="0" smtClean="0">
                <a:solidFill>
                  <a:srgbClr val="FFFFFF"/>
                </a:solidFill>
              </a:rPr>
              <a:t> </a:t>
            </a:r>
            <a:r>
              <a:rPr lang="en-US" sz="2000" dirty="0">
                <a:solidFill>
                  <a:srgbClr val="FFFFFF"/>
                </a:solidFill>
              </a:rPr>
              <a:t>He has put down the mighty from their thrones, </a:t>
            </a:r>
          </a:p>
          <a:p>
            <a:pPr lvl="1"/>
            <a:r>
              <a:rPr lang="en-US" sz="2000" dirty="0">
                <a:solidFill>
                  <a:srgbClr val="FFFFFF"/>
                </a:solidFill>
              </a:rPr>
              <a:t>      And exalted the lowly. </a:t>
            </a:r>
          </a:p>
          <a:p>
            <a:pPr lvl="1"/>
            <a:r>
              <a:rPr lang="en-US" sz="2000" baseline="30000" dirty="0" smtClean="0">
                <a:solidFill>
                  <a:srgbClr val="FFFFFF"/>
                </a:solidFill>
              </a:rPr>
              <a:t>53</a:t>
            </a:r>
            <a:r>
              <a:rPr lang="en-US" sz="2000" dirty="0" smtClean="0">
                <a:solidFill>
                  <a:srgbClr val="FFFFFF"/>
                </a:solidFill>
              </a:rPr>
              <a:t> </a:t>
            </a:r>
            <a:r>
              <a:rPr lang="en-US" sz="2000" dirty="0">
                <a:solidFill>
                  <a:srgbClr val="FFFFFF"/>
                </a:solidFill>
              </a:rPr>
              <a:t>He has filled the hungry with good things, </a:t>
            </a:r>
          </a:p>
          <a:p>
            <a:pPr lvl="1"/>
            <a:r>
              <a:rPr lang="en-US" sz="2000" dirty="0">
                <a:solidFill>
                  <a:srgbClr val="FFFFFF"/>
                </a:solidFill>
              </a:rPr>
              <a:t>      And the rich He has sent away empty. </a:t>
            </a:r>
          </a:p>
          <a:p>
            <a:pPr lvl="1"/>
            <a:r>
              <a:rPr lang="en-US" sz="2000" baseline="30000" dirty="0" smtClean="0">
                <a:solidFill>
                  <a:srgbClr val="FFFFFF"/>
                </a:solidFill>
              </a:rPr>
              <a:t>54</a:t>
            </a:r>
            <a:r>
              <a:rPr lang="en-US" sz="2000" dirty="0" smtClean="0">
                <a:solidFill>
                  <a:srgbClr val="FFFFFF"/>
                </a:solidFill>
              </a:rPr>
              <a:t> </a:t>
            </a:r>
            <a:r>
              <a:rPr lang="en-US" sz="2000" dirty="0">
                <a:solidFill>
                  <a:srgbClr val="FFFFFF"/>
                </a:solidFill>
              </a:rPr>
              <a:t>He has helped His servant Israel, </a:t>
            </a:r>
          </a:p>
          <a:p>
            <a:pPr lvl="1"/>
            <a:r>
              <a:rPr lang="en-US" sz="2000" dirty="0">
                <a:solidFill>
                  <a:srgbClr val="FFFFFF"/>
                </a:solidFill>
              </a:rPr>
              <a:t>      In remembrance of His mercy, </a:t>
            </a:r>
          </a:p>
          <a:p>
            <a:pPr lvl="1"/>
            <a:r>
              <a:rPr lang="en-US" sz="2000" baseline="30000" dirty="0" smtClean="0">
                <a:solidFill>
                  <a:srgbClr val="FFFFFF"/>
                </a:solidFill>
              </a:rPr>
              <a:t>55</a:t>
            </a:r>
            <a:r>
              <a:rPr lang="en-US" sz="2000" dirty="0" smtClean="0">
                <a:solidFill>
                  <a:srgbClr val="FFFFFF"/>
                </a:solidFill>
              </a:rPr>
              <a:t> </a:t>
            </a:r>
            <a:r>
              <a:rPr lang="en-US" sz="2000" dirty="0">
                <a:solidFill>
                  <a:srgbClr val="FFFFFF"/>
                </a:solidFill>
              </a:rPr>
              <a:t>As He spoke to our fathers, </a:t>
            </a:r>
          </a:p>
          <a:p>
            <a:pPr lvl="1"/>
            <a:r>
              <a:rPr lang="en-US" sz="2000" dirty="0">
                <a:solidFill>
                  <a:srgbClr val="FFFFFF"/>
                </a:solidFill>
              </a:rPr>
              <a:t>      To Abraham and to his seed forever.</a:t>
            </a:r>
            <a:r>
              <a:rPr lang="en-US" sz="2000" dirty="0" smtClean="0">
                <a:solidFill>
                  <a:srgbClr val="FFFFFF"/>
                </a:solidFill>
              </a:rPr>
              <a:t>”</a:t>
            </a:r>
            <a:r>
              <a:rPr lang="en-US" sz="2000" dirty="0">
                <a:solidFill>
                  <a:srgbClr val="FFFFFF"/>
                </a:solidFill>
              </a:rPr>
              <a:t> (Luke 1</a:t>
            </a:r>
            <a:r>
              <a:rPr lang="en-US" sz="2000" dirty="0" smtClean="0">
                <a:solidFill>
                  <a:srgbClr val="FFFFFF"/>
                </a:solidFill>
              </a:rPr>
              <a:t>:52-55)</a:t>
            </a:r>
          </a:p>
          <a:p>
            <a:pPr lvl="1"/>
            <a:endParaRPr lang="en-US" sz="2000" dirty="0">
              <a:solidFill>
                <a:srgbClr val="FFFFFF"/>
              </a:solidFill>
            </a:endParaRPr>
          </a:p>
          <a:p>
            <a:pPr lvl="1"/>
            <a:r>
              <a:rPr lang="en-US" altLang="zh-TW" sz="2000" baseline="30000" dirty="0" smtClean="0">
                <a:solidFill>
                  <a:srgbClr val="FFFFFF"/>
                </a:solidFill>
                <a:latin typeface="宋体"/>
                <a:ea typeface="宋体"/>
                <a:cs typeface="宋体"/>
              </a:rPr>
              <a:t>52</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他叫有权柄的失位，叫卑贱的升高；</a:t>
            </a:r>
            <a:endParaRPr lang="zh-TW" altLang="en-US" sz="2000" dirty="0">
              <a:solidFill>
                <a:srgbClr val="FFFFFF"/>
              </a:solidFill>
              <a:latin typeface="宋体"/>
              <a:ea typeface="宋体"/>
              <a:cs typeface="宋体"/>
            </a:endParaRPr>
          </a:p>
          <a:p>
            <a:pPr lvl="1"/>
            <a:r>
              <a:rPr lang="zh-TW" altLang="en-US" sz="2000" dirty="0">
                <a:solidFill>
                  <a:srgbClr val="FFFFFF"/>
                </a:solidFill>
                <a:latin typeface="宋体"/>
                <a:ea typeface="宋体"/>
                <a:cs typeface="宋体"/>
              </a:rPr>
              <a:t> </a:t>
            </a:r>
            <a:r>
              <a:rPr lang="en-US" altLang="zh-TW" sz="2000" baseline="30000" dirty="0">
                <a:solidFill>
                  <a:srgbClr val="FFFFFF"/>
                </a:solidFill>
                <a:latin typeface="宋体"/>
                <a:ea typeface="宋体"/>
                <a:cs typeface="宋体"/>
              </a:rPr>
              <a:t>53</a:t>
            </a:r>
            <a:r>
              <a:rPr lang="en-US" altLang="zh-TW" sz="2000" dirty="0">
                <a:solidFill>
                  <a:srgbClr val="FFFFFF"/>
                </a:solidFill>
                <a:latin typeface="宋体"/>
                <a:ea typeface="宋体"/>
                <a:cs typeface="宋体"/>
              </a:rPr>
              <a:t> </a:t>
            </a:r>
            <a:r>
              <a:rPr lang="zh-TW" altLang="en-US" sz="2000" dirty="0" smtClean="0">
                <a:solidFill>
                  <a:srgbClr val="FFFFFF"/>
                </a:solidFill>
                <a:latin typeface="宋体"/>
                <a:ea typeface="宋体"/>
                <a:cs typeface="宋体"/>
              </a:rPr>
              <a:t>叫饥饿的得饱美食，叫富足的空手回去。</a:t>
            </a:r>
            <a:endParaRPr lang="zh-TW" altLang="en-US" sz="2000" dirty="0">
              <a:solidFill>
                <a:srgbClr val="FFFFFF"/>
              </a:solidFill>
              <a:latin typeface="宋体"/>
              <a:ea typeface="宋体"/>
              <a:cs typeface="宋体"/>
            </a:endParaRPr>
          </a:p>
          <a:p>
            <a:pPr lvl="1"/>
            <a:r>
              <a:rPr lang="zh-TW" altLang="en-US" sz="2000" dirty="0">
                <a:solidFill>
                  <a:srgbClr val="FFFFFF"/>
                </a:solidFill>
                <a:latin typeface="宋体"/>
                <a:ea typeface="宋体"/>
                <a:cs typeface="宋体"/>
              </a:rPr>
              <a:t> </a:t>
            </a:r>
            <a:r>
              <a:rPr lang="en-US" altLang="zh-TW" sz="2000" baseline="30000" dirty="0">
                <a:solidFill>
                  <a:srgbClr val="FFFFFF"/>
                </a:solidFill>
                <a:latin typeface="宋体"/>
                <a:ea typeface="宋体"/>
                <a:cs typeface="宋体"/>
              </a:rPr>
              <a:t>54</a:t>
            </a:r>
            <a:r>
              <a:rPr lang="en-US" altLang="zh-TW" sz="2000" dirty="0">
                <a:solidFill>
                  <a:srgbClr val="FFFFFF"/>
                </a:solidFill>
                <a:latin typeface="宋体"/>
                <a:ea typeface="宋体"/>
                <a:cs typeface="宋体"/>
              </a:rPr>
              <a:t> </a:t>
            </a:r>
            <a:r>
              <a:rPr lang="zh-TW" altLang="en-US" sz="2000" dirty="0" smtClean="0">
                <a:solidFill>
                  <a:srgbClr val="FFFFFF"/>
                </a:solidFill>
                <a:latin typeface="宋体"/>
                <a:ea typeface="宋体"/>
                <a:cs typeface="宋体"/>
              </a:rPr>
              <a:t>他扶助了他的仆人以色列，</a:t>
            </a:r>
            <a:endParaRPr lang="zh-TW" altLang="en-US" sz="2000" dirty="0">
              <a:solidFill>
                <a:srgbClr val="FFFFFF"/>
              </a:solidFill>
              <a:latin typeface="宋体"/>
              <a:ea typeface="宋体"/>
              <a:cs typeface="宋体"/>
            </a:endParaRPr>
          </a:p>
          <a:p>
            <a:pPr lvl="1"/>
            <a:r>
              <a:rPr lang="zh-TW" altLang="en-US" sz="2000" dirty="0">
                <a:solidFill>
                  <a:srgbClr val="FFFFFF"/>
                </a:solidFill>
                <a:latin typeface="宋体"/>
                <a:ea typeface="宋体"/>
                <a:cs typeface="宋体"/>
              </a:rPr>
              <a:t> </a:t>
            </a:r>
            <a:r>
              <a:rPr lang="en-US" altLang="zh-TW" sz="2000" baseline="30000" dirty="0">
                <a:solidFill>
                  <a:srgbClr val="FFFFFF"/>
                </a:solidFill>
                <a:latin typeface="宋体"/>
                <a:ea typeface="宋体"/>
                <a:cs typeface="宋体"/>
              </a:rPr>
              <a:t>55</a:t>
            </a:r>
            <a:r>
              <a:rPr lang="en-US" altLang="zh-TW" sz="2000" dirty="0">
                <a:solidFill>
                  <a:srgbClr val="FFFFFF"/>
                </a:solidFill>
                <a:latin typeface="宋体"/>
                <a:ea typeface="宋体"/>
                <a:cs typeface="宋体"/>
              </a:rPr>
              <a:t> </a:t>
            </a:r>
            <a:r>
              <a:rPr lang="zh-TW" altLang="en-US" sz="2000" dirty="0" smtClean="0">
                <a:solidFill>
                  <a:srgbClr val="FFFFFF"/>
                </a:solidFill>
                <a:latin typeface="宋体"/>
                <a:ea typeface="宋体"/>
                <a:cs typeface="宋体"/>
              </a:rPr>
              <a:t>为要记念亚伯拉罕和他的後裔，施怜悯直到永远，正如从前对我们列祖所说的话。</a:t>
            </a:r>
            <a:r>
              <a:rPr lang="en-US" altLang="zh-TW" sz="2000" dirty="0" smtClean="0">
                <a:solidFill>
                  <a:srgbClr val="FFFFFF"/>
                </a:solidFill>
                <a:latin typeface="宋体"/>
                <a:ea typeface="宋体"/>
                <a:cs typeface="宋体"/>
              </a:rPr>
              <a:t>”</a:t>
            </a:r>
            <a:r>
              <a:rPr lang="en-US" sz="2000" dirty="0" smtClean="0">
                <a:solidFill>
                  <a:srgbClr val="FFFFFF"/>
                </a:solidFill>
                <a:latin typeface="宋体"/>
                <a:ea typeface="宋体"/>
                <a:cs typeface="宋体"/>
              </a:rPr>
              <a:t>(</a:t>
            </a:r>
            <a:r>
              <a:rPr lang="en-US" sz="2000" dirty="0">
                <a:solidFill>
                  <a:srgbClr val="FFFFFF"/>
                </a:solidFill>
                <a:latin typeface="宋体"/>
                <a:ea typeface="宋体"/>
                <a:cs typeface="宋体"/>
              </a:rPr>
              <a:t>路加福音 1</a:t>
            </a:r>
            <a:r>
              <a:rPr lang="en-US" sz="2000" dirty="0" smtClean="0">
                <a:solidFill>
                  <a:srgbClr val="FFFFFF"/>
                </a:solidFill>
                <a:latin typeface="宋体"/>
                <a:ea typeface="宋体"/>
                <a:cs typeface="宋体"/>
              </a:rPr>
              <a:t>:52-55)</a:t>
            </a:r>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191927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500"/>
                                        <p:tgtEl>
                                          <p:spTgt spid="4">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500"/>
                                        <p:tgtEl>
                                          <p:spTgt spid="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500"/>
                                        <p:tgtEl>
                                          <p:spTgt spid="4">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500"/>
                                        <p:tgtEl>
                                          <p:spTgt spid="4">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fade">
                                      <p:cBhvr>
                                        <p:cTn id="34" dur="500"/>
                                        <p:tgtEl>
                                          <p:spTgt spid="4">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fade">
                                      <p:cBhvr>
                                        <p:cTn id="37" dur="500"/>
                                        <p:tgtEl>
                                          <p:spTgt spid="4">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4" end="14"/>
                                            </p:txEl>
                                          </p:spTgt>
                                        </p:tgtEl>
                                        <p:attrNameLst>
                                          <p:attrName>style.visibility</p:attrName>
                                        </p:attrNameLst>
                                      </p:cBhvr>
                                      <p:to>
                                        <p:strVal val="visible"/>
                                      </p:to>
                                    </p:set>
                                    <p:animEffect transition="in" filter="fade">
                                      <p:cBhvr>
                                        <p:cTn id="40"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400" y="2070846"/>
            <a:ext cx="7417839" cy="3129062"/>
          </a:xfrm>
          <a:prstGeom prst="rect">
            <a:avLst/>
          </a:prstGeom>
        </p:spPr>
        <p:txBody>
          <a:bodyPr wrap="square">
            <a:spAutoFit/>
          </a:bodyPr>
          <a:lstStyle/>
          <a:p>
            <a:pPr marL="457200" lvl="0" indent="-457200"/>
            <a:r>
              <a:rPr lang="en-US" sz="2400" b="1" dirty="0">
                <a:solidFill>
                  <a:srgbClr val="FFFFFF"/>
                </a:solidFill>
              </a:rPr>
              <a:t>2.	</a:t>
            </a:r>
            <a:r>
              <a:rPr lang="en-US" sz="2400" b="1" dirty="0" smtClean="0">
                <a:solidFill>
                  <a:srgbClr val="FFFFFF"/>
                </a:solidFill>
              </a:rPr>
              <a:t>Field Shepherds </a:t>
            </a:r>
            <a:r>
              <a:rPr lang="ja-JP" altLang="en-US" sz="2400" b="1" dirty="0" smtClean="0">
                <a:solidFill>
                  <a:srgbClr val="FFFFFF"/>
                </a:solidFill>
                <a:latin typeface="宋体"/>
                <a:ea typeface="宋体"/>
                <a:cs typeface="宋体"/>
              </a:rPr>
              <a:t>野地里牧羊的人</a:t>
            </a:r>
            <a:endParaRPr lang="en-US" sz="2000" dirty="0" smtClean="0">
              <a:solidFill>
                <a:srgbClr val="FFFFFF"/>
              </a:solidFill>
            </a:endParaRPr>
          </a:p>
          <a:p>
            <a:pPr lvl="1"/>
            <a:endParaRPr lang="en-US" sz="2000" dirty="0" smtClean="0">
              <a:solidFill>
                <a:srgbClr val="FFFFFF"/>
              </a:solidFill>
            </a:endParaRPr>
          </a:p>
          <a:p>
            <a:pPr lvl="1"/>
            <a:r>
              <a:rPr lang="en-US" sz="2000" dirty="0" smtClean="0">
                <a:solidFill>
                  <a:srgbClr val="FFFFFF"/>
                </a:solidFill>
              </a:rPr>
              <a:t>“</a:t>
            </a:r>
            <a:r>
              <a:rPr lang="en-US" sz="2000" baseline="30000" dirty="0" smtClean="0">
                <a:solidFill>
                  <a:srgbClr val="FFFFFF"/>
                </a:solidFill>
              </a:rPr>
              <a:t>15</a:t>
            </a:r>
            <a:r>
              <a:rPr lang="en-US" sz="2000" dirty="0" smtClean="0">
                <a:solidFill>
                  <a:srgbClr val="FFFFFF"/>
                </a:solidFill>
              </a:rPr>
              <a:t> Let </a:t>
            </a:r>
            <a:r>
              <a:rPr lang="en-US" sz="2000" dirty="0">
                <a:solidFill>
                  <a:srgbClr val="FFFFFF"/>
                </a:solidFill>
              </a:rPr>
              <a:t>us now go to Bethlehem and see this thing that has come to pass, which the Lord has made known to us.</a:t>
            </a:r>
            <a:r>
              <a:rPr lang="en-US" sz="2000" dirty="0" smtClean="0">
                <a:solidFill>
                  <a:srgbClr val="FFFFFF"/>
                </a:solidFill>
              </a:rPr>
              <a:t>” (Luke 2:15)</a:t>
            </a:r>
          </a:p>
          <a:p>
            <a:pPr lvl="1"/>
            <a:endParaRPr lang="en-US" altLang="zh-TW" sz="2000" baseline="30000" dirty="0">
              <a:solidFill>
                <a:srgbClr val="FFFFFF"/>
              </a:solidFill>
              <a:latin typeface="宋体"/>
              <a:ea typeface="宋体"/>
              <a:cs typeface="宋体"/>
            </a:endParaRPr>
          </a:p>
          <a:p>
            <a:pPr lvl="1"/>
            <a:r>
              <a:rPr lang="en-US" altLang="zh-TW" sz="2000" dirty="0" smtClean="0">
                <a:solidFill>
                  <a:srgbClr val="FFFFFF"/>
                </a:solidFill>
                <a:latin typeface="宋体"/>
                <a:ea typeface="宋体"/>
                <a:cs typeface="宋体"/>
              </a:rPr>
              <a:t>“</a:t>
            </a:r>
            <a:r>
              <a:rPr lang="en-US" altLang="zh-TW" sz="2000" baseline="30000" dirty="0" smtClean="0">
                <a:solidFill>
                  <a:srgbClr val="FFFFFF"/>
                </a:solidFill>
                <a:latin typeface="宋体"/>
                <a:ea typeface="宋体"/>
                <a:cs typeface="宋体"/>
              </a:rPr>
              <a:t>15 </a:t>
            </a:r>
            <a:r>
              <a:rPr lang="zh-TW" altLang="en-US" sz="2000" dirty="0" smtClean="0">
                <a:solidFill>
                  <a:srgbClr val="FFFFFF"/>
                </a:solidFill>
                <a:latin typeface="宋体"/>
                <a:ea typeface="宋体"/>
                <a:cs typeface="宋体"/>
              </a:rPr>
              <a:t>我们往伯利恒去，看看所成的事，就是主所指示我们的。</a:t>
            </a:r>
            <a:r>
              <a:rPr lang="en-US" altLang="zh-TW" sz="2000" dirty="0" smtClean="0">
                <a:solidFill>
                  <a:srgbClr val="FFFFFF"/>
                </a:solidFill>
                <a:latin typeface="宋体"/>
                <a:ea typeface="宋体"/>
                <a:cs typeface="宋体"/>
              </a:rPr>
              <a:t>”</a:t>
            </a:r>
            <a:r>
              <a:rPr lang="en-US" sz="2000" dirty="0" smtClean="0">
                <a:solidFill>
                  <a:srgbClr val="FFFFFF"/>
                </a:solidFill>
              </a:rPr>
              <a:t>(</a:t>
            </a:r>
            <a:r>
              <a:rPr lang="ja-JP" altLang="en-US" sz="2000" dirty="0">
                <a:solidFill>
                  <a:schemeClr val="bg1"/>
                </a:solidFill>
                <a:latin typeface="宋体"/>
                <a:ea typeface="宋体"/>
                <a:cs typeface="宋体"/>
              </a:rPr>
              <a:t>路加福音 </a:t>
            </a:r>
            <a:r>
              <a:rPr lang="en-US" altLang="zh-TW" sz="2000" dirty="0" smtClean="0">
                <a:solidFill>
                  <a:srgbClr val="FFFFFF"/>
                </a:solidFill>
              </a:rPr>
              <a:t>13:4</a:t>
            </a:r>
            <a:r>
              <a:rPr lang="en-US" sz="2000" dirty="0" smtClean="0">
                <a:solidFill>
                  <a:srgbClr val="FFFFFF"/>
                </a:solidFill>
              </a:rPr>
              <a:t>)</a:t>
            </a: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7</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37254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400" y="2070846"/>
            <a:ext cx="7417839" cy="4113947"/>
          </a:xfrm>
          <a:prstGeom prst="rect">
            <a:avLst/>
          </a:prstGeom>
        </p:spPr>
        <p:txBody>
          <a:bodyPr wrap="square">
            <a:spAutoFit/>
          </a:bodyPr>
          <a:lstStyle/>
          <a:p>
            <a:pPr lvl="0"/>
            <a:r>
              <a:rPr lang="en-US" sz="2400" b="1" dirty="0" smtClean="0">
                <a:solidFill>
                  <a:srgbClr val="FFFFFF"/>
                </a:solidFill>
              </a:rPr>
              <a:t>The response of the field Shepherds:</a:t>
            </a:r>
          </a:p>
          <a:p>
            <a:pPr lvl="0"/>
            <a:r>
              <a:rPr lang="zh-Hant" altLang="en-US" sz="2400" b="1" dirty="0" smtClean="0">
                <a:solidFill>
                  <a:srgbClr val="FFFFFF"/>
                </a:solidFill>
                <a:latin typeface="宋体"/>
                <a:ea typeface="宋体"/>
                <a:cs typeface="宋体"/>
              </a:rPr>
              <a:t>野地里牧羊人的反应</a:t>
            </a:r>
            <a:r>
              <a:rPr lang="en-US" altLang="zh-Hant" sz="2400" b="1" dirty="0" smtClean="0">
                <a:solidFill>
                  <a:srgbClr val="FFFFFF"/>
                </a:solidFill>
                <a:latin typeface="宋体"/>
                <a:ea typeface="宋体"/>
                <a:cs typeface="宋体"/>
              </a:rPr>
              <a:t>:</a:t>
            </a:r>
          </a:p>
          <a:p>
            <a:pPr lvl="0"/>
            <a:endParaRPr lang="en-US" sz="2000" dirty="0" smtClean="0">
              <a:solidFill>
                <a:srgbClr val="FFFFFF"/>
              </a:solidFill>
            </a:endParaRPr>
          </a:p>
          <a:p>
            <a:pPr lvl="1"/>
            <a:r>
              <a:rPr lang="en-US" sz="2000" dirty="0" smtClean="0">
                <a:solidFill>
                  <a:srgbClr val="FFFFFF"/>
                </a:solidFill>
              </a:rPr>
              <a:t>“</a:t>
            </a:r>
            <a:r>
              <a:rPr lang="en-US" sz="2000" baseline="30000" dirty="0">
                <a:solidFill>
                  <a:srgbClr val="FFFFFF"/>
                </a:solidFill>
              </a:rPr>
              <a:t>16 </a:t>
            </a:r>
            <a:r>
              <a:rPr lang="en-US" sz="2000" dirty="0">
                <a:solidFill>
                  <a:srgbClr val="FFFFFF"/>
                </a:solidFill>
              </a:rPr>
              <a:t>And they came with haste and found Mary and Joseph, and the Babe lying in a manger. </a:t>
            </a:r>
            <a:r>
              <a:rPr lang="en-US" sz="2000" baseline="30000" dirty="0">
                <a:solidFill>
                  <a:srgbClr val="FFFFFF"/>
                </a:solidFill>
              </a:rPr>
              <a:t>17</a:t>
            </a:r>
            <a:r>
              <a:rPr lang="en-US" sz="2000" dirty="0">
                <a:solidFill>
                  <a:srgbClr val="FFFFFF"/>
                </a:solidFill>
              </a:rPr>
              <a:t> Now when they had seen Him, they made </a:t>
            </a:r>
            <a:r>
              <a:rPr lang="en-US" sz="2000" dirty="0" smtClean="0">
                <a:solidFill>
                  <a:srgbClr val="FFFFFF"/>
                </a:solidFill>
              </a:rPr>
              <a:t>widely </a:t>
            </a:r>
            <a:r>
              <a:rPr lang="en-US" sz="2000" dirty="0">
                <a:solidFill>
                  <a:srgbClr val="FFFFFF"/>
                </a:solidFill>
              </a:rPr>
              <a:t>known the saying which was told them concerning this Child</a:t>
            </a:r>
            <a:r>
              <a:rPr lang="en-US" sz="2000" dirty="0" smtClean="0">
                <a:solidFill>
                  <a:srgbClr val="FFFFFF"/>
                </a:solidFill>
              </a:rPr>
              <a:t>.” (Luke 2:16-17)</a:t>
            </a:r>
          </a:p>
          <a:p>
            <a:pPr lvl="1"/>
            <a:endParaRPr lang="en-US" altLang="zh-TW" sz="2000" baseline="30000" dirty="0">
              <a:solidFill>
                <a:srgbClr val="FFFFFF"/>
              </a:solidFill>
              <a:latin typeface="宋体"/>
              <a:ea typeface="宋体"/>
              <a:cs typeface="宋体"/>
            </a:endParaRPr>
          </a:p>
          <a:p>
            <a:pPr lvl="1"/>
            <a:r>
              <a:rPr lang="en-US" altLang="zh-TW" sz="2000" baseline="30000" dirty="0" smtClean="0">
                <a:solidFill>
                  <a:srgbClr val="FFFFFF"/>
                </a:solidFill>
                <a:latin typeface="宋体"/>
                <a:ea typeface="宋体"/>
                <a:cs typeface="宋体"/>
              </a:rPr>
              <a:t>“16</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他们急忙去了，就寻见马利亚和约瑟，又有那婴孩卧在马槽里；</a:t>
            </a:r>
            <a:r>
              <a:rPr lang="en-US" altLang="zh-TW" sz="2000" baseline="30000" dirty="0" smtClean="0">
                <a:solidFill>
                  <a:srgbClr val="FFFFFF"/>
                </a:solidFill>
                <a:latin typeface="宋体"/>
                <a:ea typeface="宋体"/>
                <a:cs typeface="宋体"/>
              </a:rPr>
              <a:t>17</a:t>
            </a:r>
            <a:r>
              <a:rPr lang="en-US" altLang="zh-TW" sz="2000" dirty="0" smtClean="0">
                <a:solidFill>
                  <a:srgbClr val="FFFFFF"/>
                </a:solidFill>
                <a:latin typeface="宋体"/>
                <a:ea typeface="宋体"/>
                <a:cs typeface="宋体"/>
              </a:rPr>
              <a:t> </a:t>
            </a:r>
            <a:r>
              <a:rPr lang="zh-TW" altLang="en-US" sz="2000" dirty="0" smtClean="0">
                <a:solidFill>
                  <a:srgbClr val="FFFFFF"/>
                </a:solidFill>
                <a:latin typeface="宋体"/>
                <a:ea typeface="宋体"/>
                <a:cs typeface="宋体"/>
              </a:rPr>
              <a:t>既然看见，就把天使论这孩子的话传开了。</a:t>
            </a:r>
            <a:r>
              <a:rPr lang="en-US" altLang="zh-TW" sz="2000" dirty="0" smtClean="0">
                <a:solidFill>
                  <a:srgbClr val="FFFFFF"/>
                </a:solidFill>
                <a:latin typeface="宋体"/>
                <a:ea typeface="宋体"/>
                <a:cs typeface="宋体"/>
              </a:rPr>
              <a:t>”</a:t>
            </a:r>
            <a:r>
              <a:rPr lang="en-US" sz="2000" dirty="0" smtClean="0">
                <a:solidFill>
                  <a:srgbClr val="FFFFFF"/>
                </a:solidFill>
              </a:rPr>
              <a:t>(</a:t>
            </a:r>
            <a:r>
              <a:rPr lang="ja-JP" altLang="en-US" sz="2000" dirty="0">
                <a:solidFill>
                  <a:schemeClr val="bg1"/>
                </a:solidFill>
                <a:latin typeface="宋体"/>
                <a:ea typeface="宋体"/>
                <a:cs typeface="宋体"/>
              </a:rPr>
              <a:t>路加福音 </a:t>
            </a:r>
            <a:r>
              <a:rPr lang="en-US" altLang="ja-JP" sz="2000" dirty="0" smtClean="0">
                <a:solidFill>
                  <a:schemeClr val="bg1"/>
                </a:solidFill>
                <a:latin typeface="宋体"/>
                <a:ea typeface="宋体"/>
                <a:cs typeface="宋体"/>
              </a:rPr>
              <a:t>2</a:t>
            </a:r>
            <a:r>
              <a:rPr lang="en-US" altLang="zh-TW" sz="2000" dirty="0" smtClean="0">
                <a:solidFill>
                  <a:srgbClr val="FFFFFF"/>
                </a:solidFill>
              </a:rPr>
              <a:t>:16-17</a:t>
            </a:r>
            <a:r>
              <a:rPr lang="en-US" sz="2000" dirty="0" smtClean="0">
                <a:solidFill>
                  <a:srgbClr val="FFFFFF"/>
                </a:solidFill>
              </a:rPr>
              <a:t>)</a:t>
            </a: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8</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32827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5" name="Picture 6" descr="cross.jpg Cross image by lonewolf3708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5703" y="143423"/>
            <a:ext cx="1890184"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59400" y="2070846"/>
            <a:ext cx="7417839" cy="3744615"/>
          </a:xfrm>
          <a:prstGeom prst="rect">
            <a:avLst/>
          </a:prstGeom>
        </p:spPr>
        <p:txBody>
          <a:bodyPr wrap="square">
            <a:spAutoFit/>
          </a:bodyPr>
          <a:lstStyle/>
          <a:p>
            <a:pPr marL="457200" lvl="0" indent="-457200">
              <a:buAutoNum type="arabicPeriod" startAt="3"/>
            </a:pPr>
            <a:r>
              <a:rPr lang="en-US" sz="2400" b="1" dirty="0" smtClean="0">
                <a:solidFill>
                  <a:srgbClr val="FFFFFF"/>
                </a:solidFill>
              </a:rPr>
              <a:t>The Righteous </a:t>
            </a:r>
            <a:r>
              <a:rPr lang="en-US" sz="2400" b="1" dirty="0">
                <a:solidFill>
                  <a:srgbClr val="FFFFFF"/>
                </a:solidFill>
              </a:rPr>
              <a:t>and </a:t>
            </a:r>
            <a:r>
              <a:rPr lang="en-US" sz="2400" b="1" dirty="0" smtClean="0">
                <a:solidFill>
                  <a:srgbClr val="FFFFFF"/>
                </a:solidFill>
              </a:rPr>
              <a:t>Devout Simeon </a:t>
            </a:r>
            <a:r>
              <a:rPr lang="zh-TW" altLang="en-US" sz="2400" b="1" dirty="0" smtClean="0">
                <a:solidFill>
                  <a:srgbClr val="FFFFFF"/>
                </a:solidFill>
                <a:latin typeface="宋体"/>
                <a:ea typeface="宋体"/>
                <a:cs typeface="宋体"/>
              </a:rPr>
              <a:t>又公义又虔诚</a:t>
            </a:r>
            <a:r>
              <a:rPr lang="zh-TW" altLang="en-US" sz="2400" b="1" dirty="0">
                <a:solidFill>
                  <a:srgbClr val="FFFFFF"/>
                </a:solidFill>
                <a:latin typeface="宋体"/>
                <a:ea typeface="宋体"/>
                <a:cs typeface="宋体"/>
              </a:rPr>
              <a:t>的</a:t>
            </a:r>
            <a:r>
              <a:rPr lang="zh-TW" altLang="en-US" sz="2400" b="1" dirty="0" smtClean="0">
                <a:solidFill>
                  <a:srgbClr val="FFFFFF"/>
                </a:solidFill>
                <a:latin typeface="宋体"/>
                <a:ea typeface="宋体"/>
                <a:cs typeface="宋体"/>
              </a:rPr>
              <a:t>西面</a:t>
            </a:r>
            <a:endParaRPr lang="en-US" sz="2400" dirty="0" smtClean="0">
              <a:solidFill>
                <a:srgbClr val="FFFFFF"/>
              </a:solidFill>
              <a:latin typeface="宋体"/>
              <a:ea typeface="宋体"/>
              <a:cs typeface="宋体"/>
            </a:endParaRPr>
          </a:p>
          <a:p>
            <a:pPr lvl="1">
              <a:lnSpc>
                <a:spcPct val="80000"/>
              </a:lnSpc>
            </a:pPr>
            <a:endParaRPr lang="en-US" altLang="ja-JP" sz="2000" baseline="30000" dirty="0" smtClean="0">
              <a:solidFill>
                <a:schemeClr val="bg1"/>
              </a:solidFill>
              <a:ea typeface="ＭＳ Ｐゴシック" charset="0"/>
              <a:cs typeface="Times"/>
            </a:endParaRPr>
          </a:p>
          <a:p>
            <a:pPr lvl="1">
              <a:lnSpc>
                <a:spcPct val="80000"/>
              </a:lnSpc>
            </a:pPr>
            <a:r>
              <a:rPr lang="en-US" altLang="ja-JP" sz="2000" dirty="0" smtClean="0">
                <a:solidFill>
                  <a:schemeClr val="bg1"/>
                </a:solidFill>
                <a:ea typeface="ＭＳ Ｐゴシック" charset="0"/>
                <a:cs typeface="Times"/>
              </a:rPr>
              <a:t>“</a:t>
            </a:r>
            <a:r>
              <a:rPr lang="en-US" altLang="ja-JP" sz="2000" baseline="30000" dirty="0" smtClean="0">
                <a:solidFill>
                  <a:schemeClr val="bg1"/>
                </a:solidFill>
                <a:ea typeface="ＭＳ Ｐゴシック" charset="0"/>
                <a:cs typeface="Times"/>
              </a:rPr>
              <a:t>25 </a:t>
            </a:r>
            <a:r>
              <a:rPr lang="en-US" altLang="ja-JP" sz="2000" dirty="0" smtClean="0">
                <a:solidFill>
                  <a:schemeClr val="bg1"/>
                </a:solidFill>
                <a:ea typeface="ＭＳ Ｐゴシック" charset="0"/>
                <a:cs typeface="Times"/>
              </a:rPr>
              <a:t>…waiting </a:t>
            </a:r>
            <a:r>
              <a:rPr lang="en-US" altLang="ja-JP" sz="2000" dirty="0">
                <a:solidFill>
                  <a:schemeClr val="bg1"/>
                </a:solidFill>
                <a:ea typeface="ＭＳ Ｐゴシック" charset="0"/>
                <a:cs typeface="Times"/>
              </a:rPr>
              <a:t>for the Consolation of Israel, and the Holy Spirit was upon him. </a:t>
            </a:r>
            <a:r>
              <a:rPr lang="en-US" altLang="ja-JP" sz="2000" baseline="30000" dirty="0">
                <a:solidFill>
                  <a:schemeClr val="bg1"/>
                </a:solidFill>
                <a:ea typeface="ＭＳ Ｐゴシック" charset="0"/>
                <a:cs typeface="Times"/>
              </a:rPr>
              <a:t>26</a:t>
            </a:r>
            <a:r>
              <a:rPr lang="en-US" altLang="ja-JP" sz="2000" dirty="0">
                <a:solidFill>
                  <a:schemeClr val="bg1"/>
                </a:solidFill>
                <a:ea typeface="ＭＳ Ｐゴシック" charset="0"/>
                <a:cs typeface="Times"/>
              </a:rPr>
              <a:t> And it had been revealed to him by the Holy Spirit that he would not see death before he had seen the Lord’s Christ. </a:t>
            </a:r>
            <a:r>
              <a:rPr lang="en-US" altLang="ja-JP" sz="2000" baseline="30000" dirty="0">
                <a:solidFill>
                  <a:schemeClr val="bg1"/>
                </a:solidFill>
                <a:ea typeface="ＭＳ Ｐゴシック" charset="0"/>
                <a:cs typeface="Times"/>
              </a:rPr>
              <a:t>27</a:t>
            </a:r>
            <a:r>
              <a:rPr lang="en-US" altLang="ja-JP" sz="2000" dirty="0">
                <a:solidFill>
                  <a:schemeClr val="bg1"/>
                </a:solidFill>
                <a:ea typeface="ＭＳ Ｐゴシック" charset="0"/>
                <a:cs typeface="Times"/>
              </a:rPr>
              <a:t> So he came by the Spirit into the temple</a:t>
            </a:r>
            <a:r>
              <a:rPr lang="en-US" altLang="ja-JP" sz="2000" dirty="0" smtClean="0">
                <a:solidFill>
                  <a:schemeClr val="bg1"/>
                </a:solidFill>
                <a:ea typeface="ＭＳ Ｐゴシック" charset="0"/>
                <a:cs typeface="Times"/>
              </a:rPr>
              <a:t>.” </a:t>
            </a:r>
            <a:r>
              <a:rPr lang="en-US" sz="2000" dirty="0" smtClean="0">
                <a:solidFill>
                  <a:srgbClr val="FFFFFF"/>
                </a:solidFill>
                <a:latin typeface="Times"/>
                <a:ea typeface="ＭＳ Ｐゴシック" charset="0"/>
                <a:cs typeface="Times"/>
              </a:rPr>
              <a:t>(Luke 2:25-27)</a:t>
            </a:r>
          </a:p>
          <a:p>
            <a:pPr lvl="1">
              <a:lnSpc>
                <a:spcPct val="80000"/>
              </a:lnSpc>
            </a:pPr>
            <a:endParaRPr lang="en-US" altLang="zh-TW" sz="2000" baseline="30000" dirty="0">
              <a:solidFill>
                <a:srgbClr val="FFFFFF"/>
              </a:solidFill>
              <a:latin typeface="Times"/>
              <a:ea typeface="ＭＳ Ｐゴシック" charset="0"/>
              <a:cs typeface="Times"/>
            </a:endParaRPr>
          </a:p>
          <a:p>
            <a:pPr lvl="1">
              <a:lnSpc>
                <a:spcPct val="80000"/>
              </a:lnSpc>
            </a:pPr>
            <a:r>
              <a:rPr lang="en-US" altLang="zh-TW" sz="2000" baseline="30000" dirty="0" smtClean="0">
                <a:solidFill>
                  <a:schemeClr val="bg1"/>
                </a:solidFill>
                <a:latin typeface="宋体"/>
                <a:ea typeface="宋体"/>
                <a:cs typeface="宋体"/>
              </a:rPr>
              <a:t>“25 </a:t>
            </a:r>
            <a:r>
              <a:rPr lang="en-US" altLang="ja-JP" sz="2000" dirty="0">
                <a:solidFill>
                  <a:schemeClr val="bg1"/>
                </a:solidFill>
                <a:ea typeface="ＭＳ Ｐゴシック" charset="0"/>
                <a:cs typeface="Times"/>
              </a:rPr>
              <a:t>…</a:t>
            </a:r>
            <a:r>
              <a:rPr lang="zh-TW" altLang="en-US" sz="2000" dirty="0" smtClean="0">
                <a:solidFill>
                  <a:schemeClr val="bg1"/>
                </a:solidFill>
                <a:latin typeface="宋体"/>
                <a:ea typeface="宋体"/>
                <a:cs typeface="宋体"/>
              </a:rPr>
              <a:t>素常盼望以色列的安慰者来到，又有圣灵在他身上。</a:t>
            </a:r>
            <a:endParaRPr lang="zh-TW" altLang="en-US" sz="2000" dirty="0">
              <a:solidFill>
                <a:schemeClr val="bg1"/>
              </a:solidFill>
              <a:latin typeface="宋体"/>
              <a:ea typeface="宋体"/>
              <a:cs typeface="宋体"/>
            </a:endParaRPr>
          </a:p>
          <a:p>
            <a:pPr lvl="1">
              <a:lnSpc>
                <a:spcPct val="80000"/>
              </a:lnSpc>
            </a:pPr>
            <a:r>
              <a:rPr lang="zh-TW" altLang="en-US" sz="2000" dirty="0">
                <a:solidFill>
                  <a:schemeClr val="bg1"/>
                </a:solidFill>
                <a:latin typeface="宋体"/>
                <a:ea typeface="宋体"/>
                <a:cs typeface="宋体"/>
              </a:rPr>
              <a:t> </a:t>
            </a:r>
            <a:r>
              <a:rPr lang="en-US" altLang="zh-TW" sz="2000" baseline="30000" dirty="0">
                <a:solidFill>
                  <a:schemeClr val="bg1"/>
                </a:solidFill>
                <a:latin typeface="宋体"/>
                <a:ea typeface="宋体"/>
                <a:cs typeface="宋体"/>
              </a:rPr>
              <a:t>26</a:t>
            </a:r>
            <a:r>
              <a:rPr lang="en-US" altLang="zh-TW" sz="2000" dirty="0">
                <a:solidFill>
                  <a:schemeClr val="bg1"/>
                </a:solidFill>
                <a:latin typeface="宋体"/>
                <a:ea typeface="宋体"/>
                <a:cs typeface="宋体"/>
              </a:rPr>
              <a:t> </a:t>
            </a:r>
            <a:r>
              <a:rPr lang="zh-TW" altLang="en-US" sz="2000" dirty="0" smtClean="0">
                <a:solidFill>
                  <a:schemeClr val="bg1"/>
                </a:solidFill>
                <a:latin typeface="宋体"/>
                <a:ea typeface="宋体"/>
                <a:cs typeface="宋体"/>
              </a:rPr>
              <a:t>他得了圣灵的启示，知道自己未死以前，必看见主所立的基督。</a:t>
            </a:r>
            <a:r>
              <a:rPr lang="en-US" altLang="zh-TW" sz="2000" dirty="0" smtClean="0">
                <a:solidFill>
                  <a:schemeClr val="bg1"/>
                </a:solidFill>
                <a:latin typeface="宋体"/>
                <a:ea typeface="宋体"/>
                <a:cs typeface="宋体"/>
              </a:rPr>
              <a:t>”(</a:t>
            </a:r>
            <a:r>
              <a:rPr lang="ja-JP" altLang="en-US" sz="2000" dirty="0">
                <a:solidFill>
                  <a:schemeClr val="bg1"/>
                </a:solidFill>
                <a:latin typeface="宋体"/>
                <a:ea typeface="宋体"/>
                <a:cs typeface="宋体"/>
              </a:rPr>
              <a:t>路</a:t>
            </a:r>
            <a:r>
              <a:rPr lang="ja-JP" altLang="en-US" sz="2000" dirty="0" smtClean="0">
                <a:solidFill>
                  <a:schemeClr val="bg1"/>
                </a:solidFill>
                <a:latin typeface="宋体"/>
                <a:ea typeface="宋体"/>
                <a:cs typeface="宋体"/>
              </a:rPr>
              <a:t>加福音</a:t>
            </a:r>
            <a:r>
              <a:rPr lang="en-US" altLang="ja-JP" sz="2000" dirty="0" smtClean="0">
                <a:solidFill>
                  <a:schemeClr val="bg1"/>
                </a:solidFill>
                <a:latin typeface="宋体"/>
                <a:ea typeface="宋体"/>
                <a:cs typeface="宋体"/>
              </a:rPr>
              <a:t> 2</a:t>
            </a:r>
            <a:r>
              <a:rPr lang="en-US" altLang="zh-TW" sz="2000" dirty="0" smtClean="0">
                <a:solidFill>
                  <a:schemeClr val="bg1"/>
                </a:solidFill>
                <a:latin typeface="宋体"/>
                <a:ea typeface="宋体"/>
                <a:cs typeface="宋体"/>
              </a:rPr>
              <a:t>:25-27)</a:t>
            </a:r>
            <a:endParaRPr lang="en-US" altLang="ja-JP" sz="2000" dirty="0" smtClean="0">
              <a:solidFill>
                <a:schemeClr val="bg1"/>
              </a:solidFill>
              <a:effectLst>
                <a:outerShdw blurRad="38100" dist="38100" dir="2700000" algn="tl">
                  <a:srgbClr val="FFFFFF"/>
                </a:outerShdw>
              </a:effectLst>
              <a:latin typeface="宋体"/>
              <a:ea typeface="宋体"/>
              <a:cs typeface="宋体"/>
            </a:endParaRPr>
          </a:p>
          <a:p>
            <a:pPr marL="742950" lvl="1" indent="-285750">
              <a:buFont typeface="Arial"/>
              <a:buChar char="•"/>
            </a:pPr>
            <a:endParaRPr lang="en-US" sz="2000" dirty="0" smtClean="0">
              <a:solidFill>
                <a:srgbClr val="FFFFFF"/>
              </a:solidFill>
            </a:endParaRPr>
          </a:p>
          <a:p>
            <a:pPr marL="742950" lvl="1" indent="-285750">
              <a:buFont typeface="Arial"/>
              <a:buChar char="•"/>
            </a:pPr>
            <a:endParaRPr lang="en-US" sz="2000" dirty="0" smtClean="0">
              <a:solidFill>
                <a:srgbClr val="FFFFFF"/>
              </a:solidFill>
              <a:latin typeface="宋体"/>
              <a:ea typeface="宋体"/>
              <a:cs typeface="宋体"/>
            </a:endParaRPr>
          </a:p>
        </p:txBody>
      </p:sp>
      <p:sp>
        <p:nvSpPr>
          <p:cNvPr id="6" name="Slide Number Placeholder 5"/>
          <p:cNvSpPr>
            <a:spLocks noGrp="1"/>
          </p:cNvSpPr>
          <p:nvPr>
            <p:ph type="sldNum" sz="quarter" idx="12"/>
          </p:nvPr>
        </p:nvSpPr>
        <p:spPr/>
        <p:txBody>
          <a:bodyPr/>
          <a:lstStyle/>
          <a:p>
            <a:fld id="{38237106-F2ED-405E-BC33-CC3CF426205F}" type="slidenum">
              <a:rPr lang="en-US" smtClean="0"/>
              <a:pPr/>
              <a:t>9</a:t>
            </a:fld>
            <a:endParaRPr lang="en-US"/>
          </a:p>
        </p:txBody>
      </p:sp>
      <p:sp>
        <p:nvSpPr>
          <p:cNvPr id="8" name="Title 1"/>
          <p:cNvSpPr>
            <a:spLocks noGrp="1"/>
          </p:cNvSpPr>
          <p:nvPr>
            <p:ph type="title"/>
          </p:nvPr>
        </p:nvSpPr>
        <p:spPr>
          <a:xfrm>
            <a:off x="2110681" y="79468"/>
            <a:ext cx="6688120" cy="1417638"/>
          </a:xfrm>
        </p:spPr>
        <p:txBody>
          <a:bodyPr/>
          <a:lstStyle/>
          <a:p>
            <a:r>
              <a:rPr lang="en-US" sz="3200" b="1" u="sng" dirty="0">
                <a:solidFill>
                  <a:srgbClr val="FFFF00"/>
                </a:solidFill>
                <a:effectLst/>
              </a:rPr>
              <a:t>Responding to the Good Tidings</a:t>
            </a:r>
            <a:br>
              <a:rPr lang="en-US" sz="3200" b="1" u="sng" dirty="0">
                <a:solidFill>
                  <a:srgbClr val="FFFF00"/>
                </a:solidFill>
                <a:effectLst/>
              </a:rPr>
            </a:br>
            <a:r>
              <a:rPr lang="en-US" sz="3200" b="1" u="sng" dirty="0">
                <a:solidFill>
                  <a:srgbClr val="FFFF00"/>
                </a:solidFill>
                <a:effectLst/>
                <a:latin typeface="宋体"/>
                <a:ea typeface="宋体"/>
                <a:cs typeface="宋体"/>
              </a:rPr>
              <a:t>面临大喜信息的反应</a:t>
            </a:r>
            <a:endParaRPr lang="en-US" sz="3200" dirty="0">
              <a:solidFill>
                <a:srgbClr val="FFFF00"/>
              </a:solidFill>
            </a:endParaRPr>
          </a:p>
        </p:txBody>
      </p:sp>
    </p:spTree>
    <p:extLst>
      <p:ext uri="{BB962C8B-B14F-4D97-AF65-F5344CB8AC3E}">
        <p14:creationId xmlns:p14="http://schemas.microsoft.com/office/powerpoint/2010/main" val="37254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20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20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1937</TotalTime>
  <Words>2193</Words>
  <Application>Microsoft Office PowerPoint</Application>
  <PresentationFormat>On-screen Show (4:3)</PresentationFormat>
  <Paragraphs>175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Habitat</vt:lpstr>
      <vt:lpstr>Responding to the Good Tidings 面临大喜信息的反应 </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vt:lpstr>
      <vt:lpstr>Responding to the Good Tidings 面临大喜信息的反应 </vt:lpstr>
      <vt:lpstr>Encouragements/Applications from This Text 经文的鼓励与应用</vt:lpstr>
      <vt:lpstr>Encouragements/Applications from This Text 经文的鼓励与应用</vt:lpstr>
      <vt:lpstr>Responding to the Good Tidings 面临大喜信息的反应 </vt:lpstr>
    </vt:vector>
  </TitlesOfParts>
  <Company>MCS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Kao</dc:creator>
  <cp:lastModifiedBy>Kao</cp:lastModifiedBy>
  <cp:revision>218</cp:revision>
  <cp:lastPrinted>2011-12-18T06:06:45Z</cp:lastPrinted>
  <dcterms:created xsi:type="dcterms:W3CDTF">2011-04-16T20:21:22Z</dcterms:created>
  <dcterms:modified xsi:type="dcterms:W3CDTF">2011-12-18T06:09:54Z</dcterms:modified>
</cp:coreProperties>
</file>