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4" r:id="rId6"/>
    <p:sldId id="260" r:id="rId7"/>
    <p:sldId id="266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6" autoAdjust="0"/>
  </p:normalViewPr>
  <p:slideViewPr>
    <p:cSldViewPr>
      <p:cViewPr varScale="1">
        <p:scale>
          <a:sx n="68" d="100"/>
          <a:sy n="68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D0723-B9D6-4402-9E68-6E1D08903C8C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516E1-50A5-40F3-8D5C-80143C29B6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1784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516E1-50A5-40F3-8D5C-80143C29B6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85800" y="0"/>
            <a:ext cx="9677400" cy="6705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要 </a:t>
            </a:r>
            <a:r>
              <a:rPr lang="en-US" sz="2400" dirty="0"/>
              <a:t>完 全 ， 像 你 們 的 天 父 完 全 一 樣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2743200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Be perfect as your heavenly Father is perfect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馬</a:t>
            </a:r>
            <a:r>
              <a:rPr lang="zh-TW" altLang="en-US" sz="2400" dirty="0" smtClean="0">
                <a:solidFill>
                  <a:schemeClr val="tx1"/>
                </a:solidFill>
              </a:rPr>
              <a:t>太</a:t>
            </a:r>
            <a:r>
              <a:rPr lang="en-US" sz="2400" dirty="0" smtClean="0">
                <a:solidFill>
                  <a:schemeClr val="tx1"/>
                </a:solidFill>
              </a:rPr>
              <a:t>(Matt) 5:38-48 </a:t>
            </a:r>
          </a:p>
          <a:p>
            <a:endParaRPr lang="en-US" dirty="0"/>
          </a:p>
        </p:txBody>
      </p:sp>
      <p:pic>
        <p:nvPicPr>
          <p:cNvPr id="3073" name="Picture 1" descr="http://gracewaymedia.com/view.php?f=images/watermarked/t/000032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31647"/>
            <a:ext cx="4953000" cy="36982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1. 馬</a:t>
            </a:r>
            <a:r>
              <a:rPr lang="zh-TW" altLang="en-US" sz="3100" dirty="0" smtClean="0"/>
              <a:t>太</a:t>
            </a:r>
            <a:r>
              <a:rPr lang="en-US" sz="3100" dirty="0" smtClean="0"/>
              <a:t>(Matt )5:43</a:t>
            </a:r>
            <a:r>
              <a:rPr lang="en-US" sz="3100" b="1" dirty="0" smtClean="0"/>
              <a:t> </a:t>
            </a:r>
            <a:r>
              <a:rPr lang="zh-TW" altLang="en-US" sz="3100" dirty="0" smtClean="0"/>
              <a:t>當愛你的鄰舍，恨你的仇敵</a:t>
            </a: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>   </a:t>
            </a:r>
            <a:r>
              <a:rPr lang="zh-TW" altLang="en-US" sz="3100" dirty="0" smtClean="0"/>
              <a:t> </a:t>
            </a:r>
            <a:r>
              <a:rPr lang="en-US" sz="3100" dirty="0" smtClean="0"/>
              <a:t>Love your neighbor hate your enemy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153400" cy="353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利 未(Lev) 19:18 </a:t>
            </a:r>
            <a:r>
              <a:rPr lang="zh-TW" altLang="en-US" sz="2400" dirty="0" smtClean="0"/>
              <a:t>不 可 報 仇 ， 也 不 可 埋 怨 你 本 國 的 子 民 ， 卻 要 愛 人 如 己 。 我 是 耶 和 華</a:t>
            </a:r>
            <a:r>
              <a:rPr lang="en-US" altLang="zh-TW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Do not seek revenge or bear a grudge against anyone among your people, but love your neighbor as yourself. I am the LORD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4410771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2. 馬</a:t>
            </a:r>
            <a:r>
              <a:rPr lang="zh-TW" altLang="en-US" sz="3100" dirty="0" smtClean="0"/>
              <a:t>太</a:t>
            </a:r>
            <a:r>
              <a:rPr lang="en-US" sz="3100" dirty="0" smtClean="0"/>
              <a:t>(Matt)5:44 </a:t>
            </a:r>
            <a:r>
              <a:rPr lang="zh-TW" altLang="en-US" sz="3100" dirty="0" smtClean="0"/>
              <a:t>要愛你們的仇敵，為那逼迫</a:t>
            </a:r>
            <a:r>
              <a:rPr lang="en-US" sz="3100" dirty="0" smtClean="0"/>
              <a:t>(</a:t>
            </a:r>
            <a:r>
              <a:rPr lang="zh-TW" altLang="en-US" sz="3100" dirty="0" smtClean="0"/>
              <a:t>詛咒</a:t>
            </a:r>
            <a:r>
              <a:rPr lang="en-US" sz="3100" dirty="0" smtClean="0"/>
              <a:t>)</a:t>
            </a:r>
            <a:r>
              <a:rPr lang="zh-TW" altLang="en-US" sz="3100" dirty="0" smtClean="0"/>
              <a:t>你們的禱</a:t>
            </a:r>
            <a:r>
              <a:rPr lang="en-US" sz="3100" dirty="0" smtClean="0"/>
              <a:t>告  love your enemies and pray for those who persecute(curse) you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191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smtClean="0"/>
              <a:t> </a:t>
            </a:r>
            <a:r>
              <a:rPr lang="zh-TW" altLang="en-US" sz="2600" dirty="0" smtClean="0"/>
              <a:t>希臘文</a:t>
            </a:r>
            <a:r>
              <a:rPr lang="en-US" sz="2600" dirty="0" smtClean="0"/>
              <a:t> : </a:t>
            </a:r>
            <a:r>
              <a:rPr lang="zh-TW" altLang="en-US" sz="2600" dirty="0" smtClean="0"/>
              <a:t>有四個字是說到愛</a:t>
            </a:r>
            <a:r>
              <a:rPr lang="en-US" sz="2600" dirty="0" smtClean="0"/>
              <a:t> In Greek, there are five words</a:t>
            </a:r>
          </a:p>
          <a:p>
            <a:pPr>
              <a:buNone/>
            </a:pPr>
            <a:r>
              <a:rPr lang="en-US" sz="2600" dirty="0" smtClean="0"/>
              <a:t> related to love:</a:t>
            </a:r>
          </a:p>
          <a:p>
            <a:pPr lvl="0" fontAlgn="t">
              <a:buNone/>
            </a:pPr>
            <a:r>
              <a:rPr lang="zh-TW" altLang="en-US" sz="2600" dirty="0" smtClean="0"/>
              <a:t>家庭的愛</a:t>
            </a:r>
            <a:r>
              <a:rPr lang="en-US" sz="2600" dirty="0" smtClean="0"/>
              <a:t> (</a:t>
            </a:r>
            <a:r>
              <a:rPr lang="en-US" sz="2600" dirty="0" err="1" smtClean="0"/>
              <a:t>storge</a:t>
            </a:r>
            <a:r>
              <a:rPr lang="en-US" sz="2600" dirty="0" smtClean="0"/>
              <a:t>):    </a:t>
            </a:r>
            <a:r>
              <a:rPr lang="zh-TW" altLang="en-US" sz="2600" dirty="0" smtClean="0"/>
              <a:t>父母愛兒女</a:t>
            </a:r>
            <a:r>
              <a:rPr lang="en-US" sz="2600" dirty="0" smtClean="0"/>
              <a:t>, </a:t>
            </a:r>
            <a:r>
              <a:rPr lang="zh-TW" altLang="en-US" sz="2600" dirty="0" smtClean="0"/>
              <a:t>兒女愛父母 </a:t>
            </a:r>
            <a:r>
              <a:rPr lang="en-US" sz="2600" dirty="0" smtClean="0"/>
              <a:t>family love</a:t>
            </a:r>
          </a:p>
          <a:p>
            <a:pPr lvl="0" fontAlgn="t">
              <a:buNone/>
            </a:pPr>
            <a:r>
              <a:rPr lang="zh-TW" altLang="en-US" sz="2600" dirty="0" smtClean="0"/>
              <a:t>情慾的愛</a:t>
            </a:r>
            <a:r>
              <a:rPr lang="en-US" sz="2600" dirty="0" smtClean="0"/>
              <a:t> (</a:t>
            </a:r>
            <a:r>
              <a:rPr lang="en-US" sz="2600" dirty="0" err="1" smtClean="0"/>
              <a:t>ero</a:t>
            </a:r>
            <a:r>
              <a:rPr lang="en-US" sz="2600" dirty="0" smtClean="0"/>
              <a:t>(a)s):   </a:t>
            </a:r>
            <a:r>
              <a:rPr lang="zh-TW" altLang="en-US" sz="2600" dirty="0" smtClean="0"/>
              <a:t>肉體的情慾 </a:t>
            </a:r>
            <a:r>
              <a:rPr lang="en-US" sz="2600" dirty="0" smtClean="0"/>
              <a:t> lusts of flesh</a:t>
            </a:r>
          </a:p>
          <a:p>
            <a:pPr lvl="0" fontAlgn="t">
              <a:buNone/>
            </a:pPr>
            <a:r>
              <a:rPr lang="zh-TW" altLang="en-US" sz="2600" dirty="0" smtClean="0"/>
              <a:t>朋友的愛</a:t>
            </a:r>
            <a:r>
              <a:rPr lang="en-US" sz="2600" dirty="0" smtClean="0"/>
              <a:t> (</a:t>
            </a:r>
            <a:r>
              <a:rPr lang="en-US" sz="2600" dirty="0" err="1" smtClean="0"/>
              <a:t>phileiain</a:t>
            </a:r>
            <a:r>
              <a:rPr lang="en-US" sz="2600" dirty="0" smtClean="0"/>
              <a:t>):  friendly love </a:t>
            </a:r>
          </a:p>
          <a:p>
            <a:pPr>
              <a:buNone/>
            </a:pPr>
            <a:r>
              <a:rPr lang="zh-TW" altLang="en-US" sz="2600" dirty="0" smtClean="0"/>
              <a:t> 神的愛</a:t>
            </a:r>
            <a:r>
              <a:rPr lang="en-US" sz="2600" dirty="0" smtClean="0"/>
              <a:t>    (Agape):   </a:t>
            </a:r>
            <a:r>
              <a:rPr lang="zh-TW" altLang="en-US" sz="2600" dirty="0" smtClean="0"/>
              <a:t>永遠的愛</a:t>
            </a:r>
            <a:r>
              <a:rPr lang="en-US" sz="2600" dirty="0" smtClean="0"/>
              <a:t>, </a:t>
            </a:r>
            <a:r>
              <a:rPr lang="zh-TW" altLang="en-US" sz="2600" dirty="0" smtClean="0"/>
              <a:t>無條件的愛</a:t>
            </a:r>
            <a:r>
              <a:rPr lang="en-US" sz="2600" dirty="0" smtClean="0"/>
              <a:t>, </a:t>
            </a:r>
            <a:r>
              <a:rPr lang="zh-TW" altLang="en-US" sz="2600" dirty="0" smtClean="0"/>
              <a:t>永不失敗的愛</a:t>
            </a:r>
            <a:endParaRPr lang="en-US" altLang="zh-TW" sz="2600" dirty="0" smtClean="0"/>
          </a:p>
          <a:p>
            <a:pPr>
              <a:buNone/>
            </a:pPr>
            <a:r>
              <a:rPr lang="en-US" sz="2600" dirty="0" smtClean="0"/>
              <a:t>                                     Everlasting and unconditional love</a:t>
            </a:r>
          </a:p>
          <a:p>
            <a:pPr>
              <a:buNone/>
            </a:pPr>
            <a:r>
              <a:rPr lang="en-US" sz="2600" dirty="0" smtClean="0"/>
              <a:t>                                     Love never fails </a:t>
            </a:r>
            <a:endParaRPr lang="en-US" sz="2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en-US" altLang="zh-TW" sz="2700" dirty="0" smtClean="0"/>
              <a:t>2. </a:t>
            </a:r>
            <a:r>
              <a:rPr lang="en-US" sz="3100" dirty="0" smtClean="0"/>
              <a:t>馬</a:t>
            </a:r>
            <a:r>
              <a:rPr lang="zh-TW" altLang="en-US" sz="3100" dirty="0" smtClean="0"/>
              <a:t>太</a:t>
            </a:r>
            <a:r>
              <a:rPr lang="en-US" sz="3100" dirty="0" smtClean="0"/>
              <a:t>(Matt)5:44 </a:t>
            </a:r>
            <a:r>
              <a:rPr lang="zh-TW" altLang="en-US" sz="3100" dirty="0" smtClean="0"/>
              <a:t>要愛你們的仇敵，為那逼迫</a:t>
            </a:r>
            <a:r>
              <a:rPr lang="en-US" sz="3100" dirty="0" smtClean="0"/>
              <a:t>(</a:t>
            </a:r>
            <a:r>
              <a:rPr lang="zh-TW" altLang="en-US" sz="3100" dirty="0" smtClean="0"/>
              <a:t>詛咒</a:t>
            </a:r>
            <a:r>
              <a:rPr lang="en-US" sz="3100" dirty="0" smtClean="0"/>
              <a:t>)</a:t>
            </a:r>
            <a:r>
              <a:rPr lang="zh-TW" altLang="en-US" sz="3100" dirty="0" smtClean="0"/>
              <a:t>你們的禱 </a:t>
            </a:r>
            <a:r>
              <a:rPr lang="en-US" sz="3100" dirty="0" smtClean="0"/>
              <a:t>告  love your enemies and pray for those who persecute(curse) you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dirty="0" smtClean="0"/>
              <a:t>Rom(羅 馬) 12:14 </a:t>
            </a:r>
            <a:r>
              <a:rPr lang="zh-TW" altLang="en-US" sz="2800" dirty="0" smtClean="0"/>
              <a:t>逼 迫 你 們 的 ， 要 給 他 們 祝 福 ； 只 要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祝 福 ， 不 可 咒 詛</a:t>
            </a:r>
            <a:r>
              <a:rPr lang="en-US" altLang="zh-TW" sz="2800" dirty="0" smtClean="0"/>
              <a:t>.</a:t>
            </a:r>
          </a:p>
          <a:p>
            <a:pPr>
              <a:buNone/>
            </a:pPr>
            <a:r>
              <a:rPr lang="zh-TW" altLang="en-US" sz="2800" dirty="0" smtClean="0"/>
              <a:t> </a:t>
            </a:r>
            <a:r>
              <a:rPr lang="en-US" sz="2800" dirty="0" smtClean="0"/>
              <a:t>Bless those who persecute you; bless and  do not curse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19-21 </a:t>
            </a:r>
            <a:r>
              <a:rPr lang="en-US" altLang="zh-TW" sz="2800" baseline="30000" dirty="0" smtClean="0"/>
              <a:t>19</a:t>
            </a:r>
            <a:r>
              <a:rPr lang="zh-TW" altLang="en-US" sz="2800" dirty="0" smtClean="0"/>
              <a:t> 親 愛 的 弟 兄 ， 不 要 自 己 伸 冤 ， 寧 可 讓 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步 ， 聽 憑 主 怒 （ 或 作 ： 讓 人 發 怒 ； 因 為 經 上 記 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著 ： 主 說 ： 伸 冤 在 我 ； 我 必 報 應 。</a:t>
            </a:r>
            <a:endParaRPr lang="en-US" altLang="zh-TW" sz="2800" dirty="0" smtClean="0"/>
          </a:p>
          <a:p>
            <a:pPr>
              <a:buNone/>
            </a:pPr>
            <a:r>
              <a:rPr lang="en-US" sz="2800" dirty="0" smtClean="0"/>
              <a:t>Do not take revenge, my dear friends, but leave room for God’s </a:t>
            </a:r>
          </a:p>
          <a:p>
            <a:pPr>
              <a:buNone/>
            </a:pPr>
            <a:r>
              <a:rPr lang="en-US" sz="2800" dirty="0" smtClean="0"/>
              <a:t>wrath, for it is written: “It is mine to avenge; I will repay,</a:t>
            </a:r>
            <a:r>
              <a:rPr lang="zh-TW" altLang="en-US" sz="2800" dirty="0" smtClean="0"/>
              <a:t> </a:t>
            </a:r>
            <a:endParaRPr lang="en-US" altLang="zh-TW" sz="2800" dirty="0" smtClean="0"/>
          </a:p>
          <a:p>
            <a:pPr>
              <a:buNone/>
            </a:pPr>
            <a:endParaRPr lang="zh-TW" altLang="en-US" sz="2800" dirty="0" smtClean="0"/>
          </a:p>
          <a:p>
            <a:pPr>
              <a:buNone/>
            </a:pPr>
            <a:r>
              <a:rPr lang="zh-TW" altLang="en-US" sz="2800" dirty="0" smtClean="0"/>
              <a:t> </a:t>
            </a: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3100" dirty="0" smtClean="0"/>
              <a:t>3. 馬</a:t>
            </a:r>
            <a:r>
              <a:rPr lang="zh-TW" altLang="en-US" sz="3100" dirty="0" smtClean="0"/>
              <a:t>太 </a:t>
            </a:r>
            <a:r>
              <a:rPr lang="en-US" sz="3100" dirty="0" smtClean="0"/>
              <a:t>(Matt)5:45</a:t>
            </a:r>
            <a:r>
              <a:rPr lang="en-US" sz="3100" b="1" dirty="0" smtClean="0"/>
              <a:t>  </a:t>
            </a:r>
            <a:r>
              <a:rPr lang="zh-TW" altLang="en-US" sz="3100" dirty="0" smtClean="0"/>
              <a:t>可</a:t>
            </a:r>
            <a:r>
              <a:rPr lang="zh-TW" altLang="en-US" sz="3100" b="1" dirty="0" smtClean="0"/>
              <a:t> </a:t>
            </a:r>
            <a:r>
              <a:rPr lang="zh-TW" altLang="en-US" sz="3100" dirty="0" smtClean="0"/>
              <a:t>以作你們天父的兒子 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r>
              <a:rPr lang="en-US" sz="3100" dirty="0" smtClean="0"/>
              <a:t>    may be children(sons) of your Father in heaven</a:t>
            </a:r>
            <a:br>
              <a:rPr lang="en-US" sz="3100" dirty="0" smtClean="0"/>
            </a:br>
            <a:r>
              <a:rPr lang="en-US" sz="3100" dirty="0" smtClean="0"/>
              <a:t> 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983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彼 得 前 書(1Pt) 2:21–24  </a:t>
            </a:r>
            <a:r>
              <a:rPr lang="en-US" sz="2800" baseline="30000" dirty="0" smtClean="0"/>
              <a:t>21</a:t>
            </a:r>
            <a:r>
              <a:rPr lang="en-US" sz="2800" dirty="0" smtClean="0"/>
              <a:t>  </a:t>
            </a:r>
            <a:r>
              <a:rPr lang="zh-TW" altLang="en-US" sz="2800" dirty="0" smtClean="0"/>
              <a:t>基 督 也 為我們 受 過 苦 ， 給我們 留 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下 榜 樣 ， 叫 你 們 跟 隨 他 的 腳 蹤 行</a:t>
            </a:r>
            <a:endParaRPr lang="en-US" altLang="zh-TW" sz="2800" dirty="0" smtClean="0"/>
          </a:p>
          <a:p>
            <a:pPr>
              <a:buNone/>
            </a:pPr>
            <a:r>
              <a:rPr lang="en-US" sz="2800" dirty="0" smtClean="0"/>
              <a:t>Christ suffered for us, leaving us an example,  that you should follow </a:t>
            </a:r>
          </a:p>
          <a:p>
            <a:pPr>
              <a:buNone/>
            </a:pPr>
            <a:r>
              <a:rPr lang="en-US" sz="2800" dirty="0" smtClean="0"/>
              <a:t>in his steps</a:t>
            </a:r>
          </a:p>
          <a:p>
            <a:pPr>
              <a:buNone/>
            </a:pPr>
            <a:endParaRPr lang="en-US" altLang="zh-TW" sz="2800" baseline="30000" dirty="0" smtClean="0"/>
          </a:p>
          <a:p>
            <a:pPr>
              <a:buNone/>
            </a:pPr>
            <a:r>
              <a:rPr lang="en-US" altLang="zh-TW" sz="2800" baseline="30000" dirty="0" smtClean="0"/>
              <a:t>22</a:t>
            </a:r>
            <a:r>
              <a:rPr lang="zh-TW" altLang="en-US" sz="2800" dirty="0" smtClean="0"/>
              <a:t> 他 並 沒 有 犯 罪 ， 口 裡 也 沒 有 詭 詐</a:t>
            </a:r>
            <a:endParaRPr lang="en-US" altLang="zh-TW" sz="2800" dirty="0" smtClean="0"/>
          </a:p>
          <a:p>
            <a:pPr>
              <a:buNone/>
            </a:pPr>
            <a:r>
              <a:rPr lang="en-US" sz="2800" dirty="0" smtClean="0"/>
              <a:t>He committed no sin, and no deceit was found in his mouth.”</a:t>
            </a:r>
            <a:r>
              <a:rPr lang="en-US" sz="2800" baseline="30000" dirty="0" smtClean="0"/>
              <a:t>[</a:t>
            </a:r>
          </a:p>
          <a:p>
            <a:pPr>
              <a:buNone/>
            </a:pPr>
            <a:endParaRPr lang="en-US" sz="2800" baseline="30000" dirty="0" smtClean="0"/>
          </a:p>
          <a:p>
            <a:pPr>
              <a:buNone/>
            </a:pPr>
            <a:r>
              <a:rPr lang="en-US" sz="2800" baseline="30000" dirty="0" smtClean="0"/>
              <a:t>24 </a:t>
            </a:r>
            <a:r>
              <a:rPr lang="zh-TW" altLang="en-US" sz="2800" dirty="0" smtClean="0"/>
              <a:t>他 被 掛 在 木 頭 上 ， 親 身 擔 當 了 我 們 的 罪 ， 使 我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們 既 然 在 罪 上 死 ， 就 得 以 在 義 上 活 </a:t>
            </a:r>
            <a:endParaRPr lang="en-US" altLang="zh-TW" sz="2800" dirty="0" smtClean="0"/>
          </a:p>
          <a:p>
            <a:pPr>
              <a:buNone/>
            </a:pPr>
            <a:r>
              <a:rPr lang="en-US" sz="2800" dirty="0" smtClean="0"/>
              <a:t>He himself bore our sins” in his body on the cross, so that we </a:t>
            </a:r>
          </a:p>
          <a:p>
            <a:pPr>
              <a:buNone/>
            </a:pPr>
            <a:r>
              <a:rPr lang="en-US" sz="2800" dirty="0" smtClean="0"/>
              <a:t>might die to sins and live for righteousness</a:t>
            </a: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2286000"/>
          </a:xfrm>
        </p:spPr>
        <p:txBody>
          <a:bodyPr>
            <a:normAutofit/>
          </a:bodyPr>
          <a:lstStyle/>
          <a:p>
            <a:pPr algn="l" fontAlgn="t"/>
            <a:r>
              <a:rPr lang="en-US" altLang="zh-TW" sz="2800" b="1" dirty="0" smtClean="0"/>
              <a:t>4. </a:t>
            </a:r>
            <a:r>
              <a:rPr lang="zh-TW" altLang="en-US" sz="2800" b="1" dirty="0" smtClean="0"/>
              <a:t>太</a:t>
            </a:r>
            <a:r>
              <a:rPr lang="en-US" sz="2800" dirty="0" smtClean="0"/>
              <a:t>(Matt)5:46-47</a:t>
            </a:r>
            <a:r>
              <a:rPr lang="en-US" sz="2800" b="1" dirty="0" smtClean="0"/>
              <a:t>   </a:t>
            </a:r>
            <a:r>
              <a:rPr lang="zh-TW" altLang="en-US" sz="2800" dirty="0" smtClean="0"/>
              <a:t>你們若單愛那愛你們的人，有甚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   </a:t>
            </a:r>
            <a:r>
              <a:rPr lang="zh-TW" altLang="en-US" sz="2800" dirty="0" smtClean="0"/>
              <a:t> 麼賞賜呢  </a:t>
            </a:r>
            <a:r>
              <a:rPr lang="en-US" sz="2800" dirty="0" smtClean="0"/>
              <a:t>?  </a:t>
            </a:r>
            <a:r>
              <a:rPr lang="zh-TW" altLang="en-US" sz="2800" dirty="0" smtClean="0"/>
              <a:t>有甚麼長處</a:t>
            </a:r>
            <a:r>
              <a:rPr lang="en-US" sz="2800" dirty="0" smtClean="0"/>
              <a:t> ?</a:t>
            </a:r>
            <a:br>
              <a:rPr lang="en-US" sz="2800" dirty="0" smtClean="0"/>
            </a:br>
            <a:r>
              <a:rPr lang="en-US" sz="2800" dirty="0" smtClean="0"/>
              <a:t>   If you love those who love you, what reward will you </a:t>
            </a:r>
            <a:br>
              <a:rPr lang="en-US" sz="2800" dirty="0" smtClean="0"/>
            </a:br>
            <a:r>
              <a:rPr lang="en-US" sz="2800" dirty="0" smtClean="0"/>
              <a:t>   get?  What do you do more </a:t>
            </a:r>
            <a:r>
              <a:rPr lang="en-US" sz="2800" i="1" dirty="0" smtClean="0"/>
              <a:t>than others?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305800" cy="3535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馬</a:t>
            </a:r>
            <a:r>
              <a:rPr lang="zh-TW" altLang="en-US" sz="2800" b="1" dirty="0" smtClean="0"/>
              <a:t>太 </a:t>
            </a:r>
            <a:r>
              <a:rPr lang="en-US" sz="2800" dirty="0" smtClean="0"/>
              <a:t>(Matt) 5:20</a:t>
            </a:r>
            <a:r>
              <a:rPr lang="en-US" sz="2800" b="1" dirty="0" smtClean="0"/>
              <a:t>   </a:t>
            </a:r>
            <a:r>
              <a:rPr lang="zh-TW" altLang="en-US" sz="2800" dirty="0" smtClean="0"/>
              <a:t>我 告 訴 你 們 ， 你 們 的 義 若 不 勝 於 文 士 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和 法 利 賽 人 的 義 ， 斷 不 能 進 天 國  </a:t>
            </a:r>
            <a:endParaRPr lang="en-US" altLang="zh-TW" sz="2800" dirty="0" smtClean="0"/>
          </a:p>
          <a:p>
            <a:pPr>
              <a:buNone/>
            </a:pPr>
            <a:r>
              <a:rPr lang="en-US" sz="2800" dirty="0" smtClean="0"/>
              <a:t>For I tell you that unless your righteousness surpasses that of the </a:t>
            </a:r>
          </a:p>
          <a:p>
            <a:pPr>
              <a:buNone/>
            </a:pPr>
            <a:r>
              <a:rPr lang="en-US" sz="2800" dirty="0" smtClean="0"/>
              <a:t>Pharisees and the teachers of the law, you will certainly not enter </a:t>
            </a:r>
          </a:p>
          <a:p>
            <a:pPr>
              <a:buNone/>
            </a:pPr>
            <a:r>
              <a:rPr lang="en-US" sz="2800" dirty="0" smtClean="0"/>
              <a:t>the kingdom of heaven. </a:t>
            </a:r>
            <a:endParaRPr lang="en-US" sz="2800" b="1" dirty="0" smtClean="0"/>
          </a:p>
          <a:p>
            <a:pPr>
              <a:buNone/>
            </a:pPr>
            <a:r>
              <a:rPr lang="en-US" altLang="zh-TW" sz="2800" dirty="0" smtClean="0"/>
              <a:t> 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腓 立 比(Phil) 4:13  </a:t>
            </a:r>
            <a:r>
              <a:rPr lang="zh-TW" altLang="en-US" sz="2800" dirty="0" smtClean="0"/>
              <a:t>我 靠 著 那 加 給 我 力 量 的 ， 凡 事 都 能 做 </a:t>
            </a:r>
            <a:endParaRPr lang="en-US" altLang="zh-TW" sz="2800" dirty="0" smtClean="0"/>
          </a:p>
          <a:p>
            <a:pPr>
              <a:buNone/>
            </a:pPr>
            <a:r>
              <a:rPr lang="en-US" sz="2800" dirty="0" smtClean="0"/>
              <a:t>I can do all this through him who gives me strength</a:t>
            </a:r>
            <a:endParaRPr lang="en-US" altLang="zh-TW" sz="2800" dirty="0" smtClean="0"/>
          </a:p>
          <a:p>
            <a:pPr>
              <a:buNone/>
            </a:pPr>
            <a:r>
              <a:rPr lang="en-US" sz="2600" b="1" dirty="0" smtClean="0"/>
              <a:t>   </a:t>
            </a:r>
          </a:p>
          <a:p>
            <a:pPr>
              <a:buNone/>
            </a:pPr>
            <a:r>
              <a:rPr lang="en-US" sz="2400" b="1" dirty="0" smtClean="0"/>
              <a:t> 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3100" b="1" dirty="0" smtClean="0"/>
              <a:t/>
            </a:r>
            <a:br>
              <a:rPr lang="en-US" altLang="zh-TW" sz="3100" b="1" dirty="0" smtClean="0"/>
            </a:br>
            <a:r>
              <a:rPr lang="en-US" altLang="zh-TW" sz="3100" b="1" dirty="0" smtClean="0"/>
              <a:t>4. </a:t>
            </a:r>
            <a:r>
              <a:rPr lang="zh-TW" altLang="en-US" sz="3100" b="1" dirty="0" smtClean="0"/>
              <a:t>太</a:t>
            </a:r>
            <a:r>
              <a:rPr lang="en-US" sz="3100" dirty="0" smtClean="0"/>
              <a:t>(Matt)5:46-47</a:t>
            </a:r>
            <a:r>
              <a:rPr lang="en-US" sz="3100" b="1" dirty="0" smtClean="0"/>
              <a:t>   </a:t>
            </a:r>
            <a:r>
              <a:rPr lang="zh-TW" altLang="en-US" sz="3100" dirty="0" smtClean="0"/>
              <a:t>你們若單愛那愛你們的人，有甚</a:t>
            </a: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>    </a:t>
            </a:r>
            <a:r>
              <a:rPr lang="zh-TW" altLang="en-US" sz="3100" dirty="0" smtClean="0"/>
              <a:t>麼賞賜呢  </a:t>
            </a:r>
            <a:r>
              <a:rPr lang="en-US" sz="3100" dirty="0" smtClean="0"/>
              <a:t>?  </a:t>
            </a:r>
            <a:r>
              <a:rPr lang="zh-TW" altLang="en-US" sz="3100" dirty="0" smtClean="0"/>
              <a:t>有甚麼長處</a:t>
            </a:r>
            <a:r>
              <a:rPr lang="en-US" sz="3100" dirty="0" smtClean="0"/>
              <a:t> ?</a:t>
            </a:r>
            <a:br>
              <a:rPr lang="en-US" sz="3100" dirty="0" smtClean="0"/>
            </a:br>
            <a:r>
              <a:rPr lang="en-US" sz="3100" dirty="0" smtClean="0"/>
              <a:t>    If you love those who love you, what reward will you </a:t>
            </a:r>
            <a:br>
              <a:rPr lang="en-US" sz="3100" dirty="0" smtClean="0"/>
            </a:br>
            <a:r>
              <a:rPr lang="en-US" sz="3100" dirty="0" smtClean="0"/>
              <a:t>    get?  What do you do more </a:t>
            </a:r>
            <a:r>
              <a:rPr lang="en-US" sz="3100" i="1" dirty="0" smtClean="0"/>
              <a:t>than others?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599"/>
            <a:ext cx="8077200" cy="327660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羅 馬(Rom)8:1</a:t>
            </a:r>
            <a:r>
              <a:rPr lang="en-US" sz="2400" b="1" dirty="0" smtClean="0"/>
              <a:t> -2 </a:t>
            </a:r>
            <a:r>
              <a:rPr lang="zh-TW" altLang="en-US" sz="2400" dirty="0" smtClean="0"/>
              <a:t>如 今 ， 那 些 在 基 督 耶 穌 裡 的 就 不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定 罪 了 。  </a:t>
            </a:r>
            <a:r>
              <a:rPr lang="en-US" altLang="zh-TW" sz="2400" baseline="30000" dirty="0" smtClean="0"/>
              <a:t>2</a:t>
            </a:r>
            <a:r>
              <a:rPr lang="zh-TW" altLang="en-US" sz="2400" dirty="0" smtClean="0"/>
              <a:t> 因 為 賜 生 命 聖 靈 的 律 ， 在 基 督 耶 穌 裡 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釋 放 了 我 ， 使 我 脫 離 罪 和 死 的 律 了 </a:t>
            </a:r>
            <a:endParaRPr lang="en-US" altLang="zh-TW" sz="2400" dirty="0" smtClean="0"/>
          </a:p>
          <a:p>
            <a:pPr>
              <a:buNone/>
            </a:pPr>
            <a:r>
              <a:rPr lang="en-US" sz="2400" dirty="0" smtClean="0"/>
              <a:t>Therefore, there is now no condemnation for those who are </a:t>
            </a:r>
          </a:p>
          <a:p>
            <a:pPr>
              <a:buNone/>
            </a:pPr>
            <a:r>
              <a:rPr lang="en-US" sz="2400" dirty="0" smtClean="0"/>
              <a:t>in Christ Jesus, 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because through Christ Jesus the law of the</a:t>
            </a:r>
          </a:p>
          <a:p>
            <a:pPr>
              <a:buNone/>
            </a:pPr>
            <a:r>
              <a:rPr lang="en-US" sz="2400" dirty="0" smtClean="0"/>
              <a:t>Spirit who gives life has set you</a:t>
            </a:r>
            <a:r>
              <a:rPr lang="en-US" sz="2400" baseline="30000" dirty="0" smtClean="0"/>
              <a:t>[</a:t>
            </a:r>
            <a:r>
              <a:rPr lang="en-US" sz="2400" baseline="30000" dirty="0" smtClean="0">
                <a:hlinkClick r:id="" action="ppaction://hlinkfile" tooltip="See footnote a"/>
              </a:rPr>
              <a:t>a</a:t>
            </a:r>
            <a:r>
              <a:rPr lang="en-US" sz="2400" baseline="30000" dirty="0" smtClean="0"/>
              <a:t>]</a:t>
            </a:r>
            <a:r>
              <a:rPr lang="en-US" sz="2400" dirty="0" smtClean="0"/>
              <a:t> free from the law of sin </a:t>
            </a:r>
          </a:p>
          <a:p>
            <a:pPr>
              <a:buNone/>
            </a:pPr>
            <a:r>
              <a:rPr lang="en-US" sz="2400" dirty="0" smtClean="0"/>
              <a:t>and death. </a:t>
            </a:r>
            <a:endParaRPr lang="zh-TW" alt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altLang="zh-TW" sz="3100" b="1" dirty="0" smtClean="0"/>
              <a:t>5. </a:t>
            </a:r>
            <a:r>
              <a:rPr lang="zh-TW" altLang="en-US" sz="3100" b="1" dirty="0" smtClean="0"/>
              <a:t>太</a:t>
            </a:r>
            <a:r>
              <a:rPr lang="en-US" sz="3100" dirty="0" smtClean="0"/>
              <a:t>(Matt)5:48  </a:t>
            </a:r>
            <a:r>
              <a:rPr lang="zh-TW" altLang="en-US" sz="3100" dirty="0" smtClean="0"/>
              <a:t>要完全，像天父完全一樣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  Be perfect as your heavenly Father is perfect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534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創 世 (Gen) 1:26   </a:t>
            </a:r>
            <a:r>
              <a:rPr lang="zh-TW" altLang="en-US" sz="2400" dirty="0" smtClean="0"/>
              <a:t>神 說 ： 我 們 要 照 著 我 們 的 形 像 、 按 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著 我 們 的 樣 式 造 人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</a:t>
            </a:r>
            <a:r>
              <a:rPr lang="en-US" sz="2400" dirty="0" smtClean="0"/>
              <a:t>Then God said, “Let us make mankind in our image, in our </a:t>
            </a:r>
          </a:p>
          <a:p>
            <a:pPr>
              <a:buNone/>
            </a:pPr>
            <a:r>
              <a:rPr lang="en-US" sz="2400" dirty="0" smtClean="0"/>
              <a:t>likeness,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661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  要 完 全 ， 像 你 們 的 天 父 完 全 一 樣 </vt:lpstr>
      <vt:lpstr> 1. 馬太(Matt )5:43 當愛你的鄰舍，恨你的仇敵     Love your neighbor hate your enemy  </vt:lpstr>
      <vt:lpstr> 2. 馬太(Matt)5:44 要愛你們的仇敵，為那逼迫(詛咒)你們的禱告  love your enemies and pray for those who persecute(curse) you    </vt:lpstr>
      <vt:lpstr> 2. 馬太(Matt)5:44 要愛你們的仇敵，為那逼迫(詛咒)你們的禱 告  love your enemies and pray for those who persecute(curse) you </vt:lpstr>
      <vt:lpstr> 3. 馬太 (Matt)5:45  可 以作你們天父的兒子       may be children(sons) of your Father in heaven  </vt:lpstr>
      <vt:lpstr>4. 太(Matt)5:46-47   你們若單愛那愛你們的人，有甚     麼賞賜呢  ?  有甚麼長處 ?    If you love those who love you, what reward will you     get?  What do you do more than others? </vt:lpstr>
      <vt:lpstr> 4. 太(Matt)5:46-47   你們若單愛那愛你們的人，有甚     麼賞賜呢  ?  有甚麼長處 ?     If you love those who love you, what reward will you      get?  What do you do more than others? </vt:lpstr>
      <vt:lpstr>5. 太(Matt)5:48  要完全，像天父完全一樣          Be perfect as your heavenly Father is perfect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jil6078</cp:lastModifiedBy>
  <cp:revision>59</cp:revision>
  <dcterms:created xsi:type="dcterms:W3CDTF">2006-08-16T00:00:00Z</dcterms:created>
  <dcterms:modified xsi:type="dcterms:W3CDTF">2012-01-22T14:46:04Z</dcterms:modified>
</cp:coreProperties>
</file>