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23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59" r:id="rId4"/>
    <p:sldId id="263" r:id="rId5"/>
    <p:sldId id="267" r:id="rId6"/>
    <p:sldId id="269" r:id="rId7"/>
    <p:sldId id="260" r:id="rId8"/>
    <p:sldId id="265" r:id="rId9"/>
    <p:sldId id="27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-4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viewProps" Target="viewProps.xml"/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24561-83FE-634F-BCFD-11ACD8443522}" type="datetimeFigureOut">
              <a:rPr lang="en-US" smtClean="0"/>
              <a:t>2/15/12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A273-AE92-8845-B417-FA43216F4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7844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D8068-3CDB-9144-A289-39A87E8111A1}" type="datetimeFigureOut">
              <a:rPr lang="en-US" smtClean="0"/>
              <a:t>2/15/12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C1F81-4BF8-7D49-AA58-B356C6DEA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40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C63F-6061-F648-B42E-3069720ABEB0}" type="datetime1">
              <a:rPr lang="en-US" smtClean="0"/>
              <a:t>2/15/12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FD4E-B76C-9A47-8C14-1E45E9E29A6E}" type="datetime1">
              <a:rPr lang="en-US" smtClean="0"/>
              <a:t>2/15/12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88992-425E-2C46-8DA6-F5D20012DAA8}" type="datetime1">
              <a:rPr lang="en-US" smtClean="0"/>
              <a:t>2/15/12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46B-CCA9-2440-B9F2-01437423A41C}" type="datetime1">
              <a:rPr lang="en-US" smtClean="0"/>
              <a:t>2/15/12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6950-DB0F-AB4D-9A78-A7E0900CFEEE}" type="datetime1">
              <a:rPr lang="en-US" smtClean="0"/>
              <a:t>2/15/12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84F08-9D7B-7644-9FFC-01F6CA8230F0}" type="datetime1">
              <a:rPr lang="en-US" smtClean="0"/>
              <a:t>2/15/12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7479-9421-1040-BE8C-91729A4D8C3C}" type="datetime1">
              <a:rPr lang="en-US" smtClean="0"/>
              <a:t>2/15/12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75091-14F7-1C4E-8515-0DE181FE59DD}" type="datetime1">
              <a:rPr lang="en-US" smtClean="0"/>
              <a:t>2/15/12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583A-263D-1D4F-A1F8-C5DCB47EECD6}" type="datetime1">
              <a:rPr lang="en-US" smtClean="0"/>
              <a:t>2/15/12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0E1-6885-DE43-9EFA-5E43316A729D}" type="datetime1">
              <a:rPr lang="en-US" smtClean="0"/>
              <a:t>2/15/12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F2-B982-B340-960D-9E786083808C}" type="datetime1">
              <a:rPr lang="en-US" smtClean="0"/>
              <a:t>2/15/12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69F46BC-AC76-5149-98F6-B26C65586BD6}" type="datetime1">
              <a:rPr lang="en-US" smtClean="0"/>
              <a:t>2/15/12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40" r:id="rId1"/>
    <p:sldLayoutId id="2147485241" r:id="rId2"/>
    <p:sldLayoutId id="2147485242" r:id="rId3"/>
    <p:sldLayoutId id="2147485243" r:id="rId4"/>
    <p:sldLayoutId id="2147485244" r:id="rId5"/>
    <p:sldLayoutId id="2147485245" r:id="rId6"/>
    <p:sldLayoutId id="2147485246" r:id="rId7"/>
    <p:sldLayoutId id="2147485247" r:id="rId8"/>
    <p:sldLayoutId id="2147485248" r:id="rId9"/>
    <p:sldLayoutId id="2147485249" r:id="rId10"/>
    <p:sldLayoutId id="2147485250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93776" y="4668693"/>
            <a:ext cx="8406384" cy="1576659"/>
          </a:xfrm>
        </p:spPr>
        <p:txBody>
          <a:bodyPr>
            <a:normAutofit fontScale="92500"/>
          </a:bodyPr>
          <a:lstStyle/>
          <a:p>
            <a:r>
              <a:rPr lang="en-US" altLang="ja-JP" b="1" dirty="0" smtClean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zh-CHT" b="1" dirty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1 </a:t>
            </a:r>
            <a:r>
              <a:rPr lang="en-US" altLang="zh-CHT" b="1" dirty="0" smtClean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John </a:t>
            </a:r>
            <a:r>
              <a:rPr lang="zh-CHT" altLang="en-US" b="1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約翰一書</a:t>
            </a:r>
            <a:r>
              <a:rPr lang="en-US" altLang="zh-CHT" b="1" dirty="0" smtClean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 1</a:t>
            </a:r>
            <a:r>
              <a:rPr lang="en-US" altLang="zh-CHT" b="1" dirty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: 5-10; Eph. </a:t>
            </a:r>
            <a:r>
              <a:rPr lang="zh-CHT" altLang="en-US" b="1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以弗所書</a:t>
            </a:r>
            <a:r>
              <a:rPr lang="en-US" altLang="zh-CHT" b="1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 </a:t>
            </a:r>
            <a:r>
              <a:rPr lang="en-US" altLang="zh-CHT" b="1" dirty="0" smtClean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5</a:t>
            </a:r>
            <a:r>
              <a:rPr lang="en-US" altLang="zh-CHT" b="1" dirty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: 8-</a:t>
            </a:r>
            <a:r>
              <a:rPr lang="en-US" altLang="zh-CHT" b="1" dirty="0" smtClean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14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Greater Kansas City Chinese Christian Church </a:t>
            </a:r>
            <a:r>
              <a:rPr lang="ja-JP" altLang="en-US" sz="2400" b="1" dirty="0" smtClean="0">
                <a:solidFill>
                  <a:schemeClr val="tx1"/>
                </a:solidFill>
                <a:latin typeface="华文宋体" charset="0"/>
                <a:ea typeface="华文宋体" charset="0"/>
                <a:cs typeface="华文宋体" charset="0"/>
              </a:rPr>
              <a:t>堪城华人</a:t>
            </a:r>
            <a:r>
              <a:rPr lang="ja-JP" altLang="en-US" sz="2400" b="1" dirty="0">
                <a:solidFill>
                  <a:schemeClr val="tx1"/>
                </a:solidFill>
                <a:latin typeface="华文宋体" charset="0"/>
                <a:ea typeface="华文宋体" charset="0"/>
                <a:cs typeface="华文宋体" charset="0"/>
              </a:rPr>
              <a:t>基督</a:t>
            </a:r>
            <a:r>
              <a:rPr lang="ja-JP" altLang="en-US" sz="2400" b="1" dirty="0" smtClean="0">
                <a:solidFill>
                  <a:schemeClr val="tx1"/>
                </a:solidFill>
                <a:latin typeface="华文宋体" charset="0"/>
                <a:ea typeface="华文宋体" charset="0"/>
                <a:cs typeface="华文宋体" charset="0"/>
              </a:rPr>
              <a:t>教会</a:t>
            </a:r>
            <a:endParaRPr lang="en-US" altLang="ja-JP" sz="2400" b="1" dirty="0" smtClean="0">
              <a:solidFill>
                <a:schemeClr val="tx1"/>
              </a:solidFill>
              <a:latin typeface="华文宋体" charset="0"/>
              <a:ea typeface="华文宋体" charset="0"/>
              <a:cs typeface="华文宋体" charset="0"/>
            </a:endParaRPr>
          </a:p>
          <a:p>
            <a:r>
              <a:rPr lang="en-US" sz="2400" b="1" dirty="0" smtClean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FEB</a:t>
            </a:r>
            <a:r>
              <a:rPr lang="en-US" sz="2400" b="1" dirty="0" smtClean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. </a:t>
            </a:r>
            <a:r>
              <a:rPr lang="en-US" sz="2400" b="1" dirty="0" smtClean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19, </a:t>
            </a:r>
            <a:r>
              <a:rPr lang="en-US" sz="2400" b="1" dirty="0" smtClean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2012</a:t>
            </a:r>
            <a:endParaRPr lang="en-US" sz="2400" b="1" dirty="0">
              <a:solidFill>
                <a:schemeClr val="tx1"/>
              </a:solidFill>
              <a:latin typeface="Corbel" charset="0"/>
              <a:ea typeface="ＭＳ Ｐゴシック" charset="0"/>
              <a:cs typeface="ＭＳ Ｐゴシック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93775" y="3041459"/>
            <a:ext cx="8063133" cy="1470025"/>
          </a:xfrm>
        </p:spPr>
        <p:txBody>
          <a:bodyPr/>
          <a:lstStyle/>
          <a:p>
            <a:r>
              <a:rPr lang="en-US" sz="4000" b="1" u="sng" dirty="0">
                <a:effectLst/>
              </a:rPr>
              <a:t>Walking in the </a:t>
            </a:r>
            <a:r>
              <a:rPr lang="en-US" sz="4000" b="1" u="sng" dirty="0" smtClean="0">
                <a:effectLst/>
              </a:rPr>
              <a:t>Light of God </a:t>
            </a:r>
            <a:r>
              <a:rPr lang="en-US" b="1" u="sng" dirty="0" smtClean="0">
                <a:effectLst/>
              </a:rPr>
              <a:t/>
            </a:r>
            <a:br>
              <a:rPr lang="en-US" b="1" u="sng" dirty="0" smtClean="0">
                <a:effectLst/>
              </a:rPr>
            </a:br>
            <a:r>
              <a:rPr lang="zh-TW" altLang="en-US" dirty="0" smtClean="0">
                <a:effectLst/>
                <a:latin typeface="宋体"/>
                <a:ea typeface="宋体"/>
              </a:rPr>
              <a:t>在</a:t>
            </a:r>
            <a:r>
              <a:rPr lang="en-US" altLang="zh-TW" dirty="0" smtClean="0">
                <a:effectLst/>
                <a:latin typeface="宋体"/>
                <a:ea typeface="宋体"/>
              </a:rPr>
              <a:t> </a:t>
            </a:r>
            <a:r>
              <a:rPr lang="zh-TW" altLang="en-US" dirty="0" smtClean="0">
                <a:effectLst/>
                <a:latin typeface="宋体"/>
                <a:ea typeface="宋体"/>
              </a:rPr>
              <a:t>神光中的</a:t>
            </a:r>
            <a:r>
              <a:rPr lang="zh-TW" altLang="en-US" dirty="0">
                <a:effectLst/>
                <a:latin typeface="宋体"/>
                <a:ea typeface="宋体"/>
              </a:rPr>
              <a:t>生活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642732" cy="2781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72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r>
              <a:rPr lang="en-US" sz="3200" b="1" dirty="0">
                <a:effectLst/>
              </a:rPr>
              <a:t>Encouragements/Applications from This Text </a:t>
            </a:r>
            <a:r>
              <a:rPr lang="en-US" sz="3200" b="1" dirty="0">
                <a:effectLst/>
                <a:latin typeface="宋体"/>
                <a:ea typeface="宋体"/>
                <a:cs typeface="宋体"/>
              </a:rPr>
              <a:t>经文的鼓励与应</a:t>
            </a:r>
            <a:r>
              <a:rPr lang="en-US" sz="3200" b="1" dirty="0" smtClean="0">
                <a:effectLst/>
                <a:latin typeface="宋体"/>
                <a:ea typeface="宋体"/>
                <a:cs typeface="宋体"/>
              </a:rPr>
              <a:t>用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93914" y="1760255"/>
            <a:ext cx="805896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Times"/>
                <a:ea typeface="ＭＳ Ｐゴシック" charset="0"/>
                <a:cs typeface="Times"/>
              </a:rPr>
              <a:t>If we walk in the light, of God, </a:t>
            </a:r>
            <a:r>
              <a:rPr lang="en-US" sz="2800" dirty="0" smtClean="0">
                <a:solidFill>
                  <a:srgbClr val="000000"/>
                </a:solidFill>
                <a:latin typeface="Times"/>
                <a:ea typeface="ＭＳ Ｐゴシック" charset="0"/>
                <a:cs typeface="Times"/>
              </a:rPr>
              <a:t>…</a:t>
            </a:r>
            <a:endParaRPr lang="en-US" sz="2800" dirty="0">
              <a:solidFill>
                <a:srgbClr val="000000"/>
              </a:solidFill>
              <a:latin typeface="Times"/>
              <a:ea typeface="ＭＳ Ｐゴシック" charset="0"/>
              <a:cs typeface="Times"/>
            </a:endParaRPr>
          </a:p>
          <a:p>
            <a:r>
              <a:rPr lang="zh-CHT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如</a:t>
            </a:r>
            <a:r>
              <a:rPr 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果</a:t>
            </a:r>
            <a:r>
              <a:rPr lang="zh-TW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我们</a:t>
            </a:r>
            <a:r>
              <a:rPr lang="zh-TW" altLang="en-US" sz="24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行在 </a:t>
            </a:r>
            <a:r>
              <a:rPr lang="zh-TW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神的光中</a:t>
            </a:r>
            <a:r>
              <a:rPr lang="en-US" altLang="zh-TW" sz="2400" dirty="0" smtClean="0">
                <a:solidFill>
                  <a:srgbClr val="000000"/>
                </a:solidFill>
                <a:latin typeface="Times"/>
                <a:ea typeface="SimSun" charset="0"/>
                <a:cs typeface="Times"/>
              </a:rPr>
              <a:t>, </a:t>
            </a:r>
            <a:r>
              <a:rPr lang="en-US" altLang="zh-TW" sz="2400" dirty="0" smtClean="0">
                <a:solidFill>
                  <a:srgbClr val="000000"/>
                </a:solidFill>
                <a:latin typeface="Times"/>
                <a:ea typeface="SimSun" charset="0"/>
                <a:cs typeface="Times"/>
              </a:rPr>
              <a:t>…</a:t>
            </a:r>
            <a:endParaRPr lang="en-US" altLang="ja-JP" sz="2800" dirty="0" smtClean="0">
              <a:solidFill>
                <a:srgbClr val="000000"/>
              </a:solidFill>
              <a:latin typeface="Times"/>
              <a:ea typeface="SimSun" charset="0"/>
              <a:cs typeface="Times"/>
            </a:endParaRPr>
          </a:p>
          <a:p>
            <a:pPr marL="285750" indent="-285750">
              <a:buFont typeface="Arial"/>
              <a:buChar char="•"/>
            </a:pPr>
            <a:endParaRPr lang="en-US" dirty="0" smtClean="0">
              <a:solidFill>
                <a:srgbClr val="000000"/>
              </a:solidFill>
            </a:endParaRP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We </a:t>
            </a:r>
            <a:r>
              <a:rPr lang="en-US" sz="2000" dirty="0" smtClean="0">
                <a:solidFill>
                  <a:srgbClr val="000000"/>
                </a:solidFill>
              </a:rPr>
              <a:t>recognize that God </a:t>
            </a:r>
            <a:r>
              <a:rPr lang="en-US" sz="2000" dirty="0">
                <a:solidFill>
                  <a:srgbClr val="000000"/>
                </a:solidFill>
              </a:rPr>
              <a:t>is light and in him is no darkness at all. His truth is </a:t>
            </a:r>
            <a:r>
              <a:rPr lang="en-US" sz="2000" dirty="0" smtClean="0">
                <a:solidFill>
                  <a:srgbClr val="000000"/>
                </a:solidFill>
              </a:rPr>
              <a:t>prepared for </a:t>
            </a:r>
            <a:r>
              <a:rPr lang="en-US" sz="2000" dirty="0">
                <a:solidFill>
                  <a:srgbClr val="000000"/>
                </a:solidFill>
              </a:rPr>
              <a:t>all who come to him</a:t>
            </a:r>
            <a:r>
              <a:rPr lang="en-US" sz="2000" dirty="0" smtClean="0">
                <a:solidFill>
                  <a:srgbClr val="000000"/>
                </a:solidFill>
              </a:rPr>
              <a:t>. </a:t>
            </a:r>
            <a:r>
              <a:rPr lang="zh-TW" altLang="en-US" sz="2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我们认识</a:t>
            </a:r>
            <a:r>
              <a:rPr lang="en-US" altLang="zh-TW" sz="2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 </a:t>
            </a:r>
            <a:r>
              <a:rPr lang="zh-TW" altLang="en-US" sz="2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神就</a:t>
            </a:r>
            <a:r>
              <a:rPr lang="zh-TW" altLang="en-US" sz="20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是光，</a:t>
            </a:r>
            <a:r>
              <a:rPr lang="zh-TW" altLang="en-US" sz="2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在他毫无黑暗</a:t>
            </a:r>
            <a:r>
              <a:rPr lang="zh-TW" altLang="en-US" sz="20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。他的真理是给所有来</a:t>
            </a:r>
            <a:r>
              <a:rPr lang="zh-TW" altLang="en-US" sz="2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到他面前之人</a:t>
            </a:r>
            <a:r>
              <a:rPr lang="zh-TW" altLang="en-US" sz="20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。</a:t>
            </a:r>
            <a:endParaRPr lang="en-US" sz="2000" dirty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We </a:t>
            </a:r>
            <a:r>
              <a:rPr lang="en-US" sz="2000" dirty="0">
                <a:solidFill>
                  <a:srgbClr val="000000"/>
                </a:solidFill>
              </a:rPr>
              <a:t>can enjoy </a:t>
            </a:r>
            <a:r>
              <a:rPr lang="en-US" sz="2000" dirty="0" smtClean="0">
                <a:solidFill>
                  <a:srgbClr val="000000"/>
                </a:solidFill>
              </a:rPr>
              <a:t>His </a:t>
            </a:r>
            <a:r>
              <a:rPr lang="en-US" sz="2000" dirty="0">
                <a:solidFill>
                  <a:srgbClr val="000000"/>
                </a:solidFill>
              </a:rPr>
              <a:t>fellowship </a:t>
            </a:r>
            <a:r>
              <a:rPr lang="en-US" sz="2000" dirty="0" smtClean="0">
                <a:solidFill>
                  <a:srgbClr val="000000"/>
                </a:solidFill>
              </a:rPr>
              <a:t>and other believers’ fellowship.</a:t>
            </a:r>
            <a:r>
              <a:rPr lang="zh-TW" altLang="en-US" sz="2000" dirty="0">
                <a:solidFill>
                  <a:srgbClr val="000000"/>
                </a:solidFill>
              </a:rPr>
              <a:t> </a:t>
            </a:r>
            <a:r>
              <a:rPr lang="zh-TW" altLang="en-US" sz="2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我们就</a:t>
            </a:r>
            <a:r>
              <a:rPr lang="zh-TW" altLang="en-US" sz="2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能与 </a:t>
            </a:r>
            <a:r>
              <a:rPr lang="zh-TW" altLang="en-US" sz="2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神相交与彼此相交</a:t>
            </a:r>
            <a:r>
              <a:rPr lang="zh-TW" altLang="en-US" sz="20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。</a:t>
            </a:r>
            <a:endParaRPr lang="en-US" sz="2000" dirty="0">
              <a:solidFill>
                <a:srgbClr val="000000"/>
              </a:solidFill>
            </a:endParaRP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In addition, we can experience </a:t>
            </a:r>
            <a:r>
              <a:rPr lang="en-US" sz="2000" dirty="0">
                <a:solidFill>
                  <a:srgbClr val="000000"/>
                </a:solidFill>
              </a:rPr>
              <a:t>the cleansing of </a:t>
            </a:r>
            <a:r>
              <a:rPr lang="en-US" sz="2000" dirty="0" smtClean="0">
                <a:solidFill>
                  <a:srgbClr val="000000"/>
                </a:solidFill>
              </a:rPr>
              <a:t>Christ‘s blood as we </a:t>
            </a:r>
            <a:r>
              <a:rPr lang="en-US" sz="2000" dirty="0">
                <a:solidFill>
                  <a:srgbClr val="000000"/>
                </a:solidFill>
              </a:rPr>
              <a:t>walk in the </a:t>
            </a:r>
            <a:r>
              <a:rPr lang="en-US" sz="2000" dirty="0" smtClean="0">
                <a:solidFill>
                  <a:srgbClr val="000000"/>
                </a:solidFill>
              </a:rPr>
              <a:t>light by confessing our </a:t>
            </a:r>
            <a:r>
              <a:rPr lang="en-US" sz="2000" dirty="0">
                <a:solidFill>
                  <a:srgbClr val="000000"/>
                </a:solidFill>
              </a:rPr>
              <a:t>sins to God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r>
              <a:rPr lang="zh-TW" altLang="en-US" sz="2000" dirty="0">
                <a:solidFill>
                  <a:srgbClr val="000000"/>
                </a:solidFill>
              </a:rPr>
              <a:t> </a:t>
            </a:r>
            <a:r>
              <a:rPr lang="zh-TW" altLang="en-US" sz="2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我们能认</a:t>
            </a:r>
            <a:r>
              <a:rPr lang="zh-TW" altLang="en-US" sz="2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自己的</a:t>
            </a:r>
            <a:r>
              <a:rPr lang="zh-TW" altLang="en-US" sz="20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罪</a:t>
            </a:r>
            <a:r>
              <a:rPr lang="zh-TW" altLang="en-US" sz="2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，必</a:t>
            </a:r>
            <a:r>
              <a:rPr lang="zh-TW" altLang="en-US" sz="20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能经历基督</a:t>
            </a:r>
            <a:r>
              <a:rPr lang="zh-TW" altLang="en-US" sz="2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宝血的赦免。</a:t>
            </a:r>
            <a:endParaRPr lang="en-US" altLang="ja-JP" sz="2000" dirty="0" smtClean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4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l"/>
            <a:r>
              <a:rPr lang="zh-TW" altLang="en-US" sz="3200" u="sng" dirty="0" smtClean="0">
                <a:effectLst/>
                <a:latin typeface="宋体"/>
                <a:ea typeface="宋体"/>
                <a:cs typeface="宋体"/>
              </a:rPr>
              <a:t>将生命的道表明出来 </a:t>
            </a:r>
            <a:r>
              <a:rPr lang="en-US" altLang="zh-TW" sz="3200" u="sng" dirty="0" smtClean="0">
                <a:effectLst/>
                <a:latin typeface="宋体"/>
                <a:ea typeface="宋体"/>
                <a:cs typeface="宋体"/>
              </a:rPr>
              <a:t/>
            </a:r>
            <a:br>
              <a:rPr lang="en-US" altLang="zh-TW" sz="3200" u="sng" dirty="0" smtClean="0">
                <a:effectLst/>
                <a:latin typeface="宋体"/>
                <a:ea typeface="宋体"/>
                <a:cs typeface="宋体"/>
              </a:rPr>
            </a:br>
            <a:r>
              <a:rPr lang="en-US" sz="3200" u="sng" dirty="0">
                <a:effectLst/>
              </a:rPr>
              <a:t>Manifesting the Word of Life </a:t>
            </a:r>
            <a:r>
              <a:rPr lang="en-US" sz="3200" u="sng" dirty="0" smtClean="0">
                <a:effectLst/>
              </a:rPr>
              <a:t/>
            </a:r>
            <a:br>
              <a:rPr lang="en-US" sz="3200" u="sng" dirty="0" smtClean="0">
                <a:effectLst/>
              </a:rPr>
            </a:br>
            <a:r>
              <a:rPr lang="ja-JP" altLang="en-US" sz="2800" dirty="0" smtClean="0">
                <a:effectLst/>
                <a:latin typeface="宋体"/>
                <a:ea typeface="宋体"/>
              </a:rPr>
              <a:t>腓立比書</a:t>
            </a:r>
            <a:r>
              <a:rPr lang="en-US" altLang="ja-JP" sz="2800" dirty="0" smtClean="0">
                <a:effectLst/>
                <a:latin typeface="宋体"/>
                <a:ea typeface="宋体"/>
              </a:rPr>
              <a:t> </a:t>
            </a:r>
            <a:r>
              <a:rPr lang="en-US" altLang="ja-JP" sz="2800" dirty="0" smtClean="0">
                <a:effectLst/>
                <a:latin typeface="+mn-lt"/>
                <a:ea typeface="宋体"/>
              </a:rPr>
              <a:t>Philippians</a:t>
            </a:r>
            <a:r>
              <a:rPr lang="ja-JP" altLang="en-US" sz="2800" dirty="0" smtClean="0">
                <a:effectLst/>
                <a:latin typeface="+mn-lt"/>
                <a:ea typeface="宋体"/>
              </a:rPr>
              <a:t> </a:t>
            </a:r>
            <a:r>
              <a:rPr lang="en-US" altLang="ja-JP" sz="2800" dirty="0" smtClean="0">
                <a:effectLst/>
                <a:latin typeface="+mn-lt"/>
                <a:ea typeface="宋体"/>
              </a:rPr>
              <a:t>2:15-16</a:t>
            </a:r>
            <a:r>
              <a:rPr lang="en-US" altLang="ja-JP" sz="2800" dirty="0" smtClean="0">
                <a:effectLst/>
                <a:ea typeface="宋体"/>
              </a:rPr>
              <a:t/>
            </a:r>
            <a:br>
              <a:rPr lang="en-US" altLang="ja-JP" sz="2800" dirty="0" smtClean="0">
                <a:effectLst/>
                <a:ea typeface="宋体"/>
              </a:rPr>
            </a:br>
            <a:r>
              <a:rPr lang="ja-JP" altLang="en-US" sz="2800" dirty="0" smtClean="0">
                <a:effectLst/>
                <a:latin typeface="宋体"/>
                <a:ea typeface="宋体"/>
              </a:rPr>
              <a:t>約翰一書 </a:t>
            </a:r>
            <a:r>
              <a:rPr lang="en-US" altLang="ja-JP" sz="2800" dirty="0" smtClean="0">
                <a:effectLst/>
                <a:latin typeface="+mn-lt"/>
                <a:ea typeface="宋体"/>
              </a:rPr>
              <a:t>1 John 1:1-4</a:t>
            </a:r>
            <a:r>
              <a:rPr lang="en-US" altLang="ja-JP" sz="3200" dirty="0" smtClean="0">
                <a:effectLst/>
                <a:latin typeface="+mn-lt"/>
                <a:ea typeface="宋体"/>
              </a:rPr>
              <a:t/>
            </a:r>
            <a:br>
              <a:rPr lang="en-US" altLang="ja-JP" sz="3200" dirty="0" smtClean="0">
                <a:effectLst/>
                <a:latin typeface="+mn-lt"/>
                <a:ea typeface="宋体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59400" y="2236499"/>
            <a:ext cx="741783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zh-TW" altLang="en-US" sz="2400" dirty="0">
                <a:latin typeface="宋体"/>
                <a:ea typeface="宋体"/>
                <a:cs typeface="宋体"/>
              </a:rPr>
              <a:t>在 </a:t>
            </a:r>
            <a:r>
              <a:rPr lang="zh-TW" altLang="en-US" sz="2400" dirty="0" smtClean="0">
                <a:latin typeface="宋体"/>
                <a:ea typeface="宋体"/>
                <a:cs typeface="宋体"/>
              </a:rPr>
              <a:t>神</a:t>
            </a:r>
            <a:r>
              <a:rPr lang="zh-TW" altLang="en-US" sz="2400" dirty="0">
                <a:latin typeface="宋体"/>
                <a:ea typeface="宋体"/>
                <a:cs typeface="宋体"/>
              </a:rPr>
              <a:t>的</a:t>
            </a:r>
            <a:r>
              <a:rPr lang="zh-TW" altLang="en-US" sz="2400" dirty="0" smtClean="0">
                <a:latin typeface="宋体"/>
                <a:ea typeface="宋体"/>
                <a:cs typeface="宋体"/>
              </a:rPr>
              <a:t>光明中生活 </a:t>
            </a:r>
            <a:r>
              <a:rPr lang="en-US" altLang="zh-TW" sz="2400" dirty="0">
                <a:latin typeface="Trebuchet MS"/>
                <a:ea typeface="宋体"/>
                <a:cs typeface="Trebuchet MS"/>
              </a:rPr>
              <a:t>Living </a:t>
            </a:r>
            <a:r>
              <a:rPr lang="en-US" altLang="zh-TW" sz="2400" dirty="0" smtClean="0">
                <a:latin typeface="Trebuchet MS"/>
                <a:ea typeface="宋体"/>
                <a:cs typeface="Trebuchet MS"/>
              </a:rPr>
              <a:t>in the Light of God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endParaRPr lang="en-US" altLang="zh-TW" sz="2400" dirty="0" smtClean="0">
              <a:latin typeface="Trebuchet MS"/>
              <a:ea typeface="宋体"/>
              <a:cs typeface="Trebuchet MS"/>
            </a:endParaRP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zh-TW" altLang="en-US" sz="2400" dirty="0">
                <a:latin typeface="宋体"/>
                <a:ea typeface="宋体"/>
                <a:cs typeface="宋体"/>
              </a:rPr>
              <a:t>在 </a:t>
            </a:r>
            <a:r>
              <a:rPr lang="zh-TW" altLang="en-US" sz="2400" dirty="0" smtClean="0">
                <a:latin typeface="宋体"/>
                <a:ea typeface="宋体"/>
                <a:cs typeface="宋体"/>
              </a:rPr>
              <a:t>神</a:t>
            </a:r>
            <a:r>
              <a:rPr lang="zh-TW" altLang="en-US" sz="2400" dirty="0" smtClean="0">
                <a:latin typeface="宋体"/>
                <a:ea typeface="宋体"/>
                <a:cs typeface="宋体"/>
              </a:rPr>
              <a:t>的</a:t>
            </a:r>
            <a:r>
              <a:rPr lang="zh-TW" altLang="en-US" sz="2400" dirty="0">
                <a:latin typeface="宋体"/>
                <a:ea typeface="宋体"/>
                <a:cs typeface="宋体"/>
              </a:rPr>
              <a:t>慈</a:t>
            </a:r>
            <a:r>
              <a:rPr lang="zh-TW" altLang="en-US" sz="2400" dirty="0" smtClean="0">
                <a:solidFill>
                  <a:srgbClr val="000000"/>
                </a:solidFill>
                <a:latin typeface="Times"/>
                <a:ea typeface="宋体"/>
                <a:cs typeface="Times"/>
              </a:rPr>
              <a:t>爱</a:t>
            </a:r>
            <a:r>
              <a:rPr lang="zh-TW" altLang="en-US" sz="2400" dirty="0" smtClean="0">
                <a:latin typeface="宋体"/>
                <a:ea typeface="宋体"/>
                <a:cs typeface="宋体"/>
              </a:rPr>
              <a:t>中生活 </a:t>
            </a:r>
            <a:r>
              <a:rPr lang="en-US" altLang="zh-TW" sz="2400" dirty="0">
                <a:latin typeface="Trebuchet MS"/>
                <a:ea typeface="宋体"/>
                <a:cs typeface="Trebuchet MS"/>
              </a:rPr>
              <a:t>Living </a:t>
            </a:r>
            <a:r>
              <a:rPr lang="en-US" altLang="zh-TW" sz="2400" dirty="0" smtClean="0">
                <a:latin typeface="Trebuchet MS"/>
                <a:ea typeface="宋体"/>
                <a:cs typeface="Trebuchet MS"/>
              </a:rPr>
              <a:t>in the Love of God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endParaRPr lang="en-US" altLang="ja-JP" sz="2400" dirty="0" smtClean="0">
              <a:latin typeface="Trebuchet MS"/>
              <a:ea typeface="宋体"/>
              <a:cs typeface="Trebuchet MS"/>
            </a:endParaRP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zh-TW" altLang="en-US" sz="2400" dirty="0">
                <a:latin typeface="宋体"/>
                <a:ea typeface="宋体"/>
                <a:cs typeface="宋体"/>
              </a:rPr>
              <a:t>在 </a:t>
            </a:r>
            <a:r>
              <a:rPr lang="zh-TW" altLang="en-US" sz="2400" dirty="0" smtClean="0">
                <a:latin typeface="宋体"/>
                <a:ea typeface="宋体"/>
                <a:cs typeface="宋体"/>
              </a:rPr>
              <a:t>神</a:t>
            </a:r>
            <a:r>
              <a:rPr lang="zh-TW" altLang="en-US" sz="2400" dirty="0">
                <a:latin typeface="宋体"/>
                <a:ea typeface="宋体"/>
                <a:cs typeface="宋体"/>
              </a:rPr>
              <a:t>的</a:t>
            </a:r>
            <a:r>
              <a:rPr lang="zh-TW" altLang="en-US" sz="2400" dirty="0" smtClean="0">
                <a:latin typeface="宋体"/>
                <a:ea typeface="宋体"/>
                <a:cs typeface="宋体"/>
              </a:rPr>
              <a:t>得胜中生活 </a:t>
            </a:r>
            <a:r>
              <a:rPr lang="en-US" altLang="zh-TW" sz="2400" dirty="0">
                <a:latin typeface="Trebuchet MS"/>
                <a:ea typeface="宋体"/>
                <a:cs typeface="Trebuchet MS"/>
              </a:rPr>
              <a:t>Living </a:t>
            </a:r>
            <a:r>
              <a:rPr lang="en-US" altLang="zh-TW" sz="2400" dirty="0" smtClean="0">
                <a:latin typeface="Trebuchet MS"/>
                <a:ea typeface="宋体"/>
                <a:cs typeface="Trebuchet MS"/>
              </a:rPr>
              <a:t>in the Victory of God</a:t>
            </a:r>
            <a:endParaRPr lang="en-US" altLang="ja-JP" sz="2400" dirty="0">
              <a:latin typeface="Trebuchet MS"/>
              <a:ea typeface="宋体"/>
              <a:cs typeface="Trebuchet MS"/>
            </a:endParaRPr>
          </a:p>
          <a:p>
            <a:pPr marL="742950" lvl="1" indent="-285750">
              <a:buFont typeface="Arial"/>
              <a:buChar char="•"/>
            </a:pPr>
            <a:endParaRPr lang="en-US" sz="2000" dirty="0" smtClean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78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l"/>
            <a:r>
              <a:rPr lang="en-US" sz="3200" b="1" u="sng" dirty="0">
                <a:effectLst/>
              </a:rPr>
              <a:t>Walking in the Light of God </a:t>
            </a:r>
            <a:br>
              <a:rPr lang="en-US" sz="3200" b="1" u="sng" dirty="0">
                <a:effectLst/>
              </a:rPr>
            </a:br>
            <a:r>
              <a:rPr lang="zh-TW" altLang="en-US" sz="3200" dirty="0">
                <a:effectLst/>
                <a:latin typeface="宋体"/>
                <a:ea typeface="宋体"/>
              </a:rPr>
              <a:t>在</a:t>
            </a:r>
            <a:r>
              <a:rPr lang="en-US" altLang="zh-TW" sz="3200" dirty="0">
                <a:effectLst/>
                <a:latin typeface="宋体"/>
                <a:ea typeface="宋体"/>
              </a:rPr>
              <a:t> </a:t>
            </a:r>
            <a:r>
              <a:rPr lang="zh-TW" altLang="en-US" sz="3200" dirty="0">
                <a:effectLst/>
                <a:latin typeface="宋体"/>
                <a:ea typeface="宋体"/>
              </a:rPr>
              <a:t>神光中的生活</a:t>
            </a:r>
            <a:r>
              <a:rPr lang="en-US" sz="3200" dirty="0">
                <a:effectLst/>
              </a:rPr>
              <a:t> 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959400" y="2070846"/>
            <a:ext cx="741783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400" b="1" dirty="0" smtClean="0"/>
              <a:t>Declaring </a:t>
            </a:r>
            <a:r>
              <a:rPr lang="en-US" sz="2400" b="1" dirty="0"/>
              <a:t>God is </a:t>
            </a:r>
            <a:r>
              <a:rPr lang="en-US" sz="2400" b="1" dirty="0" smtClean="0"/>
              <a:t>Light </a:t>
            </a:r>
            <a:r>
              <a:rPr lang="en-US" sz="2400" b="1" dirty="0" smtClean="0">
                <a:latin typeface="宋体"/>
                <a:ea typeface="宋体"/>
                <a:cs typeface="宋体"/>
              </a:rPr>
              <a:t>宣</a:t>
            </a:r>
            <a:r>
              <a:rPr lang="en-US" sz="2400" b="1" dirty="0">
                <a:latin typeface="宋体"/>
                <a:ea typeface="宋体"/>
                <a:cs typeface="宋体"/>
              </a:rPr>
              <a:t>告 神就是</a:t>
            </a:r>
            <a:r>
              <a:rPr lang="en-US" sz="2400" b="1" dirty="0" smtClean="0">
                <a:latin typeface="宋体"/>
                <a:ea typeface="宋体"/>
                <a:cs typeface="宋体"/>
              </a:rPr>
              <a:t>光</a:t>
            </a:r>
          </a:p>
          <a:p>
            <a:pPr lvl="0"/>
            <a:endParaRPr lang="en-US" sz="2400" dirty="0">
              <a:latin typeface="宋体"/>
              <a:ea typeface="宋体"/>
              <a:cs typeface="宋体"/>
            </a:endParaRP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zh-TW" altLang="en-US" sz="2400" dirty="0" smtClean="0">
                <a:latin typeface="宋体"/>
                <a:ea typeface="宋体"/>
                <a:cs typeface="宋体"/>
              </a:rPr>
              <a:t>神就</a:t>
            </a:r>
            <a:r>
              <a:rPr lang="zh-TW" altLang="en-US" sz="2400" dirty="0">
                <a:latin typeface="宋体"/>
                <a:ea typeface="宋体"/>
                <a:cs typeface="宋体"/>
              </a:rPr>
              <a:t>是光，在他毫无黑暗</a:t>
            </a:r>
            <a:r>
              <a:rPr lang="zh-TW" altLang="en-US" sz="2400" dirty="0" smtClean="0">
                <a:latin typeface="宋体"/>
                <a:ea typeface="宋体"/>
                <a:cs typeface="宋体"/>
              </a:rPr>
              <a:t>。</a:t>
            </a:r>
            <a:r>
              <a:rPr lang="en-US" altLang="zh-TW" sz="2400" dirty="0" smtClean="0">
                <a:latin typeface="宋体"/>
                <a:ea typeface="宋体"/>
                <a:cs typeface="宋体"/>
              </a:rPr>
              <a:t>(</a:t>
            </a:r>
            <a:r>
              <a:rPr lang="ja-JP" altLang="en-US" sz="2400" dirty="0">
                <a:latin typeface="宋体"/>
                <a:ea typeface="宋体"/>
                <a:cs typeface="宋体"/>
              </a:rPr>
              <a:t>約翰一書 </a:t>
            </a:r>
            <a:r>
              <a:rPr lang="en-US" altLang="ja-JP" sz="2400" dirty="0" smtClean="0">
                <a:latin typeface="宋体"/>
                <a:ea typeface="宋体"/>
                <a:cs typeface="宋体"/>
              </a:rPr>
              <a:t>1 John </a:t>
            </a:r>
            <a:r>
              <a:rPr lang="en-US" altLang="ja-JP" sz="2400" dirty="0" smtClean="0">
                <a:latin typeface="Times"/>
                <a:ea typeface="宋体"/>
                <a:cs typeface="Times"/>
              </a:rPr>
              <a:t>1</a:t>
            </a:r>
            <a:r>
              <a:rPr lang="en-US" altLang="ja-JP" sz="2400" dirty="0">
                <a:latin typeface="Times"/>
                <a:ea typeface="宋体"/>
                <a:cs typeface="Times"/>
              </a:rPr>
              <a:t>:5</a:t>
            </a:r>
            <a:r>
              <a:rPr lang="en-US" altLang="zh-TW" sz="2400" dirty="0" smtClean="0">
                <a:latin typeface="宋体"/>
                <a:ea typeface="宋体"/>
                <a:cs typeface="宋体"/>
              </a:rPr>
              <a:t>)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zh-TW" altLang="en-US" sz="2400" dirty="0" smtClean="0">
                <a:latin typeface="宋体"/>
                <a:ea typeface="宋体"/>
                <a:cs typeface="宋体"/>
              </a:rPr>
              <a:t>神说：要有光，就有了光。</a:t>
            </a:r>
            <a:r>
              <a:rPr lang="en-US" altLang="zh-TW" sz="2400" dirty="0" smtClean="0">
                <a:latin typeface="宋体"/>
                <a:ea typeface="宋体"/>
                <a:cs typeface="宋体"/>
              </a:rPr>
              <a:t>(</a:t>
            </a:r>
            <a:r>
              <a:rPr lang="ja-JP" altLang="en-US" sz="2400" dirty="0" smtClean="0">
                <a:latin typeface="宋体"/>
                <a:ea typeface="宋体"/>
                <a:cs typeface="宋体"/>
              </a:rPr>
              <a:t>創世記</a:t>
            </a:r>
            <a:r>
              <a:rPr lang="en-US" altLang="ja-JP" sz="2400" dirty="0" smtClean="0">
                <a:latin typeface="宋体"/>
                <a:ea typeface="宋体"/>
                <a:cs typeface="宋体"/>
              </a:rPr>
              <a:t> Gen.</a:t>
            </a:r>
            <a:r>
              <a:rPr lang="en-US" altLang="ja-JP" sz="2400" dirty="0" smtClean="0">
                <a:latin typeface="Times"/>
                <a:ea typeface="宋体"/>
                <a:cs typeface="Times"/>
              </a:rPr>
              <a:t>1</a:t>
            </a:r>
            <a:r>
              <a:rPr lang="en-US" altLang="ja-JP" sz="2400" dirty="0" smtClean="0">
                <a:latin typeface="Times"/>
                <a:ea typeface="宋体"/>
                <a:cs typeface="Times"/>
              </a:rPr>
              <a:t>:3</a:t>
            </a:r>
            <a:r>
              <a:rPr lang="en-US" altLang="ja-JP" sz="2400" dirty="0" smtClean="0">
                <a:latin typeface="宋体"/>
                <a:ea typeface="宋体"/>
                <a:cs typeface="宋体"/>
              </a:rPr>
              <a:t>)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zh-TW" altLang="en-US" sz="2400" dirty="0" smtClean="0">
                <a:latin typeface="宋体"/>
                <a:ea typeface="宋体"/>
                <a:cs typeface="宋体"/>
              </a:rPr>
              <a:t>我在世上的时候，是世上的光。</a:t>
            </a:r>
            <a:r>
              <a:rPr lang="en-US" altLang="zh-TW" sz="2400" dirty="0" smtClean="0">
                <a:latin typeface="宋体"/>
                <a:ea typeface="宋体"/>
                <a:cs typeface="宋体"/>
              </a:rPr>
              <a:t>(</a:t>
            </a:r>
            <a:r>
              <a:rPr lang="ja-JP" altLang="en-US" sz="2400" dirty="0" smtClean="0">
                <a:latin typeface="宋体"/>
                <a:ea typeface="宋体"/>
                <a:cs typeface="宋体"/>
              </a:rPr>
              <a:t>約翰福音 </a:t>
            </a:r>
            <a:r>
              <a:rPr lang="en-US" altLang="ja-JP" sz="2400" dirty="0" smtClean="0">
                <a:latin typeface="宋体"/>
                <a:ea typeface="宋体"/>
                <a:cs typeface="宋体"/>
              </a:rPr>
              <a:t>John 9</a:t>
            </a:r>
            <a:r>
              <a:rPr lang="en-US" altLang="ja-JP" sz="2400" dirty="0">
                <a:latin typeface="宋体"/>
                <a:ea typeface="宋体"/>
                <a:cs typeface="宋体"/>
              </a:rPr>
              <a:t>:</a:t>
            </a:r>
            <a:r>
              <a:rPr lang="en-US" altLang="ja-JP" sz="2400" dirty="0" smtClean="0">
                <a:latin typeface="宋体"/>
                <a:ea typeface="宋体"/>
                <a:cs typeface="宋体"/>
              </a:rPr>
              <a:t>5)</a:t>
            </a:r>
            <a:endParaRPr lang="en-US" altLang="ja-JP" sz="2400" dirty="0">
              <a:latin typeface="宋体"/>
              <a:ea typeface="宋体"/>
              <a:cs typeface="宋体"/>
            </a:endParaRP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zh-TW" altLang="en-US" sz="2400" dirty="0" smtClean="0">
                <a:latin typeface="宋体"/>
                <a:ea typeface="宋体"/>
                <a:cs typeface="宋体"/>
              </a:rPr>
              <a:t>我到世上来，乃是光，叫凡信我的，不住在黑暗里。</a:t>
            </a:r>
            <a:r>
              <a:rPr lang="en-US" altLang="zh-TW" sz="2400" dirty="0" smtClean="0">
                <a:latin typeface="宋体"/>
                <a:ea typeface="宋体"/>
                <a:cs typeface="宋体"/>
              </a:rPr>
              <a:t>(</a:t>
            </a:r>
            <a:r>
              <a:rPr lang="ja-JP" altLang="en-US" sz="2400" dirty="0" smtClean="0">
                <a:latin typeface="宋体"/>
                <a:ea typeface="宋体"/>
                <a:cs typeface="宋体"/>
              </a:rPr>
              <a:t>約翰福音 </a:t>
            </a:r>
            <a:r>
              <a:rPr lang="en-US" altLang="ja-JP" sz="2400" dirty="0" smtClean="0">
                <a:latin typeface="宋体"/>
                <a:ea typeface="宋体"/>
                <a:cs typeface="宋体"/>
              </a:rPr>
              <a:t>John 12</a:t>
            </a:r>
            <a:r>
              <a:rPr lang="en-US" altLang="ja-JP" sz="2400" dirty="0" smtClean="0">
                <a:latin typeface="宋体"/>
                <a:ea typeface="宋体"/>
                <a:cs typeface="宋体"/>
              </a:rPr>
              <a:t>:46)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en-US" altLang="zh-TW" sz="2400" baseline="-25000" dirty="0" smtClean="0">
                <a:latin typeface="宋体"/>
                <a:ea typeface="宋体"/>
                <a:cs typeface="宋体"/>
              </a:rPr>
              <a:t>…</a:t>
            </a:r>
            <a:r>
              <a:rPr lang="en-US" altLang="zh-TW" sz="2400" dirty="0" smtClean="0">
                <a:latin typeface="宋体"/>
                <a:ea typeface="宋体"/>
                <a:cs typeface="宋体"/>
              </a:rPr>
              <a:t> </a:t>
            </a:r>
            <a:r>
              <a:rPr lang="zh-TW" altLang="en-US" sz="2400" dirty="0" smtClean="0">
                <a:latin typeface="宋体"/>
                <a:ea typeface="宋体"/>
                <a:cs typeface="宋体"/>
              </a:rPr>
              <a:t>神的荣耀光照，又有羔羊为城的灯。</a:t>
            </a:r>
            <a:r>
              <a:rPr lang="en-US" altLang="zh-TW" sz="2400" dirty="0" smtClean="0">
                <a:latin typeface="宋体"/>
                <a:ea typeface="宋体"/>
                <a:cs typeface="宋体"/>
              </a:rPr>
              <a:t>(</a:t>
            </a:r>
            <a:r>
              <a:rPr lang="zh-TW" altLang="en-US" sz="2400" dirty="0" smtClean="0">
                <a:latin typeface="宋体"/>
                <a:ea typeface="宋体"/>
                <a:cs typeface="宋体"/>
              </a:rPr>
              <a:t>启示录</a:t>
            </a:r>
            <a:r>
              <a:rPr lang="en-US" altLang="zh-TW" sz="2400" dirty="0" smtClean="0">
                <a:latin typeface="宋体"/>
                <a:ea typeface="宋体"/>
                <a:cs typeface="宋体"/>
              </a:rPr>
              <a:t> Rev. </a:t>
            </a:r>
            <a:r>
              <a:rPr lang="en-US" altLang="zh-TW" sz="2400" dirty="0" smtClean="0">
                <a:latin typeface="宋体"/>
                <a:ea typeface="宋体"/>
                <a:cs typeface="宋体"/>
              </a:rPr>
              <a:t>21:23)</a:t>
            </a:r>
            <a:endParaRPr lang="en-US" altLang="ja-JP" sz="2400" dirty="0">
              <a:latin typeface="宋体"/>
              <a:ea typeface="宋体"/>
              <a:cs typeface="宋体"/>
            </a:endParaRPr>
          </a:p>
          <a:p>
            <a:pPr marL="742950" lvl="1" indent="-285750">
              <a:buFont typeface="Arial"/>
              <a:buChar char="•"/>
            </a:pPr>
            <a:endParaRPr lang="en-US" sz="2000" dirty="0" smtClean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4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l"/>
            <a:r>
              <a:rPr lang="en-US" sz="3200" b="1" u="sng" dirty="0">
                <a:effectLst/>
              </a:rPr>
              <a:t>Walking in the Light of God </a:t>
            </a:r>
            <a:br>
              <a:rPr lang="en-US" sz="3200" b="1" u="sng" dirty="0">
                <a:effectLst/>
              </a:rPr>
            </a:br>
            <a:r>
              <a:rPr lang="zh-TW" altLang="en-US" sz="3200" dirty="0">
                <a:effectLst/>
                <a:latin typeface="宋体"/>
                <a:ea typeface="宋体"/>
              </a:rPr>
              <a:t>在</a:t>
            </a:r>
            <a:r>
              <a:rPr lang="en-US" altLang="zh-TW" sz="3200" dirty="0">
                <a:effectLst/>
                <a:latin typeface="宋体"/>
                <a:ea typeface="宋体"/>
              </a:rPr>
              <a:t> </a:t>
            </a:r>
            <a:r>
              <a:rPr lang="zh-TW" altLang="en-US" sz="3200" dirty="0">
                <a:effectLst/>
                <a:latin typeface="宋体"/>
                <a:ea typeface="宋体"/>
              </a:rPr>
              <a:t>神光中的生活</a:t>
            </a:r>
            <a:r>
              <a:rPr lang="en-US" sz="3200" dirty="0">
                <a:effectLst/>
              </a:rPr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765175" y="1985380"/>
            <a:ext cx="794018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400" b="1" dirty="0" smtClean="0">
                <a:solidFill>
                  <a:srgbClr val="000000"/>
                </a:solidFill>
              </a:rPr>
              <a:t>Having </a:t>
            </a:r>
            <a:r>
              <a:rPr lang="en-US" sz="2400" b="1" dirty="0">
                <a:solidFill>
                  <a:srgbClr val="000000"/>
                </a:solidFill>
              </a:rPr>
              <a:t>Fellowship with God in the </a:t>
            </a:r>
            <a:r>
              <a:rPr lang="en-US" sz="2400" b="1" dirty="0" smtClean="0">
                <a:solidFill>
                  <a:srgbClr val="000000"/>
                </a:solidFill>
              </a:rPr>
              <a:t>Light </a:t>
            </a:r>
            <a:r>
              <a:rPr lang="en-US" sz="24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在</a:t>
            </a:r>
            <a:r>
              <a:rPr lang="en-US" sz="2400" b="1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光明中与 神相交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n-US" sz="2400" dirty="0" smtClean="0">
              <a:solidFill>
                <a:srgbClr val="000000"/>
              </a:solidFill>
            </a:endParaRPr>
          </a:p>
          <a:p>
            <a:pPr lvl="0"/>
            <a:r>
              <a:rPr lang="en-US" sz="2400" dirty="0" smtClean="0">
                <a:solidFill>
                  <a:srgbClr val="000000"/>
                </a:solidFill>
              </a:rPr>
              <a:t>	</a:t>
            </a:r>
          </a:p>
          <a:p>
            <a:pPr marL="342900" lvl="0" indent="-3429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zh-TW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（大卫的诗。）耶和华是我的亮光，是我的拯救，我还怕谁呢？</a:t>
            </a:r>
            <a:r>
              <a:rPr lang="en-US" altLang="zh-TW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(</a:t>
            </a:r>
            <a:r>
              <a:rPr lang="ja-JP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詩篇 </a:t>
            </a:r>
            <a:r>
              <a:rPr lang="en-US" altLang="ja-JP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Psa. 27</a:t>
            </a:r>
            <a:r>
              <a:rPr lang="en-US" altLang="ja-JP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:1)</a:t>
            </a:r>
          </a:p>
          <a:p>
            <a:pPr marL="342900" lvl="0" indent="-3429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zh-TW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雅各家啊，来吧！我们在耶和华的光明中行走</a:t>
            </a:r>
            <a:r>
              <a:rPr lang="zh-CHT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。</a:t>
            </a:r>
            <a:r>
              <a:rPr lang="en-US" altLang="zh-TW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(</a:t>
            </a:r>
            <a:r>
              <a:rPr lang="zh-CHT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以賽亞書</a:t>
            </a:r>
            <a:r>
              <a:rPr lang="en-US" altLang="zh-CHT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 Isa.</a:t>
            </a:r>
            <a:r>
              <a:rPr lang="zh-CHT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 </a:t>
            </a:r>
            <a:r>
              <a:rPr lang="en-US" altLang="zh-CHT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2:5</a:t>
            </a:r>
            <a:r>
              <a:rPr lang="en-US" altLang="ja-JP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)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zh-TW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在黑暗中行走的百姓看见了大光，住在死荫之地的人有光照耀他们。</a:t>
            </a:r>
            <a:r>
              <a:rPr lang="en-US" altLang="zh-TW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(</a:t>
            </a:r>
            <a:r>
              <a:rPr lang="zh-CHT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以賽亞書</a:t>
            </a:r>
            <a:r>
              <a:rPr lang="en-US" altLang="zh-CHT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 </a:t>
            </a:r>
            <a:r>
              <a:rPr lang="en-US" altLang="zh-CHT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Isa. </a:t>
            </a:r>
            <a:r>
              <a:rPr lang="en-US" altLang="ja-JP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9</a:t>
            </a:r>
            <a:r>
              <a:rPr lang="en-US" altLang="ja-JP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:2;</a:t>
            </a:r>
            <a:r>
              <a:rPr lang="ja-JP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馬</a:t>
            </a:r>
            <a:r>
              <a:rPr lang="ja-JP" altLang="en-US" sz="24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太福音 </a:t>
            </a:r>
            <a:r>
              <a:rPr lang="en-US" altLang="ja-JP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Matt.4</a:t>
            </a:r>
            <a:r>
              <a:rPr lang="en-US" altLang="ja-JP" sz="24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:16</a:t>
            </a:r>
            <a:r>
              <a:rPr lang="en-US" altLang="ja-JP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)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zh-TW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从前你们是暗昧的，但如今在主里面是光明的，行事为人就当像光明的子女。</a:t>
            </a:r>
            <a:r>
              <a:rPr lang="en-US" altLang="zh-TW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(</a:t>
            </a:r>
            <a:r>
              <a:rPr lang="zh-CHT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以弗所書 </a:t>
            </a:r>
            <a:r>
              <a:rPr lang="en-US" altLang="zh-CHT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Eph. 5</a:t>
            </a:r>
            <a:r>
              <a:rPr lang="en-US" altLang="zh-CHT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:8</a:t>
            </a:r>
            <a:r>
              <a:rPr lang="en-US" altLang="ja-JP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)</a:t>
            </a:r>
            <a:endParaRPr lang="en-US" altLang="ja-JP" sz="2400" dirty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  <a:p>
            <a:pPr marL="342900" indent="-342900">
              <a:buFont typeface="Arial"/>
              <a:buChar char="•"/>
            </a:pPr>
            <a:endParaRPr lang="en-US" altLang="ja-JP" sz="2400" dirty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  <a:p>
            <a:pPr marL="342900" lvl="0" indent="-342900">
              <a:buFont typeface="Arial"/>
              <a:buChar char="•"/>
            </a:pPr>
            <a:endParaRPr lang="en-US" sz="2400" dirty="0" smtClean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62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l"/>
            <a:r>
              <a:rPr lang="en-US" sz="3200" b="1" u="sng" dirty="0">
                <a:effectLst/>
              </a:rPr>
              <a:t>Walking in the Light of God </a:t>
            </a:r>
            <a:br>
              <a:rPr lang="en-US" sz="3200" b="1" u="sng" dirty="0">
                <a:effectLst/>
              </a:rPr>
            </a:br>
            <a:r>
              <a:rPr lang="zh-TW" altLang="en-US" sz="3200" dirty="0">
                <a:effectLst/>
                <a:latin typeface="宋体"/>
                <a:ea typeface="宋体"/>
              </a:rPr>
              <a:t>在</a:t>
            </a:r>
            <a:r>
              <a:rPr lang="en-US" altLang="zh-TW" sz="3200" dirty="0">
                <a:effectLst/>
                <a:latin typeface="宋体"/>
                <a:ea typeface="宋体"/>
              </a:rPr>
              <a:t> </a:t>
            </a:r>
            <a:r>
              <a:rPr lang="zh-TW" altLang="en-US" sz="3200" dirty="0">
                <a:effectLst/>
                <a:latin typeface="宋体"/>
                <a:ea typeface="宋体"/>
              </a:rPr>
              <a:t>神光中的生活</a:t>
            </a:r>
            <a:r>
              <a:rPr lang="en-US" sz="3200" dirty="0">
                <a:effectLst/>
              </a:rPr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765175" y="1985380"/>
            <a:ext cx="794018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400" b="1" dirty="0" smtClean="0">
                <a:solidFill>
                  <a:srgbClr val="000000"/>
                </a:solidFill>
              </a:rPr>
              <a:t>Having </a:t>
            </a:r>
            <a:r>
              <a:rPr lang="en-US" sz="2400" b="1" dirty="0">
                <a:solidFill>
                  <a:srgbClr val="000000"/>
                </a:solidFill>
              </a:rPr>
              <a:t>Fellowship with God in the </a:t>
            </a:r>
            <a:r>
              <a:rPr lang="en-US" sz="2400" b="1" dirty="0" smtClean="0">
                <a:solidFill>
                  <a:srgbClr val="000000"/>
                </a:solidFill>
              </a:rPr>
              <a:t>Light </a:t>
            </a:r>
            <a:r>
              <a:rPr lang="en-US" sz="24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在</a:t>
            </a:r>
            <a:r>
              <a:rPr lang="en-US" sz="2400" b="1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光明中与 神相交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n-US" sz="2400" dirty="0" smtClean="0">
              <a:solidFill>
                <a:srgbClr val="000000"/>
              </a:solidFill>
            </a:endParaRPr>
          </a:p>
          <a:p>
            <a:pPr lvl="0"/>
            <a:r>
              <a:rPr lang="en-US" sz="2400" dirty="0" smtClean="0">
                <a:solidFill>
                  <a:srgbClr val="000000"/>
                </a:solidFill>
              </a:rPr>
              <a:t>	</a:t>
            </a:r>
          </a:p>
          <a:p>
            <a:pPr marL="342900" lvl="0" indent="-3429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zh-TW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道成了肉身，住在我们中间，充充满满的有恩典有真理。我们也见过他的荣光，正是父独生子的荣光。</a:t>
            </a:r>
            <a:r>
              <a:rPr lang="en-US" altLang="zh-TW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(</a:t>
            </a:r>
            <a:r>
              <a:rPr lang="ja-JP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約翰</a:t>
            </a:r>
            <a:r>
              <a:rPr lang="ja-JP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福音</a:t>
            </a:r>
            <a:r>
              <a:rPr lang="en-US" altLang="ja-JP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 John 1</a:t>
            </a:r>
            <a:r>
              <a:rPr lang="en-US" altLang="ja-JP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:14)</a:t>
            </a:r>
          </a:p>
          <a:p>
            <a:pPr marL="342900" lvl="0" indent="-3429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zh-CHT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那光是真光，照亮一切生在世上的人。</a:t>
            </a:r>
            <a:r>
              <a:rPr lang="en-US" altLang="zh-TW" sz="24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(</a:t>
            </a:r>
            <a:r>
              <a:rPr lang="ja-JP" altLang="en-US" sz="24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約翰</a:t>
            </a:r>
            <a:r>
              <a:rPr lang="ja-JP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福音</a:t>
            </a:r>
            <a:r>
              <a:rPr lang="en-US" altLang="ja-JP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 John</a:t>
            </a:r>
            <a:r>
              <a:rPr lang="ja-JP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 </a:t>
            </a:r>
            <a:r>
              <a:rPr lang="en-US" altLang="ja-JP" sz="24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1</a:t>
            </a:r>
            <a:r>
              <a:rPr lang="en-US" altLang="ja-JP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:9)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zh-TW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生命在他里头，这生命就是人的光。</a:t>
            </a:r>
            <a:r>
              <a:rPr lang="en-US" altLang="zh-TW" sz="24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(</a:t>
            </a:r>
            <a:r>
              <a:rPr lang="ja-JP" altLang="en-US" sz="24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約翰</a:t>
            </a:r>
            <a:r>
              <a:rPr lang="ja-JP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福音</a:t>
            </a:r>
            <a:r>
              <a:rPr lang="en-US" altLang="ja-JP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 John</a:t>
            </a:r>
            <a:r>
              <a:rPr lang="ja-JP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 </a:t>
            </a:r>
            <a:r>
              <a:rPr lang="en-US" altLang="ja-JP" sz="24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1:9</a:t>
            </a:r>
            <a:r>
              <a:rPr lang="en-US" altLang="ja-JP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)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zh-TW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耶稣又对众人说：我是世界的光。跟从我的，就不在黑暗里走，必要得着生命的光。</a:t>
            </a:r>
            <a:r>
              <a:rPr lang="en-US" altLang="zh-TW" sz="24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(</a:t>
            </a:r>
            <a:r>
              <a:rPr lang="ja-JP" altLang="en-US" sz="24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約翰福音 </a:t>
            </a:r>
            <a:r>
              <a:rPr lang="en-US" altLang="ja-JP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John 8</a:t>
            </a:r>
            <a:r>
              <a:rPr lang="en-US" altLang="ja-JP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:12)</a:t>
            </a:r>
            <a:endParaRPr lang="en-US" altLang="ja-JP" sz="2400" dirty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  <a:p>
            <a:pPr marL="342900" indent="-342900">
              <a:buFont typeface="Arial"/>
              <a:buChar char="•"/>
            </a:pPr>
            <a:endParaRPr lang="en-US" altLang="ja-JP" sz="2400" dirty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  <a:p>
            <a:pPr marL="342900" lvl="0" indent="-342900">
              <a:buFont typeface="Arial"/>
              <a:buChar char="•"/>
            </a:pPr>
            <a:endParaRPr lang="en-US" sz="2400" dirty="0" smtClean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98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l"/>
            <a:r>
              <a:rPr lang="en-US" sz="3200" b="1" u="sng" dirty="0">
                <a:effectLst/>
              </a:rPr>
              <a:t>Walking in the Light of God </a:t>
            </a:r>
            <a:br>
              <a:rPr lang="en-US" sz="3200" b="1" u="sng" dirty="0">
                <a:effectLst/>
              </a:rPr>
            </a:br>
            <a:r>
              <a:rPr lang="zh-TW" altLang="en-US" sz="3200" dirty="0">
                <a:effectLst/>
                <a:latin typeface="宋体"/>
                <a:ea typeface="宋体"/>
              </a:rPr>
              <a:t>在</a:t>
            </a:r>
            <a:r>
              <a:rPr lang="en-US" altLang="zh-TW" sz="3200" dirty="0">
                <a:effectLst/>
                <a:latin typeface="宋体"/>
                <a:ea typeface="宋体"/>
              </a:rPr>
              <a:t> </a:t>
            </a:r>
            <a:r>
              <a:rPr lang="zh-TW" altLang="en-US" sz="3200" dirty="0">
                <a:effectLst/>
                <a:latin typeface="宋体"/>
                <a:ea typeface="宋体"/>
              </a:rPr>
              <a:t>神光中的生活</a:t>
            </a:r>
            <a:r>
              <a:rPr lang="en-US" sz="3200" dirty="0">
                <a:effectLst/>
              </a:rPr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765175" y="1985380"/>
            <a:ext cx="794018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400" b="1" dirty="0" smtClean="0">
                <a:solidFill>
                  <a:srgbClr val="000000"/>
                </a:solidFill>
              </a:rPr>
              <a:t>Having </a:t>
            </a:r>
            <a:r>
              <a:rPr lang="en-US" sz="2400" b="1" dirty="0">
                <a:solidFill>
                  <a:srgbClr val="000000"/>
                </a:solidFill>
              </a:rPr>
              <a:t>Fellowship with God in the </a:t>
            </a:r>
            <a:r>
              <a:rPr lang="en-US" sz="2400" b="1" dirty="0" smtClean="0">
                <a:solidFill>
                  <a:srgbClr val="000000"/>
                </a:solidFill>
              </a:rPr>
              <a:t>Light </a:t>
            </a:r>
            <a:r>
              <a:rPr lang="en-US" sz="24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在</a:t>
            </a:r>
            <a:r>
              <a:rPr lang="en-US" sz="2400" b="1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光明中与 神相交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n-US" sz="2400" dirty="0" smtClean="0">
              <a:solidFill>
                <a:srgbClr val="000000"/>
              </a:solidFill>
            </a:endParaRPr>
          </a:p>
          <a:p>
            <a:pPr lvl="0"/>
            <a:r>
              <a:rPr lang="en-US" sz="2400" dirty="0" smtClean="0">
                <a:solidFill>
                  <a:srgbClr val="000000"/>
                </a:solidFill>
              </a:rPr>
              <a:t>	</a:t>
            </a:r>
          </a:p>
          <a:p>
            <a:pPr marL="342900" lvl="0" indent="-3429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en-US" altLang="zh-TW" sz="2400" baseline="30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“35</a:t>
            </a:r>
            <a:r>
              <a:rPr lang="zh-TW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耶稣对他们说：光在你们中间还有不多的时候，应当趁着有光行走，免得黑暗临到你们；那在黑暗里行走的，不知道往何处去。</a:t>
            </a:r>
            <a:r>
              <a:rPr lang="en-US" altLang="zh-TW" sz="2400" baseline="30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36</a:t>
            </a:r>
            <a:r>
              <a:rPr lang="zh-TW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你们应当趁着有光，信从这光，使你们成为光明之子</a:t>
            </a:r>
            <a:r>
              <a:rPr lang="zh-TW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。</a:t>
            </a:r>
            <a:r>
              <a:rPr lang="en-US" altLang="zh-TW" sz="2400" baseline="-25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…</a:t>
            </a:r>
            <a:r>
              <a:rPr lang="en-US" altLang="zh-TW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”</a:t>
            </a:r>
            <a:r>
              <a:rPr lang="en-US" altLang="zh-TW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(</a:t>
            </a:r>
            <a:r>
              <a:rPr lang="ja-JP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約翰福音 </a:t>
            </a:r>
            <a:r>
              <a:rPr lang="en-US" altLang="ja-JP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John 12:35-36a)</a:t>
            </a:r>
            <a:endParaRPr lang="en-US" altLang="ja-JP" sz="2400" dirty="0" smtClean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  <a:p>
            <a:pPr marL="342900" lvl="0" indent="-3429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endParaRPr lang="en-US" altLang="ja-JP" sz="2400" dirty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  <a:p>
            <a:pPr marL="342900" indent="-342900">
              <a:buFont typeface="Arial"/>
              <a:buChar char="•"/>
            </a:pPr>
            <a:endParaRPr lang="en-US" altLang="ja-JP" sz="2400" dirty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  <a:p>
            <a:pPr marL="342900" lvl="0" indent="-342900">
              <a:buFont typeface="Arial"/>
              <a:buChar char="•"/>
            </a:pPr>
            <a:endParaRPr lang="en-US" sz="2400" dirty="0" smtClean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73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l"/>
            <a:r>
              <a:rPr lang="en-US" sz="3200" b="1" u="sng" dirty="0">
                <a:effectLst/>
              </a:rPr>
              <a:t>Walking in the Light of God </a:t>
            </a:r>
            <a:br>
              <a:rPr lang="en-US" sz="3200" b="1" u="sng" dirty="0">
                <a:effectLst/>
              </a:rPr>
            </a:br>
            <a:r>
              <a:rPr lang="zh-TW" altLang="en-US" sz="3200" dirty="0">
                <a:effectLst/>
                <a:latin typeface="宋体"/>
                <a:ea typeface="宋体"/>
              </a:rPr>
              <a:t>在</a:t>
            </a:r>
            <a:r>
              <a:rPr lang="en-US" altLang="zh-TW" sz="3200" dirty="0">
                <a:effectLst/>
                <a:latin typeface="宋体"/>
                <a:ea typeface="宋体"/>
              </a:rPr>
              <a:t> </a:t>
            </a:r>
            <a:r>
              <a:rPr lang="zh-TW" altLang="en-US" sz="3200" dirty="0">
                <a:effectLst/>
                <a:latin typeface="宋体"/>
                <a:ea typeface="宋体"/>
              </a:rPr>
              <a:t>神光中的生活</a:t>
            </a:r>
            <a:r>
              <a:rPr lang="en-US" sz="3200" dirty="0">
                <a:effectLst/>
              </a:rPr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39290" y="2189619"/>
            <a:ext cx="7612064" cy="4182035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02543" y="1836994"/>
            <a:ext cx="802241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+mj-lt"/>
              <a:buAutoNum type="arabicPeriod" startAt="3"/>
            </a:pPr>
            <a:r>
              <a:rPr lang="en-US" sz="2400" b="1" dirty="0" smtClean="0">
                <a:solidFill>
                  <a:srgbClr val="000000"/>
                </a:solidFill>
              </a:rPr>
              <a:t>Having </a:t>
            </a:r>
            <a:r>
              <a:rPr lang="en-US" sz="2400" b="1" dirty="0">
                <a:solidFill>
                  <a:srgbClr val="000000"/>
                </a:solidFill>
              </a:rPr>
              <a:t>Fellowship with One Another in the </a:t>
            </a:r>
            <a:r>
              <a:rPr lang="en-US" sz="2400" b="1" dirty="0" smtClean="0">
                <a:solidFill>
                  <a:srgbClr val="000000"/>
                </a:solidFill>
              </a:rPr>
              <a:t>Light </a:t>
            </a:r>
            <a:r>
              <a:rPr lang="en-US" sz="24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在</a:t>
            </a:r>
            <a:r>
              <a:rPr lang="en-US" sz="2400" b="1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光明中彼此相交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endParaRPr lang="en-US" sz="2400" b="1" dirty="0" smtClean="0">
              <a:solidFill>
                <a:srgbClr val="000000"/>
              </a:solidFill>
            </a:endParaRPr>
          </a:p>
          <a:p>
            <a:pPr lvl="1">
              <a:buClr>
                <a:schemeClr val="bg1"/>
              </a:buClr>
            </a:pPr>
            <a:endParaRPr lang="en-US" sz="2400" b="1" dirty="0" smtClean="0">
              <a:solidFill>
                <a:srgbClr val="000000"/>
              </a:solidFill>
            </a:endParaRP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zh-TW" altLang="en-US" sz="2400" dirty="0" smtClean="0">
                <a:solidFill>
                  <a:srgbClr val="000000"/>
                </a:solidFill>
                <a:latin typeface="Times"/>
                <a:ea typeface="宋体"/>
                <a:cs typeface="Times"/>
              </a:rPr>
              <a:t>你们都是光明之子，都是白昼之子。我们不是属黑夜的，也不是属幽暗的。</a:t>
            </a:r>
            <a:r>
              <a:rPr lang="en-US" sz="2400" dirty="0" smtClean="0">
                <a:solidFill>
                  <a:srgbClr val="000000"/>
                </a:solidFill>
                <a:latin typeface="Times"/>
                <a:ea typeface="宋体"/>
                <a:cs typeface="Times"/>
              </a:rPr>
              <a:t>(</a:t>
            </a:r>
            <a:r>
              <a:rPr lang="ja-JP" altLang="en-US" sz="2400" dirty="0" smtClean="0">
                <a:solidFill>
                  <a:srgbClr val="000000"/>
                </a:solidFill>
                <a:latin typeface="Times"/>
                <a:ea typeface="宋体"/>
                <a:cs typeface="Times"/>
              </a:rPr>
              <a:t>帖撒羅尼迦前書 </a:t>
            </a:r>
            <a:r>
              <a:rPr lang="en-US" altLang="ja-JP" sz="2400" dirty="0" smtClean="0">
                <a:solidFill>
                  <a:srgbClr val="000000"/>
                </a:solidFill>
                <a:latin typeface="Times"/>
                <a:ea typeface="宋体"/>
                <a:cs typeface="Times"/>
              </a:rPr>
              <a:t>1 </a:t>
            </a:r>
            <a:r>
              <a:rPr lang="en-US" altLang="ja-JP" sz="2400" dirty="0" err="1" smtClean="0">
                <a:solidFill>
                  <a:srgbClr val="000000"/>
                </a:solidFill>
                <a:latin typeface="Times"/>
                <a:ea typeface="宋体"/>
                <a:cs typeface="Times"/>
              </a:rPr>
              <a:t>Thes</a:t>
            </a:r>
            <a:r>
              <a:rPr lang="en-US" altLang="ja-JP" sz="2400" dirty="0" smtClean="0">
                <a:solidFill>
                  <a:srgbClr val="000000"/>
                </a:solidFill>
                <a:latin typeface="Times"/>
                <a:ea typeface="宋体"/>
                <a:cs typeface="Times"/>
              </a:rPr>
              <a:t>. </a:t>
            </a:r>
            <a:r>
              <a:rPr lang="en-US" sz="2400" dirty="0" smtClean="0">
                <a:solidFill>
                  <a:srgbClr val="000000"/>
                </a:solidFill>
                <a:latin typeface="Times"/>
                <a:ea typeface="宋体"/>
                <a:cs typeface="Times"/>
              </a:rPr>
              <a:t>5</a:t>
            </a:r>
            <a:r>
              <a:rPr lang="en-US" sz="2400" dirty="0" smtClean="0">
                <a:solidFill>
                  <a:srgbClr val="000000"/>
                </a:solidFill>
                <a:latin typeface="Times"/>
                <a:ea typeface="宋体"/>
                <a:cs typeface="Times"/>
              </a:rPr>
              <a:t>:5)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zh-TW" altLang="en-US" sz="2400" dirty="0" smtClean="0">
                <a:solidFill>
                  <a:srgbClr val="000000"/>
                </a:solidFill>
                <a:latin typeface="Times"/>
                <a:ea typeface="宋体"/>
                <a:cs typeface="Times"/>
              </a:rPr>
              <a:t>爱弟兄的，就是住在光明中，在他并没有绊跌的缘由。</a:t>
            </a:r>
            <a:r>
              <a:rPr lang="en-US" altLang="zh-TW" sz="2400" dirty="0" smtClean="0">
                <a:solidFill>
                  <a:srgbClr val="000000"/>
                </a:solidFill>
                <a:latin typeface="Times"/>
                <a:ea typeface="宋体"/>
                <a:cs typeface="Times"/>
              </a:rPr>
              <a:t>(</a:t>
            </a:r>
            <a:r>
              <a:rPr lang="ja-JP" altLang="en-US" sz="2400" dirty="0" smtClean="0">
                <a:solidFill>
                  <a:srgbClr val="000000"/>
                </a:solidFill>
                <a:latin typeface="Times"/>
                <a:ea typeface="宋体"/>
                <a:cs typeface="Times"/>
              </a:rPr>
              <a:t>約翰一書 </a:t>
            </a:r>
            <a:r>
              <a:rPr lang="en-US" altLang="ja-JP" sz="2400" dirty="0" smtClean="0">
                <a:solidFill>
                  <a:srgbClr val="000000"/>
                </a:solidFill>
                <a:latin typeface="Times"/>
                <a:ea typeface="宋体"/>
                <a:cs typeface="Times"/>
              </a:rPr>
              <a:t>1 John </a:t>
            </a:r>
            <a:r>
              <a:rPr lang="en-US" altLang="ja-JP" sz="2400" dirty="0" smtClean="0">
                <a:solidFill>
                  <a:srgbClr val="000000"/>
                </a:solidFill>
                <a:latin typeface="Times"/>
                <a:ea typeface="宋体"/>
                <a:cs typeface="Times"/>
              </a:rPr>
              <a:t>2</a:t>
            </a:r>
            <a:r>
              <a:rPr lang="en-US" altLang="ja-JP" sz="2400" dirty="0" smtClean="0">
                <a:solidFill>
                  <a:srgbClr val="000000"/>
                </a:solidFill>
                <a:latin typeface="Times"/>
                <a:ea typeface="宋体"/>
                <a:cs typeface="Times"/>
              </a:rPr>
              <a:t>:10)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zh-TW" altLang="en-US" sz="2400" dirty="0" smtClean="0">
                <a:solidFill>
                  <a:srgbClr val="000000"/>
                </a:solidFill>
                <a:latin typeface="Times"/>
                <a:ea typeface="宋体"/>
                <a:cs typeface="Times"/>
              </a:rPr>
              <a:t>神的命令就是叫我们信他儿子耶稣基督的名，且照他所赐给我们的命令彼此相爱。</a:t>
            </a:r>
            <a:r>
              <a:rPr lang="en-US" altLang="zh-TW" sz="2400" dirty="0">
                <a:solidFill>
                  <a:srgbClr val="000000"/>
                </a:solidFill>
                <a:latin typeface="Times"/>
                <a:ea typeface="宋体"/>
                <a:cs typeface="Times"/>
              </a:rPr>
              <a:t>(</a:t>
            </a:r>
            <a:r>
              <a:rPr lang="ja-JP" altLang="en-US" sz="2400" dirty="0">
                <a:solidFill>
                  <a:srgbClr val="000000"/>
                </a:solidFill>
                <a:latin typeface="Times"/>
                <a:ea typeface="宋体"/>
                <a:cs typeface="Times"/>
              </a:rPr>
              <a:t>約翰一書 </a:t>
            </a:r>
            <a:r>
              <a:rPr lang="en-US" altLang="ja-JP" sz="2400" dirty="0" smtClean="0">
                <a:solidFill>
                  <a:srgbClr val="000000"/>
                </a:solidFill>
                <a:latin typeface="Times"/>
                <a:ea typeface="宋体"/>
                <a:cs typeface="Times"/>
              </a:rPr>
              <a:t>1 John 3</a:t>
            </a:r>
            <a:r>
              <a:rPr lang="en-US" altLang="ja-JP" sz="2400" dirty="0" smtClean="0">
                <a:solidFill>
                  <a:srgbClr val="000000"/>
                </a:solidFill>
                <a:latin typeface="Times"/>
                <a:ea typeface="宋体"/>
                <a:cs typeface="Times"/>
              </a:rPr>
              <a:t>:23)</a:t>
            </a:r>
            <a:endParaRPr lang="en-US" altLang="ja-JP" sz="2400" dirty="0">
              <a:solidFill>
                <a:srgbClr val="000000"/>
              </a:solidFill>
              <a:latin typeface="Times"/>
              <a:ea typeface="宋体"/>
              <a:cs typeface="Times"/>
            </a:endParaRPr>
          </a:p>
          <a:p>
            <a:pPr marL="914400" lvl="1" indent="-457200">
              <a:buClr>
                <a:schemeClr val="bg1"/>
              </a:buClr>
              <a:buFont typeface="Arial"/>
              <a:buChar char="•"/>
            </a:pPr>
            <a:endParaRPr lang="en-US" sz="2400" dirty="0">
              <a:solidFill>
                <a:srgbClr val="FFFFFF"/>
              </a:solidFill>
              <a:latin typeface="Times"/>
              <a:ea typeface="宋体"/>
              <a:cs typeface="Time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4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pPr algn="l"/>
            <a:r>
              <a:rPr lang="en-US" sz="3200" b="1" u="sng" dirty="0">
                <a:effectLst/>
              </a:rPr>
              <a:t>Walking in the Light of God </a:t>
            </a:r>
            <a:br>
              <a:rPr lang="en-US" sz="3200" b="1" u="sng" dirty="0">
                <a:effectLst/>
              </a:rPr>
            </a:br>
            <a:r>
              <a:rPr lang="zh-TW" altLang="en-US" sz="3200" dirty="0">
                <a:effectLst/>
                <a:latin typeface="宋体"/>
                <a:ea typeface="宋体"/>
              </a:rPr>
              <a:t>在</a:t>
            </a:r>
            <a:r>
              <a:rPr lang="en-US" altLang="zh-TW" sz="3200" dirty="0">
                <a:effectLst/>
                <a:latin typeface="宋体"/>
                <a:ea typeface="宋体"/>
              </a:rPr>
              <a:t> </a:t>
            </a:r>
            <a:r>
              <a:rPr lang="zh-TW" altLang="en-US" sz="3200" dirty="0">
                <a:effectLst/>
                <a:latin typeface="宋体"/>
                <a:ea typeface="宋体"/>
              </a:rPr>
              <a:t>神光中的生活</a:t>
            </a:r>
            <a:r>
              <a:rPr lang="en-US" sz="3200" dirty="0">
                <a:effectLst/>
              </a:rPr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39290" y="2189619"/>
            <a:ext cx="7612064" cy="4182035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02543" y="1836994"/>
            <a:ext cx="802241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Clr>
                <a:schemeClr val="tx1"/>
              </a:buClr>
              <a:buFont typeface="+mj-lt"/>
              <a:buAutoNum type="arabicPeriod" startAt="4"/>
            </a:pP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000000"/>
                </a:solidFill>
              </a:rPr>
              <a:t>Receiving </a:t>
            </a:r>
            <a:r>
              <a:rPr lang="en-US" sz="2400" b="1" dirty="0">
                <a:solidFill>
                  <a:srgbClr val="000000"/>
                </a:solidFill>
              </a:rPr>
              <a:t>Forgiveness and </a:t>
            </a:r>
            <a:r>
              <a:rPr lang="en-US" sz="2400" b="1" dirty="0" smtClean="0">
                <a:solidFill>
                  <a:srgbClr val="000000"/>
                </a:solidFill>
              </a:rPr>
              <a:t>Purification </a:t>
            </a:r>
            <a:r>
              <a:rPr lang="en-US" sz="24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罪</a:t>
            </a:r>
            <a:r>
              <a:rPr lang="en-US" sz="2400" b="1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得赦免与洗</a:t>
            </a:r>
            <a:r>
              <a:rPr lang="en-US" sz="24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净</a:t>
            </a:r>
            <a:r>
              <a:rPr lang="en-US" sz="2400" b="1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  <a:p>
            <a:pPr lvl="1">
              <a:buClr>
                <a:schemeClr val="bg1"/>
              </a:buClr>
            </a:pPr>
            <a:endParaRPr lang="en-US" altLang="ja-JP" sz="2400" dirty="0" smtClean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  <a:p>
            <a:pPr marL="800100" lvl="1" indent="-3429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en-US" altLang="zh-TW" sz="2400" baseline="-25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…</a:t>
            </a:r>
            <a:r>
              <a:rPr lang="zh-TW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凡信他的人必因他的名得蒙赦罪。</a:t>
            </a:r>
            <a:r>
              <a:rPr lang="en-US" altLang="zh-TW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(</a:t>
            </a:r>
            <a:r>
              <a:rPr lang="zh-CHT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使徒行傳</a:t>
            </a:r>
            <a:r>
              <a:rPr lang="en-US" altLang="zh-CHT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 Acts</a:t>
            </a:r>
            <a:r>
              <a:rPr lang="zh-CHT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 </a:t>
            </a:r>
            <a:r>
              <a:rPr lang="en-US" altLang="zh-CHT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10:43)</a:t>
            </a:r>
          </a:p>
          <a:p>
            <a:pPr marL="800100" lvl="1" indent="-342900">
              <a:buClr>
                <a:schemeClr val="accent6">
                  <a:lumMod val="75000"/>
                </a:schemeClr>
              </a:buClr>
              <a:buFont typeface="Arial"/>
              <a:buChar char="•"/>
            </a:pPr>
            <a:r>
              <a:rPr lang="zh-TW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何况基督藉着永远的灵，将自己无瑕无疵献给 神，他的血岂不更能洗净你们的心（原文是良心），除去你们的死行，使你们事奉那永生神麽？</a:t>
            </a:r>
            <a:r>
              <a:rPr lang="en-US" altLang="zh-TW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(</a:t>
            </a:r>
            <a:r>
              <a:rPr lang="zh-CHT" altLang="en-US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希伯來書</a:t>
            </a:r>
            <a:r>
              <a:rPr lang="en-US" altLang="zh-CHT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 Heb. 9</a:t>
            </a:r>
            <a:r>
              <a:rPr lang="en-US" altLang="zh-CHT" sz="24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:14)</a:t>
            </a:r>
            <a:endParaRPr lang="en-US" altLang="ja-JP" sz="2400" dirty="0" smtClean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  <a:p>
            <a:pPr lvl="1"/>
            <a:endParaRPr lang="en-US" sz="2400" dirty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89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158" y="79468"/>
            <a:ext cx="6540673" cy="1417638"/>
          </a:xfrm>
        </p:spPr>
        <p:txBody>
          <a:bodyPr/>
          <a:lstStyle/>
          <a:p>
            <a:pPr algn="l"/>
            <a:r>
              <a:rPr lang="en-US" sz="3200" u="sng" dirty="0">
                <a:effectLst/>
              </a:rPr>
              <a:t>Saul Converted </a:t>
            </a:r>
            <a:r>
              <a:rPr lang="en-US" sz="3200" u="sng" dirty="0" smtClean="0">
                <a:effectLst/>
              </a:rPr>
              <a:t>on the </a:t>
            </a:r>
            <a:r>
              <a:rPr lang="en-US" sz="3200" u="sng" dirty="0">
                <a:effectLst/>
              </a:rPr>
              <a:t>Damascus </a:t>
            </a:r>
            <a:r>
              <a:rPr lang="en-US" sz="3200" u="sng" dirty="0" smtClean="0">
                <a:effectLst/>
              </a:rPr>
              <a:t>Road </a:t>
            </a:r>
            <a:r>
              <a:rPr lang="en-US" sz="3200" b="1" dirty="0" smtClean="0">
                <a:effectLst/>
              </a:rPr>
              <a:t/>
            </a:r>
            <a:br>
              <a:rPr lang="en-US" sz="3200" b="1" dirty="0" smtClean="0">
                <a:effectLst/>
              </a:rPr>
            </a:br>
            <a:r>
              <a:rPr lang="zh-TW" altLang="en-US" sz="3600" dirty="0" smtClean="0">
                <a:effectLst/>
                <a:latin typeface="宋体"/>
                <a:ea typeface="宋体"/>
                <a:cs typeface="宋体"/>
              </a:rPr>
              <a:t>扫罗在大马</a:t>
            </a:r>
            <a:r>
              <a:rPr lang="zh-TW" altLang="en-US" sz="3600" dirty="0">
                <a:effectLst/>
                <a:latin typeface="宋体"/>
                <a:ea typeface="宋体"/>
                <a:cs typeface="宋体"/>
              </a:rPr>
              <a:t>色</a:t>
            </a:r>
            <a:r>
              <a:rPr lang="zh-TW" altLang="en-US" sz="3600" dirty="0" smtClean="0">
                <a:effectLst/>
                <a:latin typeface="宋体"/>
                <a:ea typeface="宋体"/>
                <a:cs typeface="宋体"/>
              </a:rPr>
              <a:t>路上</a:t>
            </a:r>
            <a:r>
              <a:rPr lang="zh-TW" altLang="en-US" sz="3600" dirty="0" smtClean="0">
                <a:effectLst/>
                <a:latin typeface="宋体"/>
                <a:ea typeface="宋体"/>
                <a:cs typeface="宋体"/>
              </a:rPr>
              <a:t>的</a:t>
            </a:r>
            <a:r>
              <a:rPr lang="zh-TW" altLang="en-US" sz="3600" dirty="0">
                <a:effectLst/>
                <a:latin typeface="宋体"/>
                <a:ea typeface="宋体"/>
                <a:cs typeface="宋体"/>
              </a:rPr>
              <a:t>转变 </a:t>
            </a:r>
            <a:r>
              <a:rPr lang="en-US" altLang="zh-TW" sz="3600" dirty="0" smtClean="0">
                <a:effectLst/>
                <a:latin typeface="宋体"/>
                <a:ea typeface="宋体"/>
                <a:cs typeface="宋体"/>
              </a:rPr>
              <a:t>(Acts 9:1-19)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39290" y="2189619"/>
            <a:ext cx="7612064" cy="4182035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57366" y="2475373"/>
            <a:ext cx="781987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schemeClr val="bg1"/>
              </a:buClr>
            </a:pPr>
            <a:endParaRPr lang="en-US" sz="1600" dirty="0" smtClean="0">
              <a:solidFill>
                <a:srgbClr val="000000"/>
              </a:solidFill>
            </a:endParaRPr>
          </a:p>
          <a:p>
            <a:pPr lvl="1">
              <a:buClr>
                <a:schemeClr val="bg1"/>
              </a:buClr>
            </a:pPr>
            <a:r>
              <a:rPr lang="en-US" sz="2400" b="1" dirty="0" smtClean="0">
                <a:solidFill>
                  <a:srgbClr val="000000"/>
                </a:solidFill>
              </a:rPr>
              <a:t>Three </a:t>
            </a:r>
            <a:r>
              <a:rPr lang="en-US" sz="2400" b="1" dirty="0" smtClean="0">
                <a:solidFill>
                  <a:srgbClr val="000000"/>
                </a:solidFill>
              </a:rPr>
              <a:t>stages </a:t>
            </a:r>
            <a:r>
              <a:rPr lang="en-US" sz="2400" b="1" dirty="0" smtClean="0">
                <a:solidFill>
                  <a:srgbClr val="000000"/>
                </a:solidFill>
              </a:rPr>
              <a:t>of </a:t>
            </a:r>
            <a:r>
              <a:rPr lang="en-US" sz="2400" b="1" dirty="0" smtClean="0">
                <a:solidFill>
                  <a:srgbClr val="000000"/>
                </a:solidFill>
              </a:rPr>
              <a:t>his </a:t>
            </a:r>
            <a:r>
              <a:rPr lang="en-US" sz="2400" b="1" dirty="0">
                <a:solidFill>
                  <a:srgbClr val="000000"/>
                </a:solidFill>
              </a:rPr>
              <a:t>life </a:t>
            </a:r>
            <a:r>
              <a:rPr lang="en-US" sz="24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生命</a:t>
            </a:r>
            <a:r>
              <a:rPr lang="zh-TW" altLang="en-US" sz="24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的</a:t>
            </a:r>
            <a:r>
              <a:rPr lang="zh-TW" altLang="en-US" sz="2400" b="1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三阶段</a:t>
            </a:r>
            <a:endParaRPr lang="en-US" sz="2400" b="1" dirty="0" smtClean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  <a:p>
            <a:pPr lvl="1">
              <a:buClr>
                <a:schemeClr val="bg1"/>
              </a:buClr>
            </a:pPr>
            <a:endParaRPr lang="en-US" sz="1600" u="sng" dirty="0" smtClean="0">
              <a:solidFill>
                <a:srgbClr val="000000"/>
              </a:solidFill>
            </a:endParaRPr>
          </a:p>
          <a:p>
            <a:pPr marL="800100" lvl="1" indent="-342900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r>
              <a:rPr lang="en-US" sz="2000" b="1" dirty="0" smtClean="0">
                <a:solidFill>
                  <a:srgbClr val="000000"/>
                </a:solidFill>
              </a:rPr>
              <a:t>Living </a:t>
            </a:r>
            <a:r>
              <a:rPr lang="en-US" sz="2000" b="1" dirty="0">
                <a:solidFill>
                  <a:srgbClr val="000000"/>
                </a:solidFill>
              </a:rPr>
              <a:t>in Spiritual Darkness </a:t>
            </a:r>
            <a:r>
              <a:rPr lang="en-US" sz="20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住在</a:t>
            </a:r>
            <a:r>
              <a:rPr lang="zh-TW" altLang="en-US" sz="20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心灵</a:t>
            </a:r>
            <a:r>
              <a:rPr lang="zh-TW" altLang="en-US" sz="2000" b="1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的</a:t>
            </a:r>
            <a:r>
              <a:rPr lang="zh-TW" altLang="en-US" sz="20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黑暗</a:t>
            </a:r>
            <a:r>
              <a:rPr lang="zh-TW" altLang="en-US" sz="2000" b="1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中</a:t>
            </a:r>
            <a:endParaRPr lang="en-US" sz="2000" b="1" dirty="0" smtClean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  <a:p>
            <a:pPr marL="800100" lvl="1" indent="-342900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r>
              <a:rPr lang="en-US" sz="2000" b="1" dirty="0" smtClean="0">
                <a:solidFill>
                  <a:srgbClr val="000000"/>
                </a:solidFill>
              </a:rPr>
              <a:t>Shining by the </a:t>
            </a:r>
            <a:r>
              <a:rPr lang="en-US" sz="2000" b="1" dirty="0" smtClean="0">
                <a:solidFill>
                  <a:srgbClr val="000000"/>
                </a:solidFill>
              </a:rPr>
              <a:t>Light of God </a:t>
            </a:r>
            <a:r>
              <a:rPr lang="zh-TW" altLang="en-US" sz="2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神的光</a:t>
            </a:r>
            <a:r>
              <a:rPr lang="en-US" sz="20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照</a:t>
            </a:r>
            <a:r>
              <a:rPr lang="en-US" sz="2000" b="1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耀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800100" lvl="1" indent="-342900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r>
              <a:rPr lang="en-US" sz="2000" b="1" dirty="0" smtClean="0">
                <a:solidFill>
                  <a:srgbClr val="000000"/>
                </a:solidFill>
              </a:rPr>
              <a:t>Witnessing </a:t>
            </a:r>
            <a:r>
              <a:rPr lang="en-US" sz="2000" b="1" dirty="0">
                <a:solidFill>
                  <a:srgbClr val="000000"/>
                </a:solidFill>
              </a:rPr>
              <a:t>in Darkness </a:t>
            </a:r>
            <a:r>
              <a:rPr lang="en-US" sz="20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在</a:t>
            </a:r>
            <a:r>
              <a:rPr lang="zh-TW" altLang="en-US" sz="20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黑</a:t>
            </a:r>
            <a:r>
              <a:rPr lang="zh-TW" altLang="en-US" sz="20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暗中的</a:t>
            </a:r>
            <a:r>
              <a:rPr lang="zh-TW" altLang="en-US" sz="20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见证</a:t>
            </a:r>
            <a:endParaRPr lang="en-US" altLang="zh-TW" sz="2000" b="1" dirty="0" smtClean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  <a:p>
            <a:pPr marL="800100" lvl="1" indent="-342900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endParaRPr lang="en-US" sz="2000" b="1" dirty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en-US" altLang="zh-TW" sz="2000" b="1" baseline="30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20</a:t>
            </a:r>
            <a:r>
              <a:rPr lang="zh-TW" altLang="en-US" sz="20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照着我所切慕、所盼望的，没有一事叫我羞愧。只要凡事放胆，无论是生是死，总叫基督在我身上照常显大。</a:t>
            </a:r>
            <a:r>
              <a:rPr lang="en-US" altLang="zh-TW" sz="2000" b="1" baseline="30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21</a:t>
            </a:r>
            <a:r>
              <a:rPr lang="zh-TW" altLang="en-US" sz="20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因我活着就是基督，我死了就有益处。</a:t>
            </a:r>
            <a:r>
              <a:rPr lang="en-US" altLang="zh-TW" sz="20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(</a:t>
            </a:r>
            <a:r>
              <a:rPr lang="ja-JP" altLang="en-US" sz="20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腓立比書 </a:t>
            </a:r>
            <a:r>
              <a:rPr lang="en-US" altLang="ja-JP" sz="20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Phil. 1:20-21)</a:t>
            </a:r>
            <a:endParaRPr lang="en-US" sz="2000" b="1" dirty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73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6746</TotalTime>
  <Words>584</Words>
  <Application>Microsoft Macintosh PowerPoint</Application>
  <PresentationFormat>On-screen Show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Slipstream</vt:lpstr>
      <vt:lpstr>Walking in the Light of God  在 神光中的生活 </vt:lpstr>
      <vt:lpstr>将生命的道表明出来  Manifesting the Word of Life  腓立比書 Philippians 2:15-16 約翰一書 1 John 1:1-4 </vt:lpstr>
      <vt:lpstr>Walking in the Light of God  在 神光中的生活 </vt:lpstr>
      <vt:lpstr>Walking in the Light of God  在 神光中的生活 </vt:lpstr>
      <vt:lpstr>Walking in the Light of God  在 神光中的生活 </vt:lpstr>
      <vt:lpstr>Walking in the Light of God  在 神光中的生活 </vt:lpstr>
      <vt:lpstr>Walking in the Light of God  在 神光中的生活 </vt:lpstr>
      <vt:lpstr>Walking in the Light of God  在 神光中的生活 </vt:lpstr>
      <vt:lpstr>Saul Converted on the Damascus Road  扫罗在大马色路上的转变 (Acts 9:1-19)</vt:lpstr>
      <vt:lpstr>Encouragements/Applications from This Text 经文的鼓励与应用</vt:lpstr>
    </vt:vector>
  </TitlesOfParts>
  <Company>MCS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Kao</dc:creator>
  <cp:lastModifiedBy>Robert Kao</cp:lastModifiedBy>
  <cp:revision>132</cp:revision>
  <dcterms:created xsi:type="dcterms:W3CDTF">2011-04-16T20:21:22Z</dcterms:created>
  <dcterms:modified xsi:type="dcterms:W3CDTF">2012-02-19T04:38:50Z</dcterms:modified>
</cp:coreProperties>
</file>