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39" r:id="rId1"/>
  </p:sldMasterIdLst>
  <p:notesMasterIdLst>
    <p:notesMasterId r:id="rId17"/>
  </p:notesMasterIdLst>
  <p:handoutMasterIdLst>
    <p:handoutMasterId r:id="rId18"/>
  </p:handoutMasterIdLst>
  <p:sldIdLst>
    <p:sldId id="256" r:id="rId2"/>
    <p:sldId id="268" r:id="rId3"/>
    <p:sldId id="280" r:id="rId4"/>
    <p:sldId id="259" r:id="rId5"/>
    <p:sldId id="271" r:id="rId6"/>
    <p:sldId id="274" r:id="rId7"/>
    <p:sldId id="272" r:id="rId8"/>
    <p:sldId id="273" r:id="rId9"/>
    <p:sldId id="275" r:id="rId10"/>
    <p:sldId id="276" r:id="rId11"/>
    <p:sldId id="279" r:id="rId12"/>
    <p:sldId id="277" r:id="rId13"/>
    <p:sldId id="278" r:id="rId14"/>
    <p:sldId id="270"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56" d="100"/>
          <a:sy n="56" d="100"/>
        </p:scale>
        <p:origin x="-8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724561-83FE-634F-BCFD-11ACD8443522}" type="datetimeFigureOut">
              <a:rPr lang="en-US" smtClean="0"/>
              <a:pPr/>
              <a:t>2/26/2012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46A273-AE92-8845-B417-FA43216F4482}" type="slidenum">
              <a:rPr lang="en-US" smtClean="0"/>
              <a:pPr/>
              <a:t>‹#›</a:t>
            </a:fld>
            <a:endParaRPr lang="en-US"/>
          </a:p>
        </p:txBody>
      </p:sp>
    </p:spTree>
    <p:extLst>
      <p:ext uri="{BB962C8B-B14F-4D97-AF65-F5344CB8AC3E}">
        <p14:creationId xmlns:p14="http://schemas.microsoft.com/office/powerpoint/2010/main" xmlns="" val="3407784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D8068-3CDB-9144-A289-39A87E8111A1}" type="datetimeFigureOut">
              <a:rPr lang="en-US" smtClean="0"/>
              <a:pPr/>
              <a:t>2/26/2012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C1F81-4BF8-7D49-AA58-B356C6DEAC88}" type="slidenum">
              <a:rPr lang="en-US" smtClean="0"/>
              <a:pPr/>
              <a:t>‹#›</a:t>
            </a:fld>
            <a:endParaRPr lang="en-US"/>
          </a:p>
        </p:txBody>
      </p:sp>
    </p:spTree>
    <p:extLst>
      <p:ext uri="{BB962C8B-B14F-4D97-AF65-F5344CB8AC3E}">
        <p14:creationId xmlns:p14="http://schemas.microsoft.com/office/powerpoint/2010/main" xmlns="" val="1748540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C1F81-4BF8-7D49-AA58-B356C6DEAC88}" type="slidenum">
              <a:rPr lang="en-US" smtClean="0"/>
              <a:pPr/>
              <a:t>12</a:t>
            </a:fld>
            <a:endParaRPr lang="en-US"/>
          </a:p>
        </p:txBody>
      </p:sp>
    </p:spTree>
    <p:extLst>
      <p:ext uri="{BB962C8B-B14F-4D97-AF65-F5344CB8AC3E}">
        <p14:creationId xmlns:p14="http://schemas.microsoft.com/office/powerpoint/2010/main" xmlns="" val="175470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C1F81-4BF8-7D49-AA58-B356C6DEAC88}" type="slidenum">
              <a:rPr lang="en-US" smtClean="0"/>
              <a:pPr/>
              <a:t>13</a:t>
            </a:fld>
            <a:endParaRPr lang="en-US"/>
          </a:p>
        </p:txBody>
      </p:sp>
    </p:spTree>
    <p:extLst>
      <p:ext uri="{BB962C8B-B14F-4D97-AF65-F5344CB8AC3E}">
        <p14:creationId xmlns:p14="http://schemas.microsoft.com/office/powerpoint/2010/main" xmlns="" val="175470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3DC63F-6061-F648-B42E-3069720ABEB0}" type="datetime1">
              <a:rPr lang="en-US" smtClean="0"/>
              <a:pPr/>
              <a:t>2/26/2012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EFD4E-B76C-9A47-8C14-1E45E9E29A6E}" type="datetime1">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F88992-425E-2C46-8DA6-F5D20012DAA8}" type="datetime1">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8D146B-CCA9-2440-B9F2-01437423A41C}" type="datetime1">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86950-DB0F-AB4D-9A78-A7E0900CFEEE}" type="datetime1">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B84F08-9D7B-7644-9FFC-01F6CA8230F0}" type="datetime1">
              <a:rPr lang="en-US" smtClean="0"/>
              <a:pPr/>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3E7479-9421-1040-BE8C-91729A4D8C3C}" type="datetime1">
              <a:rPr lang="en-US" smtClean="0"/>
              <a:pPr/>
              <a:t>2/26/2012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875091-14F7-1C4E-8515-0DE181FE59DD}" type="datetime1">
              <a:rPr lang="en-US" smtClean="0"/>
              <a:pPr/>
              <a:t>2/26/2012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C583A-263D-1D4F-A1F8-C5DCB47EECD6}" type="datetime1">
              <a:rPr lang="en-US" smtClean="0"/>
              <a:pPr/>
              <a:t>2/26/2012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10E1-6885-DE43-9EFA-5E43316A729D}" type="datetime1">
              <a:rPr lang="en-US" smtClean="0"/>
              <a:pPr/>
              <a:t>2/26/2012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5BFF2-B982-B340-960D-9E786083808C}" type="datetime1">
              <a:rPr lang="en-US" smtClean="0"/>
              <a:pPr/>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69F46BC-AC76-5149-98F6-B26C65586BD6}" type="datetime1">
              <a:rPr lang="en-US" smtClean="0"/>
              <a:pPr/>
              <a:t>2/26/2012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8237106-F2ED-405E-BC33-CC3CF42620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240"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93776" y="4668693"/>
            <a:ext cx="8406384" cy="1576659"/>
          </a:xfrm>
        </p:spPr>
        <p:txBody>
          <a:bodyPr>
            <a:normAutofit fontScale="92500"/>
          </a:bodyPr>
          <a:lstStyle/>
          <a:p>
            <a:r>
              <a:rPr lang="en-US" dirty="0" smtClean="0"/>
              <a:t>Luke </a:t>
            </a:r>
            <a:r>
              <a:rPr lang="en-US" dirty="0"/>
              <a:t>11:33-</a:t>
            </a:r>
            <a:r>
              <a:rPr lang="en-US" dirty="0" smtClean="0"/>
              <a:t>36, Matthew 6:22-23, Mark 4:21 </a:t>
            </a:r>
          </a:p>
          <a:p>
            <a:r>
              <a:rPr lang="en-US" sz="2400" b="1" dirty="0" smtClean="0">
                <a:solidFill>
                  <a:schemeClr val="tx1"/>
                </a:solidFill>
                <a:latin typeface="Corbel" charset="0"/>
                <a:ea typeface="ＭＳ Ｐゴシック" charset="0"/>
                <a:cs typeface="ＭＳ Ｐゴシック" charset="0"/>
              </a:rPr>
              <a:t>Greater Kansas City Chinese Christian Church </a:t>
            </a:r>
            <a:r>
              <a:rPr lang="ja-JP" altLang="en-US" sz="2400" b="1" dirty="0" smtClean="0">
                <a:solidFill>
                  <a:schemeClr val="tx1"/>
                </a:solidFill>
                <a:latin typeface="华文宋体" charset="0"/>
                <a:ea typeface="华文宋体" charset="0"/>
                <a:cs typeface="华文宋体" charset="0"/>
              </a:rPr>
              <a:t>堪城华人</a:t>
            </a:r>
            <a:r>
              <a:rPr lang="ja-JP" altLang="en-US" sz="2400" b="1" dirty="0">
                <a:solidFill>
                  <a:schemeClr val="tx1"/>
                </a:solidFill>
                <a:latin typeface="华文宋体" charset="0"/>
                <a:ea typeface="华文宋体" charset="0"/>
                <a:cs typeface="华文宋体" charset="0"/>
              </a:rPr>
              <a:t>基督</a:t>
            </a:r>
            <a:r>
              <a:rPr lang="ja-JP" altLang="en-US" sz="2400" b="1" dirty="0" smtClean="0">
                <a:solidFill>
                  <a:schemeClr val="tx1"/>
                </a:solidFill>
                <a:latin typeface="华文宋体" charset="0"/>
                <a:ea typeface="华文宋体" charset="0"/>
                <a:cs typeface="华文宋体" charset="0"/>
              </a:rPr>
              <a:t>教会</a:t>
            </a:r>
            <a:endParaRPr lang="en-US" altLang="ja-JP" sz="2400" b="1" dirty="0" smtClean="0">
              <a:solidFill>
                <a:schemeClr val="tx1"/>
              </a:solidFill>
              <a:latin typeface="华文宋体" charset="0"/>
              <a:ea typeface="华文宋体" charset="0"/>
              <a:cs typeface="华文宋体" charset="0"/>
            </a:endParaRPr>
          </a:p>
          <a:p>
            <a:r>
              <a:rPr lang="en-US" sz="2400" b="1" dirty="0" smtClean="0">
                <a:solidFill>
                  <a:schemeClr val="tx1"/>
                </a:solidFill>
                <a:latin typeface="Corbel" charset="0"/>
                <a:ea typeface="ＭＳ Ｐゴシック" charset="0"/>
                <a:cs typeface="ＭＳ Ｐゴシック" charset="0"/>
              </a:rPr>
              <a:t>FEB. 26, 2012</a:t>
            </a:r>
            <a:endParaRPr lang="en-US" sz="2400" b="1" dirty="0">
              <a:solidFill>
                <a:schemeClr val="tx1"/>
              </a:solidFill>
              <a:latin typeface="Corbel" charset="0"/>
              <a:ea typeface="ＭＳ Ｐゴシック" charset="0"/>
              <a:cs typeface="ＭＳ Ｐゴシック" charset="0"/>
            </a:endParaRPr>
          </a:p>
          <a:p>
            <a:endParaRPr lang="en-US" dirty="0"/>
          </a:p>
        </p:txBody>
      </p:sp>
      <p:sp>
        <p:nvSpPr>
          <p:cNvPr id="3" name="Title 2"/>
          <p:cNvSpPr>
            <a:spLocks noGrp="1"/>
          </p:cNvSpPr>
          <p:nvPr>
            <p:ph type="ctrTitle"/>
          </p:nvPr>
        </p:nvSpPr>
        <p:spPr>
          <a:xfrm>
            <a:off x="493775" y="3041459"/>
            <a:ext cx="8063133" cy="1470025"/>
          </a:xfrm>
        </p:spPr>
        <p:txBody>
          <a:bodyPr/>
          <a:lstStyle/>
          <a:p>
            <a:r>
              <a:rPr lang="en-US" sz="4000" u="sng" dirty="0">
                <a:effectLst/>
              </a:rPr>
              <a:t>Seeing </a:t>
            </a:r>
            <a:r>
              <a:rPr lang="en-US" sz="4000" u="sng" dirty="0" smtClean="0">
                <a:effectLst/>
              </a:rPr>
              <a:t>God‘s </a:t>
            </a:r>
            <a:r>
              <a:rPr lang="en-US" sz="4000" u="sng" dirty="0">
                <a:effectLst/>
              </a:rPr>
              <a:t>Purpose in Our </a:t>
            </a:r>
            <a:r>
              <a:rPr lang="en-US" sz="4000" u="sng" dirty="0" smtClean="0">
                <a:effectLst/>
              </a:rPr>
              <a:t>Life</a:t>
            </a:r>
            <a:r>
              <a:rPr lang="en-US" dirty="0" smtClean="0">
                <a:effectLst/>
              </a:rPr>
              <a:t> </a:t>
            </a:r>
            <a:endParaRPr lang="en-US" dirty="0"/>
          </a:p>
        </p:txBody>
      </p:sp>
      <p:pic>
        <p:nvPicPr>
          <p:cNvPr id="6" name="Picture 5"/>
          <p:cNvPicPr>
            <a:picLocks noChangeAspect="1"/>
          </p:cNvPicPr>
          <p:nvPr/>
        </p:nvPicPr>
        <p:blipFill>
          <a:blip r:embed="rId2"/>
          <a:stretch>
            <a:fillRect/>
          </a:stretch>
        </p:blipFill>
        <p:spPr>
          <a:xfrm>
            <a:off x="0" y="0"/>
            <a:ext cx="3642732" cy="2781852"/>
          </a:xfrm>
          <a:prstGeom prst="rect">
            <a:avLst/>
          </a:prstGeom>
        </p:spPr>
      </p:pic>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3642732" cy="2781852"/>
          </a:xfrm>
          <a:prstGeom prst="rect">
            <a:avLst/>
          </a:prstGeom>
          <a:noFill/>
          <a:ln>
            <a:noFill/>
          </a:ln>
        </p:spPr>
      </p:pic>
    </p:spTree>
    <p:extLst>
      <p:ext uri="{BB962C8B-B14F-4D97-AF65-F5344CB8AC3E}">
        <p14:creationId xmlns:p14="http://schemas.microsoft.com/office/powerpoint/2010/main" xmlns="" val="1781727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10</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2070846"/>
            <a:ext cx="7417839" cy="6001643"/>
          </a:xfrm>
          <a:prstGeom prst="rect">
            <a:avLst/>
          </a:prstGeom>
        </p:spPr>
        <p:txBody>
          <a:bodyPr wrap="square">
            <a:spAutoFit/>
          </a:bodyPr>
          <a:lstStyle/>
          <a:p>
            <a:pPr marL="514350" lvl="0" indent="-514350">
              <a:buFont typeface="+mj-lt"/>
              <a:buAutoNum type="arabicPeriod" startAt="3"/>
            </a:pPr>
            <a:r>
              <a:rPr lang="en-US" sz="2800" dirty="0"/>
              <a:t>Being Single of Our Eye Sight </a:t>
            </a:r>
            <a:r>
              <a:rPr lang="en-US" sz="2800" dirty="0" smtClean="0"/>
              <a:t>(Luke 11:34, KJV)</a:t>
            </a:r>
          </a:p>
          <a:p>
            <a:pPr marL="514350" lvl="0" indent="-514350">
              <a:buFont typeface="+mj-lt"/>
              <a:buAutoNum type="arabicPeriod" startAt="3"/>
            </a:pPr>
            <a:endParaRPr lang="en-US" sz="2400" dirty="0">
              <a:latin typeface="宋体"/>
              <a:ea typeface="宋体"/>
              <a:cs typeface="宋体"/>
            </a:endParaRPr>
          </a:p>
          <a:p>
            <a:pPr>
              <a:buClr>
                <a:schemeClr val="accent6">
                  <a:lumMod val="75000"/>
                </a:schemeClr>
              </a:buClr>
            </a:pPr>
            <a:r>
              <a:rPr lang="en-US" altLang="zh-TW" sz="2000" baseline="30000" dirty="0">
                <a:ea typeface="宋体"/>
                <a:cs typeface="宋体"/>
              </a:rPr>
              <a:t> </a:t>
            </a:r>
            <a:r>
              <a:rPr lang="en-US" altLang="zh-TW" sz="2000" dirty="0" smtClean="0">
                <a:ea typeface="宋体"/>
                <a:cs typeface="宋体"/>
              </a:rPr>
              <a:t>Thus, the Christian is supposed to be not only </a:t>
            </a:r>
            <a:r>
              <a:rPr lang="en-US" altLang="zh-TW" sz="2000" i="1" dirty="0" err="1" smtClean="0">
                <a:ea typeface="宋体"/>
                <a:cs typeface="宋体"/>
              </a:rPr>
              <a:t>haplous</a:t>
            </a:r>
            <a:r>
              <a:rPr lang="en-US" altLang="zh-TW" sz="2000" dirty="0" smtClean="0">
                <a:ea typeface="宋体"/>
                <a:cs typeface="宋体"/>
              </a:rPr>
              <a:t>, single and without duplicity, but also prudent.</a:t>
            </a:r>
          </a:p>
          <a:p>
            <a:pPr>
              <a:buClr>
                <a:schemeClr val="accent6">
                  <a:lumMod val="75000"/>
                </a:schemeClr>
              </a:buClr>
            </a:pPr>
            <a:endParaRPr lang="en-US" altLang="zh-TW" sz="2000" dirty="0" smtClean="0">
              <a:ea typeface="宋体"/>
              <a:cs typeface="宋体"/>
            </a:endParaRPr>
          </a:p>
          <a:p>
            <a:pPr>
              <a:buClr>
                <a:schemeClr val="accent6">
                  <a:lumMod val="75000"/>
                </a:schemeClr>
              </a:buClr>
            </a:pPr>
            <a:r>
              <a:rPr lang="en-US" altLang="zh-TW" sz="2000" baseline="30000" dirty="0" smtClean="0">
                <a:ea typeface="宋体"/>
                <a:cs typeface="宋体"/>
              </a:rPr>
              <a:t>16</a:t>
            </a:r>
            <a:r>
              <a:rPr lang="en-US" altLang="zh-TW" sz="2000" dirty="0" smtClean="0">
                <a:ea typeface="宋体"/>
                <a:cs typeface="宋体"/>
              </a:rPr>
              <a:t> </a:t>
            </a:r>
            <a:r>
              <a:rPr lang="en-US" altLang="zh-TW" sz="2000" dirty="0">
                <a:ea typeface="宋体"/>
                <a:cs typeface="宋体"/>
              </a:rPr>
              <a:t>“Behold, I send you out as sheep in the midst of wolves. Therefore be wise as serpents and harmless as doves</a:t>
            </a:r>
            <a:r>
              <a:rPr lang="en-US" altLang="zh-TW" sz="2000" dirty="0" smtClean="0">
                <a:ea typeface="宋体"/>
                <a:cs typeface="宋体"/>
              </a:rPr>
              <a:t>. (Matt. 10:16)</a:t>
            </a:r>
          </a:p>
          <a:p>
            <a:pPr>
              <a:buClr>
                <a:schemeClr val="accent6">
                  <a:lumMod val="75000"/>
                </a:schemeClr>
              </a:buClr>
            </a:pPr>
            <a:endParaRPr lang="en-US" altLang="zh-TW" sz="2000" dirty="0">
              <a:ea typeface="宋体"/>
              <a:cs typeface="宋体"/>
            </a:endParaRPr>
          </a:p>
          <a:p>
            <a:pPr>
              <a:buClr>
                <a:schemeClr val="accent6">
                  <a:lumMod val="75000"/>
                </a:schemeClr>
              </a:buClr>
            </a:pPr>
            <a:r>
              <a:rPr lang="en-US" altLang="zh-TW" sz="2000" baseline="30000" dirty="0" smtClean="0">
                <a:ea typeface="宋体"/>
                <a:cs typeface="宋体"/>
              </a:rPr>
              <a:t>19</a:t>
            </a:r>
            <a:r>
              <a:rPr lang="en-US" altLang="zh-TW" sz="2000" dirty="0" smtClean="0">
                <a:ea typeface="宋体"/>
                <a:cs typeface="宋体"/>
              </a:rPr>
              <a:t> … but </a:t>
            </a:r>
            <a:r>
              <a:rPr lang="en-US" altLang="zh-TW" sz="2000" dirty="0">
                <a:ea typeface="宋体"/>
                <a:cs typeface="宋体"/>
              </a:rPr>
              <a:t>I want you to be wise about what is good, and innocent about what is evil</a:t>
            </a:r>
            <a:r>
              <a:rPr lang="en-US" altLang="zh-TW" sz="2000" dirty="0" smtClean="0">
                <a:ea typeface="宋体"/>
                <a:cs typeface="宋体"/>
              </a:rPr>
              <a:t>. (Rom. 16:19b)</a:t>
            </a:r>
          </a:p>
          <a:p>
            <a:pPr>
              <a:buClr>
                <a:schemeClr val="accent6">
                  <a:lumMod val="75000"/>
                </a:schemeClr>
              </a:buClr>
            </a:pPr>
            <a:endParaRPr lang="en-US" altLang="zh-TW" sz="2000" dirty="0">
              <a:ea typeface="宋体"/>
              <a:cs typeface="宋体"/>
            </a:endParaRPr>
          </a:p>
          <a:p>
            <a:pPr>
              <a:buClr>
                <a:schemeClr val="accent6">
                  <a:lumMod val="75000"/>
                </a:schemeClr>
              </a:buClr>
            </a:pPr>
            <a:endParaRPr lang="en-US" altLang="zh-TW" sz="2000" dirty="0">
              <a:ea typeface="宋体"/>
              <a:cs typeface="宋体"/>
            </a:endParaRPr>
          </a:p>
          <a:p>
            <a:pPr>
              <a:buClr>
                <a:schemeClr val="accent6">
                  <a:lumMod val="75000"/>
                </a:schemeClr>
              </a:buClr>
            </a:pPr>
            <a:endParaRPr lang="en-US" altLang="zh-TW" sz="2000" dirty="0" smtClean="0">
              <a:ea typeface="宋体"/>
              <a:cs typeface="宋体"/>
            </a:endParaRPr>
          </a:p>
          <a:p>
            <a:pPr>
              <a:buClr>
                <a:schemeClr val="accent6">
                  <a:lumMod val="75000"/>
                </a:schemeClr>
              </a:buClr>
            </a:pPr>
            <a:endParaRPr lang="en-US" altLang="zh-TW" sz="2000" dirty="0" smtClean="0">
              <a:ea typeface="宋体"/>
              <a:cs typeface="宋体"/>
            </a:endParaRPr>
          </a:p>
          <a:p>
            <a:pPr>
              <a:buClr>
                <a:schemeClr val="accent6">
                  <a:lumMod val="75000"/>
                </a:schemeClr>
              </a:buClr>
            </a:pPr>
            <a:endParaRPr lang="en-US" sz="2400" dirty="0">
              <a:solidFill>
                <a:srgbClr val="FFFFFF"/>
              </a:solidFill>
              <a:ea typeface="宋体"/>
              <a:cs typeface="宋体"/>
            </a:endParaRPr>
          </a:p>
          <a:p>
            <a:pPr>
              <a:buClr>
                <a:schemeClr val="accent6">
                  <a:lumMod val="75000"/>
                </a:schemeClr>
              </a:buClr>
            </a:pPr>
            <a:endParaRPr lang="en-US" sz="2000" dirty="0" smtClean="0">
              <a:solidFill>
                <a:srgbClr val="000000"/>
              </a:solidFill>
              <a:ea typeface="宋体"/>
              <a:cs typeface="宋体"/>
            </a:endParaRPr>
          </a:p>
        </p:txBody>
      </p:sp>
      <p:pic>
        <p:nvPicPr>
          <p:cNvPr id="2" name="Picture 1"/>
          <p:cNvPicPr>
            <a:picLocks noChangeAspect="1"/>
          </p:cNvPicPr>
          <p:nvPr/>
        </p:nvPicPr>
        <p:blipFill>
          <a:blip r:embed="rId2"/>
          <a:stretch>
            <a:fillRect/>
          </a:stretch>
        </p:blipFill>
        <p:spPr>
          <a:xfrm>
            <a:off x="-14912" y="0"/>
            <a:ext cx="2146397" cy="1639143"/>
          </a:xfrm>
          <a:prstGeom prst="rect">
            <a:avLst/>
          </a:prstGeom>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17832191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11</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2070846"/>
            <a:ext cx="7417839" cy="4524315"/>
          </a:xfrm>
          <a:prstGeom prst="rect">
            <a:avLst/>
          </a:prstGeom>
        </p:spPr>
        <p:txBody>
          <a:bodyPr wrap="square">
            <a:spAutoFit/>
          </a:bodyPr>
          <a:lstStyle/>
          <a:p>
            <a:pPr marL="514350" lvl="0" indent="-514350">
              <a:buFont typeface="+mj-lt"/>
              <a:buAutoNum type="arabicPeriod" startAt="3"/>
            </a:pPr>
            <a:r>
              <a:rPr lang="en-US" sz="2800" dirty="0"/>
              <a:t>Being Single of Our Eye Sight </a:t>
            </a:r>
            <a:r>
              <a:rPr lang="en-US" sz="2800" dirty="0" smtClean="0"/>
              <a:t>(Luke 11:34, KJV)</a:t>
            </a:r>
          </a:p>
          <a:p>
            <a:pPr marL="514350" lvl="0" indent="-514350">
              <a:buFont typeface="+mj-lt"/>
              <a:buAutoNum type="arabicPeriod" startAt="3"/>
            </a:pPr>
            <a:endParaRPr lang="en-US" sz="2400" dirty="0" smtClean="0">
              <a:latin typeface="宋体"/>
              <a:ea typeface="宋体"/>
              <a:cs typeface="宋体"/>
            </a:endParaRPr>
          </a:p>
          <a:p>
            <a:pPr marL="342900" lvl="0" indent="-342900">
              <a:buFont typeface="Arial"/>
              <a:buChar char="•"/>
            </a:pPr>
            <a:r>
              <a:rPr lang="en-US" sz="2400" dirty="0" smtClean="0">
                <a:ea typeface="宋体"/>
                <a:cs typeface="宋体"/>
              </a:rPr>
              <a:t>Serving only one master</a:t>
            </a:r>
          </a:p>
          <a:p>
            <a:pPr lvl="0"/>
            <a:endParaRPr lang="en-US" sz="2400" dirty="0">
              <a:latin typeface="宋体"/>
              <a:ea typeface="宋体"/>
              <a:cs typeface="宋体"/>
            </a:endParaRPr>
          </a:p>
          <a:p>
            <a:pPr>
              <a:buClr>
                <a:schemeClr val="accent6">
                  <a:lumMod val="75000"/>
                </a:schemeClr>
              </a:buClr>
            </a:pPr>
            <a:r>
              <a:rPr lang="en-US" sz="2000" baseline="30000" dirty="0">
                <a:solidFill>
                  <a:srgbClr val="000000"/>
                </a:solidFill>
                <a:ea typeface="宋体"/>
                <a:cs typeface="宋体"/>
              </a:rPr>
              <a:t>22</a:t>
            </a:r>
            <a:r>
              <a:rPr lang="en-US" sz="2000" dirty="0">
                <a:solidFill>
                  <a:srgbClr val="000000"/>
                </a:solidFill>
                <a:ea typeface="宋体"/>
                <a:cs typeface="宋体"/>
              </a:rPr>
              <a:t>The light of the body is the eye: if therefore </a:t>
            </a:r>
            <a:r>
              <a:rPr lang="en-US" sz="2000" dirty="0" err="1">
                <a:solidFill>
                  <a:srgbClr val="000000"/>
                </a:solidFill>
                <a:ea typeface="宋体"/>
                <a:cs typeface="宋体"/>
              </a:rPr>
              <a:t>thine</a:t>
            </a:r>
            <a:r>
              <a:rPr lang="en-US" sz="2000" dirty="0">
                <a:solidFill>
                  <a:srgbClr val="000000"/>
                </a:solidFill>
                <a:ea typeface="宋体"/>
                <a:cs typeface="宋体"/>
              </a:rPr>
              <a:t> eye be single, thy whole body shall be full of light</a:t>
            </a:r>
            <a:r>
              <a:rPr lang="en-US" sz="2000" dirty="0" smtClean="0">
                <a:solidFill>
                  <a:srgbClr val="000000"/>
                </a:solidFill>
                <a:ea typeface="宋体"/>
                <a:cs typeface="宋体"/>
              </a:rPr>
              <a:t>. </a:t>
            </a:r>
            <a:r>
              <a:rPr lang="en-US" sz="2000" baseline="30000" dirty="0">
                <a:solidFill>
                  <a:srgbClr val="000000"/>
                </a:solidFill>
                <a:ea typeface="宋体"/>
                <a:cs typeface="宋体"/>
              </a:rPr>
              <a:t>23</a:t>
            </a:r>
            <a:r>
              <a:rPr lang="en-US" sz="2000" dirty="0">
                <a:solidFill>
                  <a:srgbClr val="000000"/>
                </a:solidFill>
                <a:ea typeface="宋体"/>
                <a:cs typeface="宋体"/>
              </a:rPr>
              <a:t>But if </a:t>
            </a:r>
            <a:r>
              <a:rPr lang="en-US" sz="2000" dirty="0" err="1">
                <a:solidFill>
                  <a:srgbClr val="000000"/>
                </a:solidFill>
                <a:ea typeface="宋体"/>
                <a:cs typeface="宋体"/>
              </a:rPr>
              <a:t>thine</a:t>
            </a:r>
            <a:r>
              <a:rPr lang="en-US" sz="2000" dirty="0">
                <a:solidFill>
                  <a:srgbClr val="000000"/>
                </a:solidFill>
                <a:ea typeface="宋体"/>
                <a:cs typeface="宋体"/>
              </a:rPr>
              <a:t> eye be evil, thy whole body shall be full of darkness. If therefore the light that is in thee be darkness, how great is that darkness</a:t>
            </a:r>
            <a:r>
              <a:rPr lang="en-US" sz="2000" dirty="0" smtClean="0">
                <a:solidFill>
                  <a:srgbClr val="000000"/>
                </a:solidFill>
                <a:ea typeface="宋体"/>
                <a:cs typeface="宋体"/>
              </a:rPr>
              <a:t>! </a:t>
            </a:r>
            <a:r>
              <a:rPr lang="en-US" sz="2000" baseline="30000" dirty="0">
                <a:solidFill>
                  <a:srgbClr val="000000"/>
                </a:solidFill>
                <a:ea typeface="宋体"/>
                <a:cs typeface="宋体"/>
              </a:rPr>
              <a:t>24</a:t>
            </a:r>
            <a:r>
              <a:rPr lang="en-US" sz="2000" dirty="0">
                <a:solidFill>
                  <a:srgbClr val="000000"/>
                </a:solidFill>
                <a:ea typeface="宋体"/>
                <a:cs typeface="宋体"/>
              </a:rPr>
              <a:t>No man can serve two masters: for either he will hate the one, and love the other; or else he will hold to the one, and despise the other. Ye cannot serve God and mammon.</a:t>
            </a:r>
          </a:p>
          <a:p>
            <a:pPr>
              <a:buClr>
                <a:schemeClr val="accent6">
                  <a:lumMod val="75000"/>
                </a:schemeClr>
              </a:buClr>
            </a:pPr>
            <a:r>
              <a:rPr lang="en-US" sz="2000" dirty="0" smtClean="0">
                <a:solidFill>
                  <a:srgbClr val="000000"/>
                </a:solidFill>
                <a:ea typeface="宋体"/>
                <a:cs typeface="宋体"/>
              </a:rPr>
              <a:t>(Matt. 6:22-24)</a:t>
            </a:r>
          </a:p>
        </p:txBody>
      </p:sp>
      <p:pic>
        <p:nvPicPr>
          <p:cNvPr id="2" name="Picture 1"/>
          <p:cNvPicPr>
            <a:picLocks noChangeAspect="1"/>
          </p:cNvPicPr>
          <p:nvPr/>
        </p:nvPicPr>
        <p:blipFill>
          <a:blip r:embed="rId2"/>
          <a:stretch>
            <a:fillRect/>
          </a:stretch>
        </p:blipFill>
        <p:spPr>
          <a:xfrm>
            <a:off x="-14912" y="0"/>
            <a:ext cx="2146397" cy="1639143"/>
          </a:xfrm>
          <a:prstGeom prst="rect">
            <a:avLst/>
          </a:prstGeom>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16066846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12</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2070846"/>
            <a:ext cx="7417839" cy="5570756"/>
          </a:xfrm>
          <a:prstGeom prst="rect">
            <a:avLst/>
          </a:prstGeom>
        </p:spPr>
        <p:txBody>
          <a:bodyPr wrap="square">
            <a:spAutoFit/>
          </a:bodyPr>
          <a:lstStyle/>
          <a:p>
            <a:pPr marL="514350" lvl="0" indent="-514350">
              <a:buFont typeface="+mj-lt"/>
              <a:buAutoNum type="arabicPeriod" startAt="4"/>
            </a:pPr>
            <a:r>
              <a:rPr lang="en-US" sz="2800" dirty="0" smtClean="0"/>
              <a:t>Having no part dark (Luke 11:36, NKJV)</a:t>
            </a:r>
          </a:p>
          <a:p>
            <a:pPr marL="514350" lvl="0" indent="-514350">
              <a:buFont typeface="+mj-lt"/>
              <a:buAutoNum type="arabicPeriod" startAt="4"/>
            </a:pPr>
            <a:endParaRPr lang="en-US" sz="2400" dirty="0">
              <a:latin typeface="宋体"/>
              <a:ea typeface="宋体"/>
              <a:cs typeface="宋体"/>
            </a:endParaRPr>
          </a:p>
          <a:p>
            <a:pPr>
              <a:buClr>
                <a:schemeClr val="accent6">
                  <a:lumMod val="75000"/>
                </a:schemeClr>
              </a:buClr>
            </a:pPr>
            <a:r>
              <a:rPr lang="en-US" altLang="zh-TW" sz="2000" baseline="30000" dirty="0">
                <a:ea typeface="宋体"/>
                <a:cs typeface="宋体"/>
              </a:rPr>
              <a:t> 36</a:t>
            </a:r>
            <a:r>
              <a:rPr lang="en-US" altLang="zh-TW" sz="2000" dirty="0">
                <a:ea typeface="宋体"/>
                <a:cs typeface="宋体"/>
              </a:rPr>
              <a:t> If then your whole body is full of light, having no part dark, the whole body will be full of light, as when the bright shining of a lamp gives you light.</a:t>
            </a:r>
            <a:r>
              <a:rPr lang="en-US" altLang="zh-TW" sz="2000" dirty="0" smtClean="0">
                <a:ea typeface="宋体"/>
                <a:cs typeface="宋体"/>
              </a:rPr>
              <a:t>” (Luke 11:36)</a:t>
            </a:r>
          </a:p>
          <a:p>
            <a:pPr>
              <a:buClr>
                <a:schemeClr val="accent6">
                  <a:lumMod val="75000"/>
                </a:schemeClr>
              </a:buClr>
            </a:pPr>
            <a:endParaRPr lang="en-US" altLang="zh-TW" sz="2000" dirty="0" smtClean="0">
              <a:ea typeface="宋体"/>
              <a:cs typeface="宋体"/>
            </a:endParaRPr>
          </a:p>
          <a:p>
            <a:pPr>
              <a:buClr>
                <a:schemeClr val="accent6">
                  <a:lumMod val="75000"/>
                </a:schemeClr>
              </a:buClr>
            </a:pPr>
            <a:r>
              <a:rPr lang="en-US" altLang="zh-TW" sz="2000" dirty="0" smtClean="0">
                <a:ea typeface="宋体"/>
                <a:cs typeface="宋体"/>
              </a:rPr>
              <a:t>You </a:t>
            </a:r>
            <a:r>
              <a:rPr lang="en-US" altLang="zh-TW" sz="2000" dirty="0">
                <a:ea typeface="宋体"/>
                <a:cs typeface="宋体"/>
              </a:rPr>
              <a:t>are all sons of light and sons of the day. We are not of the night nor of darkness</a:t>
            </a:r>
            <a:r>
              <a:rPr lang="en-US" altLang="zh-TW" sz="2000" dirty="0" smtClean="0">
                <a:ea typeface="宋体"/>
                <a:cs typeface="宋体"/>
              </a:rPr>
              <a:t>.</a:t>
            </a:r>
            <a:r>
              <a:rPr lang="en-US" altLang="zh-TW" sz="2000" dirty="0">
                <a:ea typeface="宋体"/>
                <a:cs typeface="宋体"/>
              </a:rPr>
              <a:t> </a:t>
            </a:r>
            <a:r>
              <a:rPr lang="en-US" altLang="zh-TW" sz="2000" dirty="0" smtClean="0">
                <a:ea typeface="宋体"/>
                <a:cs typeface="宋体"/>
              </a:rPr>
              <a:t>(1 </a:t>
            </a:r>
            <a:r>
              <a:rPr lang="en-US" altLang="zh-TW" sz="2000" dirty="0">
                <a:ea typeface="宋体"/>
                <a:cs typeface="宋体"/>
              </a:rPr>
              <a:t>Thessalonians 5:</a:t>
            </a:r>
            <a:r>
              <a:rPr lang="en-US" altLang="zh-TW" sz="2000" dirty="0" smtClean="0">
                <a:ea typeface="宋体"/>
                <a:cs typeface="宋体"/>
              </a:rPr>
              <a:t>5)</a:t>
            </a:r>
            <a:endParaRPr lang="en-US" altLang="zh-TW" sz="2000" dirty="0">
              <a:ea typeface="宋体"/>
              <a:cs typeface="宋体"/>
            </a:endParaRPr>
          </a:p>
          <a:p>
            <a:pPr>
              <a:buClr>
                <a:schemeClr val="accent6">
                  <a:lumMod val="75000"/>
                </a:schemeClr>
              </a:buClr>
            </a:pPr>
            <a:endParaRPr lang="en-US" altLang="zh-TW" sz="2000" dirty="0">
              <a:ea typeface="宋体"/>
              <a:cs typeface="宋体"/>
            </a:endParaRPr>
          </a:p>
          <a:p>
            <a:pPr>
              <a:buClr>
                <a:schemeClr val="accent6">
                  <a:lumMod val="75000"/>
                </a:schemeClr>
              </a:buClr>
            </a:pPr>
            <a:r>
              <a:rPr lang="en-US" altLang="zh-TW" sz="2000" dirty="0" smtClean="0">
                <a:ea typeface="宋体"/>
                <a:cs typeface="宋体"/>
              </a:rPr>
              <a:t>But </a:t>
            </a:r>
            <a:r>
              <a:rPr lang="en-US" altLang="zh-TW" sz="2000" dirty="0">
                <a:ea typeface="宋体"/>
                <a:cs typeface="宋体"/>
              </a:rPr>
              <a:t>you are a chosen generation, a royal priesthood, a holy nation, His own special people, that you may proclaim the praises of Him who called you out of darkness into His marvelous light</a:t>
            </a:r>
            <a:r>
              <a:rPr lang="en-US" altLang="zh-TW" sz="2000" dirty="0" smtClean="0">
                <a:ea typeface="宋体"/>
                <a:cs typeface="宋体"/>
              </a:rPr>
              <a:t>;</a:t>
            </a:r>
            <a:r>
              <a:rPr lang="en-US" altLang="zh-TW" sz="2000" dirty="0">
                <a:ea typeface="宋体"/>
                <a:cs typeface="宋体"/>
              </a:rPr>
              <a:t> </a:t>
            </a:r>
            <a:r>
              <a:rPr lang="en-US" altLang="zh-TW" sz="2000" dirty="0" smtClean="0">
                <a:ea typeface="宋体"/>
                <a:cs typeface="宋体"/>
              </a:rPr>
              <a:t>(1 </a:t>
            </a:r>
            <a:r>
              <a:rPr lang="en-US" altLang="zh-TW" sz="2000" dirty="0">
                <a:ea typeface="宋体"/>
                <a:cs typeface="宋体"/>
              </a:rPr>
              <a:t>Peter 2:</a:t>
            </a:r>
            <a:r>
              <a:rPr lang="en-US" altLang="zh-TW" sz="2000" dirty="0" smtClean="0">
                <a:ea typeface="宋体"/>
                <a:cs typeface="宋体"/>
              </a:rPr>
              <a:t>9)</a:t>
            </a:r>
            <a:endParaRPr lang="en-US" altLang="zh-TW" sz="2000" dirty="0">
              <a:ea typeface="宋体"/>
              <a:cs typeface="宋体"/>
            </a:endParaRPr>
          </a:p>
          <a:p>
            <a:pPr>
              <a:buClr>
                <a:schemeClr val="accent6">
                  <a:lumMod val="75000"/>
                </a:schemeClr>
              </a:buClr>
            </a:pPr>
            <a:endParaRPr lang="en-US" altLang="zh-TW" sz="2000" dirty="0" smtClean="0">
              <a:ea typeface="宋体"/>
              <a:cs typeface="宋体"/>
            </a:endParaRPr>
          </a:p>
          <a:p>
            <a:pPr>
              <a:buClr>
                <a:schemeClr val="accent6">
                  <a:lumMod val="75000"/>
                </a:schemeClr>
              </a:buClr>
            </a:pPr>
            <a:endParaRPr lang="en-US" altLang="zh-TW" sz="2000" dirty="0" smtClean="0">
              <a:ea typeface="宋体"/>
              <a:cs typeface="宋体"/>
            </a:endParaRPr>
          </a:p>
          <a:p>
            <a:pPr>
              <a:buClr>
                <a:schemeClr val="accent6">
                  <a:lumMod val="75000"/>
                </a:schemeClr>
              </a:buClr>
            </a:pPr>
            <a:endParaRPr lang="en-US" sz="2400" dirty="0">
              <a:solidFill>
                <a:srgbClr val="FFFFFF"/>
              </a:solidFill>
              <a:ea typeface="宋体"/>
              <a:cs typeface="宋体"/>
            </a:endParaRPr>
          </a:p>
          <a:p>
            <a:pPr>
              <a:buClr>
                <a:schemeClr val="accent6">
                  <a:lumMod val="75000"/>
                </a:schemeClr>
              </a:buClr>
            </a:pPr>
            <a:endParaRPr lang="en-US" sz="2000" dirty="0" smtClean="0">
              <a:solidFill>
                <a:srgbClr val="000000"/>
              </a:solidFill>
              <a:ea typeface="宋体"/>
              <a:cs typeface="宋体"/>
            </a:endParaRPr>
          </a:p>
        </p:txBody>
      </p:sp>
      <p:pic>
        <p:nvPicPr>
          <p:cNvPr id="2" name="Picture 1"/>
          <p:cNvPicPr>
            <a:picLocks noChangeAspect="1"/>
          </p:cNvPicPr>
          <p:nvPr/>
        </p:nvPicPr>
        <p:blipFill>
          <a:blip r:embed="rId3"/>
          <a:stretch>
            <a:fillRect/>
          </a:stretch>
        </p:blipFill>
        <p:spPr>
          <a:xfrm>
            <a:off x="-14912" y="0"/>
            <a:ext cx="2146397" cy="1639143"/>
          </a:xfrm>
          <a:prstGeom prst="rect">
            <a:avLst/>
          </a:prstGeom>
        </p:spPr>
      </p:pic>
      <p:pic>
        <p:nvPicPr>
          <p:cNvPr id="7" name="Picture 6"/>
          <p:cNvPicPr/>
          <p:nvPr/>
        </p:nvPicPr>
        <p:blipFill>
          <a:blip r:embed="rId4">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24322015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13</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2070846"/>
            <a:ext cx="7417839" cy="4955203"/>
          </a:xfrm>
          <a:prstGeom prst="rect">
            <a:avLst/>
          </a:prstGeom>
        </p:spPr>
        <p:txBody>
          <a:bodyPr wrap="square">
            <a:spAutoFit/>
          </a:bodyPr>
          <a:lstStyle/>
          <a:p>
            <a:pPr marL="514350" lvl="0" indent="-514350">
              <a:buFont typeface="+mj-lt"/>
              <a:buAutoNum type="arabicPeriod" startAt="4"/>
            </a:pPr>
            <a:r>
              <a:rPr lang="en-US" sz="2800" dirty="0" smtClean="0"/>
              <a:t>Having no part dark (Luke 11:36, NKJV)</a:t>
            </a:r>
          </a:p>
          <a:p>
            <a:pPr marL="514350" lvl="0" indent="-514350">
              <a:buFont typeface="+mj-lt"/>
              <a:buAutoNum type="arabicPeriod" startAt="4"/>
            </a:pPr>
            <a:endParaRPr lang="en-US" sz="2400" dirty="0">
              <a:latin typeface="宋体"/>
              <a:ea typeface="宋体"/>
              <a:cs typeface="宋体"/>
            </a:endParaRPr>
          </a:p>
          <a:p>
            <a:pPr>
              <a:buClr>
                <a:schemeClr val="accent6">
                  <a:lumMod val="75000"/>
                </a:schemeClr>
              </a:buClr>
            </a:pPr>
            <a:r>
              <a:rPr lang="en-US" altLang="zh-TW" sz="2000" dirty="0" smtClean="0">
                <a:ea typeface="宋体"/>
                <a:cs typeface="宋体"/>
              </a:rPr>
              <a:t>…God </a:t>
            </a:r>
            <a:r>
              <a:rPr lang="en-US" altLang="zh-TW" sz="2000" dirty="0">
                <a:ea typeface="宋体"/>
                <a:cs typeface="宋体"/>
              </a:rPr>
              <a:t>is light and in Him is no darkness at all</a:t>
            </a:r>
            <a:r>
              <a:rPr lang="en-US" altLang="zh-TW" sz="2000" dirty="0" smtClean="0">
                <a:ea typeface="宋体"/>
                <a:cs typeface="宋体"/>
              </a:rPr>
              <a:t>.</a:t>
            </a:r>
            <a:r>
              <a:rPr lang="en-US" altLang="zh-TW" sz="2000" dirty="0">
                <a:ea typeface="宋体"/>
                <a:cs typeface="宋体"/>
              </a:rPr>
              <a:t> </a:t>
            </a:r>
            <a:r>
              <a:rPr lang="en-US" altLang="zh-TW" sz="2000" dirty="0" smtClean="0">
                <a:ea typeface="宋体"/>
                <a:cs typeface="宋体"/>
              </a:rPr>
              <a:t>(1 </a:t>
            </a:r>
            <a:r>
              <a:rPr lang="en-US" altLang="zh-TW" sz="2000" dirty="0">
                <a:ea typeface="宋体"/>
                <a:cs typeface="宋体"/>
              </a:rPr>
              <a:t>John 1:</a:t>
            </a:r>
            <a:r>
              <a:rPr lang="en-US" altLang="zh-TW" sz="2000" dirty="0" smtClean="0">
                <a:ea typeface="宋体"/>
                <a:cs typeface="宋体"/>
              </a:rPr>
              <a:t>5)</a:t>
            </a:r>
            <a:endParaRPr lang="en-US" altLang="zh-TW" sz="2000" dirty="0">
              <a:ea typeface="宋体"/>
              <a:cs typeface="宋体"/>
            </a:endParaRPr>
          </a:p>
          <a:p>
            <a:pPr>
              <a:buClr>
                <a:schemeClr val="accent6">
                  <a:lumMod val="75000"/>
                </a:schemeClr>
              </a:buClr>
            </a:pPr>
            <a:r>
              <a:rPr lang="en-US" altLang="zh-TW" sz="2000" dirty="0" smtClean="0">
                <a:ea typeface="宋体"/>
                <a:cs typeface="宋体"/>
              </a:rPr>
              <a:t> </a:t>
            </a:r>
            <a:endParaRPr lang="en-US" altLang="zh-TW" sz="2000" dirty="0">
              <a:ea typeface="宋体"/>
              <a:cs typeface="宋体"/>
            </a:endParaRPr>
          </a:p>
          <a:p>
            <a:pPr>
              <a:buClr>
                <a:schemeClr val="accent6">
                  <a:lumMod val="75000"/>
                </a:schemeClr>
              </a:buClr>
            </a:pPr>
            <a:r>
              <a:rPr lang="en-US" altLang="zh-TW" sz="2000" dirty="0">
                <a:ea typeface="宋体"/>
                <a:cs typeface="宋体"/>
              </a:rPr>
              <a:t>Again, a new commandment I write to you, which thing is true in Him and in you, because the darkness is passing away, and the true light is already shining</a:t>
            </a:r>
            <a:r>
              <a:rPr lang="en-US" altLang="zh-TW" sz="2000" dirty="0" smtClean="0">
                <a:ea typeface="宋体"/>
                <a:cs typeface="宋体"/>
              </a:rPr>
              <a:t>. (1 </a:t>
            </a:r>
            <a:r>
              <a:rPr lang="en-US" altLang="zh-TW" sz="2000" dirty="0">
                <a:ea typeface="宋体"/>
                <a:cs typeface="宋体"/>
              </a:rPr>
              <a:t>John 2</a:t>
            </a:r>
            <a:r>
              <a:rPr lang="en-US" altLang="zh-TW" sz="2000" dirty="0" smtClean="0">
                <a:ea typeface="宋体"/>
                <a:cs typeface="宋体"/>
              </a:rPr>
              <a:t>:8)</a:t>
            </a:r>
          </a:p>
          <a:p>
            <a:pPr>
              <a:buClr>
                <a:schemeClr val="accent6">
                  <a:lumMod val="75000"/>
                </a:schemeClr>
              </a:buClr>
            </a:pPr>
            <a:endParaRPr lang="en-US" altLang="zh-TW" sz="2000" dirty="0" smtClean="0">
              <a:ea typeface="宋体"/>
              <a:cs typeface="宋体"/>
            </a:endParaRPr>
          </a:p>
          <a:p>
            <a:pPr>
              <a:buClr>
                <a:schemeClr val="accent6">
                  <a:lumMod val="75000"/>
                </a:schemeClr>
              </a:buClr>
            </a:pPr>
            <a:r>
              <a:rPr lang="en-US" altLang="zh-TW" sz="2000" dirty="0" smtClean="0">
                <a:ea typeface="宋体"/>
                <a:cs typeface="宋体"/>
              </a:rPr>
              <a:t>For </a:t>
            </a:r>
            <a:r>
              <a:rPr lang="en-US" altLang="zh-TW" sz="2000" dirty="0">
                <a:ea typeface="宋体"/>
                <a:cs typeface="宋体"/>
              </a:rPr>
              <a:t>it is the God who commanded light to shine out of darkness, who has shone in our hearts to give the light of the knowledge of the glory of God in the face of Jesus Christ</a:t>
            </a:r>
            <a:r>
              <a:rPr lang="en-US" altLang="zh-TW" sz="2000" dirty="0" smtClean="0">
                <a:ea typeface="宋体"/>
                <a:cs typeface="宋体"/>
              </a:rPr>
              <a:t>.</a:t>
            </a:r>
            <a:r>
              <a:rPr lang="en-US" altLang="zh-TW" sz="2000" dirty="0">
                <a:ea typeface="宋体"/>
                <a:cs typeface="宋体"/>
              </a:rPr>
              <a:t> </a:t>
            </a:r>
            <a:r>
              <a:rPr lang="en-US" altLang="zh-TW" sz="2000" dirty="0" smtClean="0">
                <a:ea typeface="宋体"/>
                <a:cs typeface="宋体"/>
              </a:rPr>
              <a:t>(2 </a:t>
            </a:r>
            <a:r>
              <a:rPr lang="en-US" altLang="zh-TW" sz="2000" dirty="0">
                <a:ea typeface="宋体"/>
                <a:cs typeface="宋体"/>
              </a:rPr>
              <a:t>Corinthians 4:</a:t>
            </a:r>
            <a:r>
              <a:rPr lang="en-US" altLang="zh-TW" sz="2000" dirty="0" smtClean="0">
                <a:ea typeface="宋体"/>
                <a:cs typeface="宋体"/>
              </a:rPr>
              <a:t>6)</a:t>
            </a:r>
            <a:endParaRPr lang="en-US" altLang="zh-TW" sz="2000" dirty="0">
              <a:ea typeface="宋体"/>
              <a:cs typeface="宋体"/>
            </a:endParaRPr>
          </a:p>
          <a:p>
            <a:pPr>
              <a:buClr>
                <a:schemeClr val="accent6">
                  <a:lumMod val="75000"/>
                </a:schemeClr>
              </a:buClr>
            </a:pPr>
            <a:endParaRPr lang="en-US" altLang="zh-TW" sz="2000" dirty="0" smtClean="0">
              <a:ea typeface="宋体"/>
              <a:cs typeface="宋体"/>
            </a:endParaRPr>
          </a:p>
          <a:p>
            <a:pPr>
              <a:buClr>
                <a:schemeClr val="accent6">
                  <a:lumMod val="75000"/>
                </a:schemeClr>
              </a:buClr>
            </a:pPr>
            <a:endParaRPr lang="en-US" sz="2400" dirty="0">
              <a:solidFill>
                <a:srgbClr val="FFFFFF"/>
              </a:solidFill>
              <a:ea typeface="宋体"/>
              <a:cs typeface="宋体"/>
            </a:endParaRPr>
          </a:p>
          <a:p>
            <a:pPr>
              <a:buClr>
                <a:schemeClr val="accent6">
                  <a:lumMod val="75000"/>
                </a:schemeClr>
              </a:buClr>
            </a:pPr>
            <a:endParaRPr lang="en-US" sz="2000" dirty="0" smtClean="0">
              <a:solidFill>
                <a:srgbClr val="000000"/>
              </a:solidFill>
              <a:ea typeface="宋体"/>
              <a:cs typeface="宋体"/>
            </a:endParaRPr>
          </a:p>
        </p:txBody>
      </p:sp>
      <p:pic>
        <p:nvPicPr>
          <p:cNvPr id="2" name="Picture 1"/>
          <p:cNvPicPr>
            <a:picLocks noChangeAspect="1"/>
          </p:cNvPicPr>
          <p:nvPr/>
        </p:nvPicPr>
        <p:blipFill>
          <a:blip r:embed="rId3"/>
          <a:stretch>
            <a:fillRect/>
          </a:stretch>
        </p:blipFill>
        <p:spPr>
          <a:xfrm>
            <a:off x="-14912" y="0"/>
            <a:ext cx="2146397" cy="1639143"/>
          </a:xfrm>
          <a:prstGeom prst="rect">
            <a:avLst/>
          </a:prstGeom>
        </p:spPr>
      </p:pic>
      <p:pic>
        <p:nvPicPr>
          <p:cNvPr id="7" name="Picture 6"/>
          <p:cNvPicPr/>
          <p:nvPr/>
        </p:nvPicPr>
        <p:blipFill>
          <a:blip r:embed="rId4">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2314746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8237106-F2ED-405E-BC33-CC3CF426205F}" type="slidenum">
              <a:rPr lang="en-US" smtClean="0"/>
              <a:pPr/>
              <a:t>14</a:t>
            </a:fld>
            <a:endParaRPr lang="en-US"/>
          </a:p>
        </p:txBody>
      </p:sp>
      <p:sp>
        <p:nvSpPr>
          <p:cNvPr id="2" name="Title 1"/>
          <p:cNvSpPr>
            <a:spLocks noGrp="1"/>
          </p:cNvSpPr>
          <p:nvPr>
            <p:ph type="title"/>
          </p:nvPr>
        </p:nvSpPr>
        <p:spPr>
          <a:xfrm>
            <a:off x="2232158" y="79468"/>
            <a:ext cx="6540673" cy="1417638"/>
          </a:xfrm>
        </p:spPr>
        <p:txBody>
          <a:bodyPr/>
          <a:lstStyle/>
          <a:p>
            <a:pPr algn="l"/>
            <a:r>
              <a:rPr lang="en-US" sz="3200" u="sng" dirty="0" smtClean="0">
                <a:effectLst/>
              </a:rPr>
              <a:t>Daniel praised the God of heaven (Dan. 2:19-23)</a:t>
            </a:r>
            <a:r>
              <a:rPr lang="en-US" sz="3200" b="1" dirty="0" smtClean="0">
                <a:effectLst/>
              </a:rPr>
              <a:t/>
            </a:r>
            <a:br>
              <a:rPr lang="en-US" sz="3200" b="1" dirty="0" smtClean="0">
                <a:effectLst/>
              </a:rPr>
            </a:br>
            <a:endParaRPr lang="en-US" sz="3600" dirty="0"/>
          </a:p>
        </p:txBody>
      </p:sp>
      <p:sp>
        <p:nvSpPr>
          <p:cNvPr id="3" name="Content Placeholder 2"/>
          <p:cNvSpPr>
            <a:spLocks noGrp="1"/>
          </p:cNvSpPr>
          <p:nvPr>
            <p:ph sz="quarter" idx="13"/>
          </p:nvPr>
        </p:nvSpPr>
        <p:spPr>
          <a:xfrm>
            <a:off x="1039290" y="2189619"/>
            <a:ext cx="7612064" cy="4182035"/>
          </a:xfrm>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57366" y="2475373"/>
            <a:ext cx="7819871" cy="1446550"/>
          </a:xfrm>
          <a:prstGeom prst="rect">
            <a:avLst/>
          </a:prstGeom>
        </p:spPr>
        <p:txBody>
          <a:bodyPr wrap="square">
            <a:spAutoFit/>
          </a:bodyPr>
          <a:lstStyle/>
          <a:p>
            <a:pPr lvl="1">
              <a:buClr>
                <a:schemeClr val="bg1"/>
              </a:buClr>
            </a:pPr>
            <a:endParaRPr lang="en-US" sz="1600" dirty="0" smtClean="0">
              <a:solidFill>
                <a:srgbClr val="000000"/>
              </a:solidFill>
            </a:endParaRPr>
          </a:p>
          <a:p>
            <a:pPr lvl="1">
              <a:buClr>
                <a:schemeClr val="bg1"/>
              </a:buClr>
            </a:pPr>
            <a:r>
              <a:rPr lang="en-US" sz="2400" b="1" baseline="30000" dirty="0">
                <a:solidFill>
                  <a:srgbClr val="000000"/>
                </a:solidFill>
              </a:rPr>
              <a:t>22</a:t>
            </a:r>
            <a:r>
              <a:rPr lang="en-US" sz="2400" b="1" dirty="0">
                <a:solidFill>
                  <a:srgbClr val="000000"/>
                </a:solidFill>
              </a:rPr>
              <a:t> He reveals deep and secret things;</a:t>
            </a:r>
          </a:p>
          <a:p>
            <a:pPr lvl="1">
              <a:buClr>
                <a:schemeClr val="bg1"/>
              </a:buClr>
            </a:pPr>
            <a:r>
              <a:rPr lang="en-US" sz="2400" b="1" dirty="0">
                <a:solidFill>
                  <a:srgbClr val="000000"/>
                </a:solidFill>
              </a:rPr>
              <a:t>He knows what is in the darkness,</a:t>
            </a:r>
          </a:p>
          <a:p>
            <a:pPr lvl="1">
              <a:buClr>
                <a:schemeClr val="bg1"/>
              </a:buClr>
            </a:pPr>
            <a:r>
              <a:rPr lang="en-US" sz="2400" b="1" dirty="0">
                <a:solidFill>
                  <a:srgbClr val="000000"/>
                </a:solidFill>
              </a:rPr>
              <a:t>And light dwells with Him</a:t>
            </a:r>
            <a:r>
              <a:rPr lang="en-US" sz="2400" b="1" dirty="0" smtClean="0">
                <a:solidFill>
                  <a:srgbClr val="000000"/>
                </a:solidFill>
              </a:rPr>
              <a:t>. (Dan. 2:22)</a:t>
            </a:r>
            <a:endParaRPr lang="en-US" sz="2000" b="1" dirty="0">
              <a:solidFill>
                <a:srgbClr val="000000"/>
              </a:solidFill>
              <a:latin typeface="宋体"/>
              <a:ea typeface="宋体"/>
              <a:cs typeface="宋体"/>
            </a:endParaRPr>
          </a:p>
        </p:txBody>
      </p:sp>
      <p:pic>
        <p:nvPicPr>
          <p:cNvPr id="9" name="Picture 8"/>
          <p:cNvPicPr>
            <a:picLocks noChangeAspect="1"/>
          </p:cNvPicPr>
          <p:nvPr/>
        </p:nvPicPr>
        <p:blipFill>
          <a:blip r:embed="rId3"/>
          <a:stretch>
            <a:fillRect/>
          </a:stretch>
        </p:blipFill>
        <p:spPr>
          <a:xfrm>
            <a:off x="-14912" y="0"/>
            <a:ext cx="2146397" cy="1639143"/>
          </a:xfrm>
          <a:prstGeom prst="rect">
            <a:avLst/>
          </a:prstGeom>
        </p:spPr>
      </p:pic>
      <p:pic>
        <p:nvPicPr>
          <p:cNvPr id="8" name="Picture 7"/>
          <p:cNvPicPr/>
          <p:nvPr/>
        </p:nvPicPr>
        <p:blipFill>
          <a:blip r:embed="rId4">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33647313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15</a:t>
            </a:fld>
            <a:endParaRPr lang="en-US" dirty="0"/>
          </a:p>
        </p:txBody>
      </p:sp>
      <p:sp>
        <p:nvSpPr>
          <p:cNvPr id="2" name="Title 1"/>
          <p:cNvSpPr>
            <a:spLocks noGrp="1"/>
          </p:cNvSpPr>
          <p:nvPr>
            <p:ph type="title"/>
          </p:nvPr>
        </p:nvSpPr>
        <p:spPr>
          <a:xfrm>
            <a:off x="2110681" y="79468"/>
            <a:ext cx="6688120" cy="1417638"/>
          </a:xfrm>
        </p:spPr>
        <p:txBody>
          <a:bodyPr/>
          <a:lstStyle/>
          <a:p>
            <a:pPr algn="l"/>
            <a:r>
              <a:rPr lang="en-US" sz="3200" b="1" dirty="0">
                <a:effectLst/>
              </a:rPr>
              <a:t>Encouragements/Applications from This </a:t>
            </a:r>
            <a:r>
              <a:rPr lang="en-US" sz="3200" b="1" dirty="0" smtClean="0">
                <a:effectLst/>
              </a:rPr>
              <a:t>Text</a:t>
            </a:r>
            <a:endParaRPr lang="en-US" sz="3200" dirty="0"/>
          </a:p>
        </p:txBody>
      </p:sp>
      <p:sp>
        <p:nvSpPr>
          <p:cNvPr id="3" name="Content Placeholder 2"/>
          <p:cNvSpPr>
            <a:spLocks noGrp="1"/>
          </p:cNvSpPr>
          <p:nvPr>
            <p:ph sz="quarter" idx="13"/>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93914" y="1760255"/>
            <a:ext cx="8058963" cy="4278094"/>
          </a:xfrm>
          <a:prstGeom prst="rect">
            <a:avLst/>
          </a:prstGeom>
        </p:spPr>
        <p:txBody>
          <a:bodyPr wrap="square">
            <a:spAutoFit/>
          </a:bodyPr>
          <a:lstStyle/>
          <a:p>
            <a:r>
              <a:rPr lang="en-US" sz="2800" u="sng" dirty="0"/>
              <a:t>Seeing God‘s Purpose in Our Life</a:t>
            </a:r>
            <a:r>
              <a:rPr lang="en-US" sz="2800" dirty="0"/>
              <a:t> </a:t>
            </a:r>
            <a:endParaRPr lang="en-US" dirty="0" smtClean="0">
              <a:solidFill>
                <a:srgbClr val="000000"/>
              </a:solidFill>
            </a:endParaRPr>
          </a:p>
          <a:p>
            <a:pPr marL="285750" indent="-285750">
              <a:buClr>
                <a:schemeClr val="accent6">
                  <a:lumMod val="75000"/>
                </a:schemeClr>
              </a:buClr>
              <a:buFont typeface="Arial"/>
              <a:buChar char="•"/>
            </a:pPr>
            <a:r>
              <a:rPr lang="en-US" sz="2000" dirty="0"/>
              <a:t>A lighted lamp placed under the bushel cannot shine out its light. The believers as a lighted lamp should not be covered by the </a:t>
            </a:r>
            <a:r>
              <a:rPr lang="en-US" sz="2000" dirty="0" smtClean="0"/>
              <a:t>bushel. </a:t>
            </a:r>
          </a:p>
          <a:p>
            <a:pPr marL="285750" indent="-285750">
              <a:buClr>
                <a:schemeClr val="accent6">
                  <a:lumMod val="75000"/>
                </a:schemeClr>
              </a:buClr>
              <a:buFont typeface="Arial"/>
              <a:buChar char="•"/>
            </a:pPr>
            <a:r>
              <a:rPr lang="en-US" sz="2000" dirty="0" smtClean="0"/>
              <a:t>We, </a:t>
            </a:r>
            <a:r>
              <a:rPr lang="en-US" sz="2000" dirty="0"/>
              <a:t>the </a:t>
            </a:r>
            <a:r>
              <a:rPr lang="en-US" sz="2000" dirty="0" smtClean="0"/>
              <a:t>believers, are </a:t>
            </a:r>
            <a:r>
              <a:rPr lang="en-US" sz="2000" dirty="0"/>
              <a:t>as luminaries (Phil. 2:15) and the churches as lampstands (Rev. 1:20), shining in this dark age as His testimony, and consummating in the New Jerusalem with the outstanding characteristics of life and light (Rev. 22:1-2; 21:11, 23, 24</a:t>
            </a:r>
            <a:r>
              <a:rPr lang="en-US" sz="2000" dirty="0" smtClean="0"/>
              <a:t>)</a:t>
            </a:r>
            <a:endParaRPr lang="en-US" sz="2000" dirty="0">
              <a:solidFill>
                <a:srgbClr val="000000"/>
              </a:solidFill>
            </a:endParaRPr>
          </a:p>
          <a:p>
            <a:pPr marL="285750" indent="-285750">
              <a:buClr>
                <a:schemeClr val="accent6">
                  <a:lumMod val="75000"/>
                </a:schemeClr>
              </a:buClr>
              <a:buFont typeface="Arial"/>
              <a:buChar char="•"/>
            </a:pPr>
            <a:r>
              <a:rPr lang="en-US" sz="2000" dirty="0" smtClean="0"/>
              <a:t>”The </a:t>
            </a:r>
            <a:r>
              <a:rPr lang="en-US" sz="2000" dirty="0"/>
              <a:t>light in us, which the eye illuminates </a:t>
            </a:r>
            <a:r>
              <a:rPr lang="en-US" sz="2000" dirty="0" smtClean="0"/>
              <a:t>(Luke 11:34</a:t>
            </a:r>
            <a:r>
              <a:rPr lang="en-US" sz="2000" dirty="0"/>
              <a:t>), is the light in our heart, which should be kept pure for </a:t>
            </a:r>
            <a:r>
              <a:rPr lang="en-US" sz="2000" dirty="0" smtClean="0"/>
              <a:t>God. </a:t>
            </a:r>
            <a:r>
              <a:rPr lang="en-US" sz="2000" dirty="0"/>
              <a:t>(Matt. 5:8) </a:t>
            </a:r>
            <a:endParaRPr lang="en-US" sz="2000" dirty="0">
              <a:solidFill>
                <a:srgbClr val="000000"/>
              </a:solidFill>
            </a:endParaRPr>
          </a:p>
          <a:p>
            <a:pPr marL="285750" indent="-285750">
              <a:buClr>
                <a:schemeClr val="accent6">
                  <a:lumMod val="75000"/>
                </a:schemeClr>
              </a:buClr>
              <a:buFont typeface="Arial"/>
              <a:buChar char="•"/>
            </a:pPr>
            <a:r>
              <a:rPr lang="en-US" sz="2000" dirty="0" smtClean="0"/>
              <a:t>If </a:t>
            </a:r>
            <a:r>
              <a:rPr lang="en-US" sz="2000" dirty="0"/>
              <a:t>we focus our eyes on </a:t>
            </a:r>
            <a:r>
              <a:rPr lang="en-US" sz="2000" dirty="0" smtClean="0"/>
              <a:t>Him only, our sight </a:t>
            </a:r>
            <a:r>
              <a:rPr lang="en-US" sz="2000" dirty="0"/>
              <a:t>will be </a:t>
            </a:r>
            <a:r>
              <a:rPr lang="en-US" sz="2000" dirty="0" smtClean="0"/>
              <a:t>single </a:t>
            </a:r>
            <a:r>
              <a:rPr lang="en-US" sz="2000" dirty="0"/>
              <a:t>and </a:t>
            </a:r>
            <a:r>
              <a:rPr lang="en-US" sz="2000" dirty="0" smtClean="0"/>
              <a:t>the </a:t>
            </a:r>
            <a:r>
              <a:rPr lang="en-US" sz="2000" dirty="0"/>
              <a:t>whole body will be illuminated. </a:t>
            </a:r>
            <a:endParaRPr lang="en-US" altLang="ja-JP" sz="2000" dirty="0" smtClean="0">
              <a:solidFill>
                <a:srgbClr val="000000"/>
              </a:solidFill>
              <a:latin typeface="宋体"/>
              <a:ea typeface="宋体"/>
              <a:cs typeface="宋体"/>
            </a:endParaRPr>
          </a:p>
        </p:txBody>
      </p:sp>
      <p:pic>
        <p:nvPicPr>
          <p:cNvPr id="7" name="Picture 6"/>
          <p:cNvPicPr>
            <a:picLocks noChangeAspect="1"/>
          </p:cNvPicPr>
          <p:nvPr/>
        </p:nvPicPr>
        <p:blipFill>
          <a:blip r:embed="rId3"/>
          <a:stretch>
            <a:fillRect/>
          </a:stretch>
        </p:blipFill>
        <p:spPr>
          <a:xfrm>
            <a:off x="-14912" y="0"/>
            <a:ext cx="2146397" cy="1639143"/>
          </a:xfrm>
          <a:prstGeom prst="rect">
            <a:avLst/>
          </a:prstGeom>
        </p:spPr>
      </p:pic>
      <p:pic>
        <p:nvPicPr>
          <p:cNvPr id="8" name="Picture 7"/>
          <p:cNvPicPr/>
          <p:nvPr/>
        </p:nvPicPr>
        <p:blipFill>
          <a:blip r:embed="rId4">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3725475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2</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br>
              <a:rPr lang="en-US" sz="3200" u="sng" dirty="0" smtClean="0">
                <a:effectLst/>
              </a:rPr>
            </a:br>
            <a:r>
              <a:rPr lang="ja-JP" altLang="en-US" sz="2800" dirty="0" smtClean="0">
                <a:effectLst/>
                <a:latin typeface="宋体"/>
                <a:ea typeface="宋体"/>
              </a:rPr>
              <a:t>腓立比書</a:t>
            </a:r>
            <a:r>
              <a:rPr lang="en-US" altLang="ja-JP" sz="2800" dirty="0" smtClean="0">
                <a:effectLst/>
                <a:latin typeface="宋体"/>
                <a:ea typeface="宋体"/>
              </a:rPr>
              <a:t> </a:t>
            </a:r>
            <a:r>
              <a:rPr lang="en-US" altLang="ja-JP" sz="2800" dirty="0" smtClean="0">
                <a:effectLst/>
                <a:latin typeface="+mn-lt"/>
                <a:ea typeface="宋体"/>
              </a:rPr>
              <a:t>Philippians</a:t>
            </a:r>
            <a:r>
              <a:rPr lang="ja-JP" altLang="en-US" sz="2800" dirty="0" smtClean="0">
                <a:effectLst/>
                <a:latin typeface="+mn-lt"/>
                <a:ea typeface="宋体"/>
              </a:rPr>
              <a:t> </a:t>
            </a:r>
            <a:r>
              <a:rPr lang="en-US" altLang="ja-JP" sz="2800" dirty="0" smtClean="0">
                <a:effectLst/>
                <a:latin typeface="+mn-lt"/>
                <a:ea typeface="宋体"/>
              </a:rPr>
              <a:t>2:15-16</a:t>
            </a:r>
            <a:r>
              <a:rPr lang="en-US" altLang="ja-JP" sz="2800" dirty="0" smtClean="0">
                <a:effectLst/>
                <a:ea typeface="宋体"/>
              </a:rPr>
              <a:t/>
            </a:r>
            <a:br>
              <a:rPr lang="en-US" altLang="ja-JP" sz="2800" dirty="0" smtClean="0">
                <a:effectLst/>
                <a:ea typeface="宋体"/>
              </a:rPr>
            </a:br>
            <a:endParaRPr lang="en-US" sz="3200" dirty="0">
              <a:latin typeface="+mn-lt"/>
            </a:endParaRPr>
          </a:p>
        </p:txBody>
      </p:sp>
      <p:sp>
        <p:nvSpPr>
          <p:cNvPr id="4" name="Rectangle 3"/>
          <p:cNvSpPr/>
          <p:nvPr/>
        </p:nvSpPr>
        <p:spPr>
          <a:xfrm>
            <a:off x="959400" y="2059803"/>
            <a:ext cx="7417839" cy="2677656"/>
          </a:xfrm>
          <a:prstGeom prst="rect">
            <a:avLst/>
          </a:prstGeom>
        </p:spPr>
        <p:txBody>
          <a:bodyPr wrap="square">
            <a:spAutoFit/>
          </a:bodyPr>
          <a:lstStyle/>
          <a:p>
            <a:pPr lvl="1"/>
            <a:r>
              <a:rPr lang="en-US" sz="2400" baseline="30000" dirty="0">
                <a:ea typeface="宋体"/>
                <a:cs typeface="宋体"/>
              </a:rPr>
              <a:t>15</a:t>
            </a:r>
            <a:r>
              <a:rPr lang="en-US" sz="2400" dirty="0">
                <a:ea typeface="宋体"/>
                <a:cs typeface="宋体"/>
              </a:rPr>
              <a:t> that you may become blameless and harmless, children of God without fault in the midst of a crooked and perverse generation, among whom </a:t>
            </a:r>
            <a:r>
              <a:rPr lang="en-US" sz="2400" u="sng" dirty="0">
                <a:solidFill>
                  <a:srgbClr val="FF0000"/>
                </a:solidFill>
                <a:ea typeface="宋体"/>
                <a:cs typeface="宋体"/>
              </a:rPr>
              <a:t>you shine as lights in the world</a:t>
            </a:r>
            <a:r>
              <a:rPr lang="en-US" sz="2400" dirty="0">
                <a:ea typeface="宋体"/>
                <a:cs typeface="宋体"/>
              </a:rPr>
              <a:t>, </a:t>
            </a:r>
            <a:r>
              <a:rPr lang="en-US" sz="2400" baseline="30000" dirty="0">
                <a:ea typeface="宋体"/>
                <a:cs typeface="宋体"/>
              </a:rPr>
              <a:t>16</a:t>
            </a:r>
            <a:r>
              <a:rPr lang="en-US" sz="2400" dirty="0">
                <a:ea typeface="宋体"/>
                <a:cs typeface="宋体"/>
              </a:rPr>
              <a:t> holding fast the word of life, so that I may rejoice in the day of Christ that I have not run in vain or labored in vain.</a:t>
            </a:r>
            <a:endParaRPr lang="en-US" sz="2400" dirty="0" smtClean="0">
              <a:ea typeface="宋体"/>
              <a:cs typeface="宋体"/>
            </a:endParaRPr>
          </a:p>
        </p:txBody>
      </p:sp>
      <p:pic>
        <p:nvPicPr>
          <p:cNvPr id="2" name="Picture 1"/>
          <p:cNvPicPr>
            <a:picLocks noChangeAspect="1"/>
          </p:cNvPicPr>
          <p:nvPr/>
        </p:nvPicPr>
        <p:blipFill>
          <a:blip r:embed="rId2"/>
          <a:stretch>
            <a:fillRect/>
          </a:stretch>
        </p:blipFill>
        <p:spPr>
          <a:xfrm>
            <a:off x="-14912" y="0"/>
            <a:ext cx="2146397" cy="1639143"/>
          </a:xfrm>
          <a:prstGeom prst="rect">
            <a:avLst/>
          </a:prstGeom>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36537830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237106-F2ED-405E-BC33-CC3CF426205F}" type="slidenum">
              <a:rPr lang="en-US" smtClean="0"/>
              <a:pPr/>
              <a:t>3</a:t>
            </a:fld>
            <a:endParaRPr lang="en-US"/>
          </a:p>
        </p:txBody>
      </p:sp>
      <p:sp>
        <p:nvSpPr>
          <p:cNvPr id="3" name="Title 2"/>
          <p:cNvSpPr>
            <a:spLocks noGrp="1"/>
          </p:cNvSpPr>
          <p:nvPr>
            <p:ph type="title"/>
          </p:nvPr>
        </p:nvSpPr>
        <p:spPr>
          <a:xfrm>
            <a:off x="772508" y="160020"/>
            <a:ext cx="6512511" cy="1143000"/>
          </a:xfrm>
        </p:spPr>
        <p:txBody>
          <a:bodyPr/>
          <a:lstStyle/>
          <a:p>
            <a:r>
              <a:rPr lang="en-US" sz="2800" dirty="0"/>
              <a:t>This little light of mine</a:t>
            </a:r>
          </a:p>
        </p:txBody>
      </p:sp>
      <p:sp>
        <p:nvSpPr>
          <p:cNvPr id="4" name="Content Placeholder 3"/>
          <p:cNvSpPr>
            <a:spLocks noGrp="1"/>
          </p:cNvSpPr>
          <p:nvPr>
            <p:ph sz="quarter" idx="13"/>
          </p:nvPr>
        </p:nvSpPr>
        <p:spPr>
          <a:xfrm>
            <a:off x="1143000" y="914004"/>
            <a:ext cx="6400800" cy="4985478"/>
          </a:xfrm>
        </p:spPr>
        <p:txBody>
          <a:bodyPr>
            <a:normAutofit fontScale="77500" lnSpcReduction="20000"/>
          </a:bodyPr>
          <a:lstStyle/>
          <a:p>
            <a:r>
              <a:rPr lang="en-US" dirty="0" smtClean="0"/>
              <a:t>This </a:t>
            </a:r>
            <a:r>
              <a:rPr lang="en-US" dirty="0"/>
              <a:t>little light of mine/I'm </a:t>
            </a:r>
            <a:r>
              <a:rPr lang="en-US" dirty="0" err="1"/>
              <a:t>gonna</a:t>
            </a:r>
            <a:r>
              <a:rPr lang="en-US" dirty="0"/>
              <a:t> let it shine</a:t>
            </a:r>
          </a:p>
          <a:p>
            <a:r>
              <a:rPr lang="en-US" dirty="0"/>
              <a:t>This little light of mine/I'm </a:t>
            </a:r>
            <a:r>
              <a:rPr lang="en-US" dirty="0" err="1"/>
              <a:t>gonna</a:t>
            </a:r>
            <a:r>
              <a:rPr lang="en-US" dirty="0"/>
              <a:t> let it shine</a:t>
            </a:r>
          </a:p>
          <a:p>
            <a:r>
              <a:rPr lang="en-US" dirty="0"/>
              <a:t>This little light of mine/I'm </a:t>
            </a:r>
            <a:r>
              <a:rPr lang="en-US" dirty="0" err="1"/>
              <a:t>gonna</a:t>
            </a:r>
            <a:r>
              <a:rPr lang="en-US" dirty="0"/>
              <a:t> let it shine</a:t>
            </a:r>
          </a:p>
          <a:p>
            <a:r>
              <a:rPr lang="en-US" dirty="0"/>
              <a:t>Let it shine/Let it shine/Let it </a:t>
            </a:r>
            <a:r>
              <a:rPr lang="en-US" dirty="0" smtClean="0"/>
              <a:t>shine</a:t>
            </a:r>
          </a:p>
          <a:p>
            <a:pPr marL="45720" indent="0">
              <a:buNone/>
            </a:pPr>
            <a:r>
              <a:rPr lang="en-US" dirty="0" smtClean="0"/>
              <a:t> </a:t>
            </a:r>
            <a:endParaRPr lang="en-US" dirty="0"/>
          </a:p>
          <a:p>
            <a:r>
              <a:rPr lang="en-US" dirty="0" smtClean="0"/>
              <a:t>Hide </a:t>
            </a:r>
            <a:r>
              <a:rPr lang="en-US" dirty="0"/>
              <a:t>it under a bushel Oh no!/I'm going to let it shine</a:t>
            </a:r>
          </a:p>
          <a:p>
            <a:r>
              <a:rPr lang="en-US" dirty="0"/>
              <a:t>Hide it under a bushel Oh no!/I'm going to let it shine</a:t>
            </a:r>
          </a:p>
          <a:p>
            <a:r>
              <a:rPr lang="en-US" dirty="0"/>
              <a:t>Hide it under a bushel Oh no!/I'm going to let it shine</a:t>
            </a:r>
          </a:p>
          <a:p>
            <a:r>
              <a:rPr lang="en-US" dirty="0"/>
              <a:t>Let it Shine/All the time/Let it </a:t>
            </a:r>
            <a:r>
              <a:rPr lang="en-US" dirty="0" smtClean="0"/>
              <a:t>shine</a:t>
            </a:r>
          </a:p>
          <a:p>
            <a:endParaRPr lang="en-US" dirty="0"/>
          </a:p>
          <a:p>
            <a:r>
              <a:rPr lang="en-US" dirty="0"/>
              <a:t>Don't let the Satan blow it out/I'm going to let it shine</a:t>
            </a:r>
          </a:p>
          <a:p>
            <a:r>
              <a:rPr lang="en-US" dirty="0"/>
              <a:t>Don't let the Satan blow it out/I'm going to let it shine</a:t>
            </a:r>
          </a:p>
          <a:p>
            <a:r>
              <a:rPr lang="en-US" dirty="0"/>
              <a:t>Don't let the Satan blow it out/I'm going to let it shine</a:t>
            </a:r>
          </a:p>
          <a:p>
            <a:r>
              <a:rPr lang="en-US" dirty="0"/>
              <a:t>Let it Shine/All the time/Let it </a:t>
            </a:r>
            <a:r>
              <a:rPr lang="en-US" dirty="0" smtClean="0"/>
              <a:t>shine</a:t>
            </a:r>
          </a:p>
          <a:p>
            <a:endParaRPr lang="en-US" dirty="0"/>
          </a:p>
          <a:p>
            <a:r>
              <a:rPr lang="en-US" dirty="0" smtClean="0"/>
              <a:t>…</a:t>
            </a:r>
            <a:endParaRPr lang="en-US" dirty="0"/>
          </a:p>
        </p:txBody>
      </p:sp>
    </p:spTree>
    <p:extLst>
      <p:ext uri="{BB962C8B-B14F-4D97-AF65-F5344CB8AC3E}">
        <p14:creationId xmlns:p14="http://schemas.microsoft.com/office/powerpoint/2010/main" xmlns="" val="38639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500"/>
                                        <p:tgtEl>
                                          <p:spTgt spid="4">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fade">
                                      <p:cBhvr>
                                        <p:cTn id="24" dur="500"/>
                                        <p:tgtEl>
                                          <p:spTgt spid="4">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500"/>
                                        <p:tgtEl>
                                          <p:spTgt spid="4">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3" end="13"/>
                                            </p:txEl>
                                          </p:spTgt>
                                        </p:tgtEl>
                                        <p:attrNameLst>
                                          <p:attrName>style.visibility</p:attrName>
                                        </p:attrNameLst>
                                      </p:cBhvr>
                                      <p:to>
                                        <p:strVal val="visible"/>
                                      </p:to>
                                    </p:set>
                                    <p:animEffect transition="in" filter="fade">
                                      <p:cBhvr>
                                        <p:cTn id="30" dur="500"/>
                                        <p:tgtEl>
                                          <p:spTgt spid="4">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5" end="15"/>
                                            </p:txEl>
                                          </p:spTgt>
                                        </p:tgtEl>
                                        <p:attrNameLst>
                                          <p:attrName>style.visibility</p:attrName>
                                        </p:attrNameLst>
                                      </p:cBhvr>
                                      <p:to>
                                        <p:strVal val="visible"/>
                                      </p:to>
                                    </p:set>
                                    <p:animEffect transition="in" filter="fade">
                                      <p:cBhvr>
                                        <p:cTn id="33"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4</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2070846"/>
            <a:ext cx="7417839" cy="3908762"/>
          </a:xfrm>
          <a:prstGeom prst="rect">
            <a:avLst/>
          </a:prstGeom>
        </p:spPr>
        <p:txBody>
          <a:bodyPr wrap="square">
            <a:spAutoFit/>
          </a:bodyPr>
          <a:lstStyle/>
          <a:p>
            <a:pPr marL="457200" lvl="0" indent="-457200">
              <a:buFont typeface="+mj-lt"/>
              <a:buAutoNum type="arabicPeriod"/>
            </a:pPr>
            <a:r>
              <a:rPr lang="en-US" sz="2800" dirty="0"/>
              <a:t>Shining as a lamp </a:t>
            </a:r>
            <a:r>
              <a:rPr lang="en-US" sz="2800" dirty="0" smtClean="0"/>
              <a:t>(Luke 11:33a)</a:t>
            </a:r>
            <a:endParaRPr lang="en-US" sz="2800" b="1" dirty="0" smtClean="0">
              <a:latin typeface="宋体"/>
              <a:ea typeface="宋体"/>
              <a:cs typeface="宋体"/>
            </a:endParaRPr>
          </a:p>
          <a:p>
            <a:pPr lvl="0"/>
            <a:endParaRPr lang="en-US" sz="2400" dirty="0">
              <a:latin typeface="宋体"/>
              <a:ea typeface="宋体"/>
              <a:cs typeface="宋体"/>
            </a:endParaRPr>
          </a:p>
          <a:p>
            <a:pPr marL="342900" indent="-342900">
              <a:buClr>
                <a:schemeClr val="accent6">
                  <a:lumMod val="75000"/>
                </a:schemeClr>
              </a:buClr>
              <a:buFont typeface="Arial"/>
              <a:buChar char="•"/>
            </a:pPr>
            <a:r>
              <a:rPr lang="en-US" altLang="zh-TW" sz="2400" dirty="0">
                <a:ea typeface="宋体"/>
                <a:cs typeface="宋体"/>
              </a:rPr>
              <a:t> </a:t>
            </a:r>
            <a:r>
              <a:rPr lang="en-US" altLang="zh-TW" sz="2800" dirty="0" smtClean="0">
                <a:ea typeface="宋体"/>
                <a:cs typeface="宋体"/>
              </a:rPr>
              <a:t>Not</a:t>
            </a:r>
            <a:r>
              <a:rPr lang="en-US" altLang="zh-TW" sz="2400" dirty="0" smtClean="0">
                <a:ea typeface="宋体"/>
                <a:cs typeface="宋体"/>
              </a:rPr>
              <a:t> </a:t>
            </a:r>
            <a:r>
              <a:rPr lang="en-US" altLang="zh-TW" sz="2800" dirty="0" smtClean="0">
                <a:ea typeface="宋体"/>
                <a:cs typeface="宋体"/>
              </a:rPr>
              <a:t>Hidden</a:t>
            </a:r>
          </a:p>
          <a:p>
            <a:pPr>
              <a:buClr>
                <a:schemeClr val="accent6">
                  <a:lumMod val="75000"/>
                </a:schemeClr>
              </a:buClr>
            </a:pPr>
            <a:r>
              <a:rPr lang="en-US" altLang="zh-TW" sz="2400" baseline="30000" dirty="0" smtClean="0">
                <a:ea typeface="宋体"/>
                <a:cs typeface="宋体"/>
              </a:rPr>
              <a:t>14</a:t>
            </a:r>
            <a:r>
              <a:rPr lang="en-US" altLang="zh-TW" sz="2400" dirty="0" smtClean="0">
                <a:ea typeface="宋体"/>
                <a:cs typeface="宋体"/>
              </a:rPr>
              <a:t>Ye </a:t>
            </a:r>
            <a:r>
              <a:rPr lang="en-US" altLang="zh-TW" sz="2400" dirty="0">
                <a:ea typeface="宋体"/>
                <a:cs typeface="宋体"/>
              </a:rPr>
              <a:t>are the light of the world. A city that is set on an hill cannot be hid</a:t>
            </a:r>
            <a:r>
              <a:rPr lang="en-US" altLang="zh-TW" sz="2400" dirty="0" smtClean="0">
                <a:ea typeface="宋体"/>
                <a:cs typeface="宋体"/>
              </a:rPr>
              <a:t>. </a:t>
            </a:r>
            <a:r>
              <a:rPr lang="en-US" altLang="zh-TW" sz="2400" baseline="30000" dirty="0" smtClean="0">
                <a:ea typeface="宋体"/>
                <a:cs typeface="宋体"/>
              </a:rPr>
              <a:t>15</a:t>
            </a:r>
            <a:r>
              <a:rPr lang="en-US" altLang="zh-TW" sz="2400" dirty="0" smtClean="0">
                <a:ea typeface="宋体"/>
                <a:cs typeface="宋体"/>
              </a:rPr>
              <a:t>Neither </a:t>
            </a:r>
            <a:r>
              <a:rPr lang="en-US" altLang="zh-TW" sz="2400" dirty="0">
                <a:ea typeface="宋体"/>
                <a:cs typeface="宋体"/>
              </a:rPr>
              <a:t>do men light a candle, and put it under a bushel, but on a candlestick; and it </a:t>
            </a:r>
            <a:r>
              <a:rPr lang="en-US" altLang="zh-TW" sz="2400" dirty="0" err="1">
                <a:ea typeface="宋体"/>
                <a:cs typeface="宋体"/>
              </a:rPr>
              <a:t>giveth</a:t>
            </a:r>
            <a:r>
              <a:rPr lang="en-US" altLang="zh-TW" sz="2400" dirty="0">
                <a:ea typeface="宋体"/>
                <a:cs typeface="宋体"/>
              </a:rPr>
              <a:t> light unto all that are in the house</a:t>
            </a:r>
            <a:r>
              <a:rPr lang="en-US" altLang="zh-TW" sz="2400" dirty="0" smtClean="0">
                <a:ea typeface="宋体"/>
                <a:cs typeface="宋体"/>
              </a:rPr>
              <a:t>. </a:t>
            </a:r>
            <a:r>
              <a:rPr lang="en-US" altLang="zh-TW" sz="2400" baseline="30000" dirty="0">
                <a:ea typeface="宋体"/>
                <a:cs typeface="宋体"/>
              </a:rPr>
              <a:t>16</a:t>
            </a:r>
            <a:r>
              <a:rPr lang="en-US" altLang="zh-TW" sz="2400" dirty="0">
                <a:ea typeface="宋体"/>
                <a:cs typeface="宋体"/>
              </a:rPr>
              <a:t>Let your light so shine before men, that they may see your good works, and glorify your Father which is in heaven</a:t>
            </a:r>
            <a:r>
              <a:rPr lang="en-US" altLang="zh-TW" sz="2400" dirty="0" smtClean="0">
                <a:ea typeface="宋体"/>
                <a:cs typeface="宋体"/>
              </a:rPr>
              <a:t>. (Matt. 5:14-16, KJV)</a:t>
            </a:r>
            <a:endParaRPr lang="en-US" sz="2000" dirty="0" smtClean="0">
              <a:solidFill>
                <a:srgbClr val="FFFFFF"/>
              </a:solidFill>
              <a:ea typeface="宋体"/>
              <a:cs typeface="宋体"/>
            </a:endParaRPr>
          </a:p>
        </p:txBody>
      </p:sp>
      <p:pic>
        <p:nvPicPr>
          <p:cNvPr id="2" name="Picture 1"/>
          <p:cNvPicPr>
            <a:picLocks noChangeAspect="1"/>
          </p:cNvPicPr>
          <p:nvPr/>
        </p:nvPicPr>
        <p:blipFill>
          <a:blip r:embed="rId2"/>
          <a:stretch>
            <a:fillRect/>
          </a:stretch>
        </p:blipFill>
        <p:spPr>
          <a:xfrm>
            <a:off x="-14912" y="0"/>
            <a:ext cx="2146397" cy="1639143"/>
          </a:xfrm>
          <a:prstGeom prst="rect">
            <a:avLst/>
          </a:prstGeom>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3725475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5</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1745451"/>
            <a:ext cx="7417839" cy="2677656"/>
          </a:xfrm>
          <a:prstGeom prst="rect">
            <a:avLst/>
          </a:prstGeom>
        </p:spPr>
        <p:txBody>
          <a:bodyPr wrap="square">
            <a:spAutoFit/>
          </a:bodyPr>
          <a:lstStyle/>
          <a:p>
            <a:pPr>
              <a:buClr>
                <a:schemeClr val="accent6">
                  <a:lumMod val="75000"/>
                </a:schemeClr>
              </a:buClr>
            </a:pPr>
            <a:r>
              <a:rPr lang="en-US" altLang="zh-TW" sz="2400" dirty="0" smtClean="0">
                <a:ea typeface="宋体"/>
                <a:cs typeface="宋体"/>
              </a:rPr>
              <a:t>Bushels </a:t>
            </a:r>
            <a:r>
              <a:rPr lang="en-US" altLang="zh-TW" sz="2400" dirty="0">
                <a:ea typeface="宋体"/>
                <a:cs typeface="宋体"/>
              </a:rPr>
              <a:t>are now most often used as units of mass or weight rather than of volume. The bushels in which grains are bought and sold on commodity markets or at local grain elevators, and for reports of grain production, are all units of weight</a:t>
            </a:r>
            <a:r>
              <a:rPr lang="en-US" altLang="zh-TW" sz="2400" dirty="0" smtClean="0">
                <a:ea typeface="宋体"/>
                <a:cs typeface="宋体"/>
              </a:rPr>
              <a:t>. </a:t>
            </a:r>
            <a:r>
              <a:rPr lang="en-US" altLang="zh-TW" sz="2400" dirty="0">
                <a:ea typeface="宋体"/>
                <a:cs typeface="宋体"/>
              </a:rPr>
              <a:t>This is done by assigning a standard weight to each commodity that is to be measured in </a:t>
            </a:r>
            <a:r>
              <a:rPr lang="en-US" altLang="zh-TW" sz="2400" dirty="0" smtClean="0">
                <a:ea typeface="宋体"/>
                <a:cs typeface="宋体"/>
              </a:rPr>
              <a:t>bushels. </a:t>
            </a:r>
            <a:endParaRPr lang="en-US" sz="2000" dirty="0" smtClean="0">
              <a:solidFill>
                <a:srgbClr val="FFFFFF"/>
              </a:solidFill>
              <a:ea typeface="宋体"/>
              <a:cs typeface="宋体"/>
            </a:endParaRPr>
          </a:p>
        </p:txBody>
      </p:sp>
      <p:pic>
        <p:nvPicPr>
          <p:cNvPr id="2" name="Picture 1"/>
          <p:cNvPicPr>
            <a:picLocks noChangeAspect="1"/>
          </p:cNvPicPr>
          <p:nvPr/>
        </p:nvPicPr>
        <p:blipFill>
          <a:blip r:embed="rId2"/>
          <a:stretch>
            <a:fillRect/>
          </a:stretch>
        </p:blipFill>
        <p:spPr>
          <a:xfrm>
            <a:off x="-14912" y="0"/>
            <a:ext cx="2146397" cy="1639143"/>
          </a:xfrm>
          <a:prstGeom prst="rect">
            <a:avLst/>
          </a:prstGeom>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pic>
        <p:nvPicPr>
          <p:cNvPr id="5" name="Picture 4"/>
          <p:cNvPicPr>
            <a:picLocks noChangeAspect="1"/>
          </p:cNvPicPr>
          <p:nvPr/>
        </p:nvPicPr>
        <p:blipFill>
          <a:blip r:embed="rId4"/>
          <a:stretch>
            <a:fillRect/>
          </a:stretch>
        </p:blipFill>
        <p:spPr>
          <a:xfrm>
            <a:off x="6431467" y="4825448"/>
            <a:ext cx="2712533" cy="2032552"/>
          </a:xfrm>
          <a:prstGeom prst="rect">
            <a:avLst/>
          </a:prstGeom>
        </p:spPr>
      </p:pic>
      <p:pic>
        <p:nvPicPr>
          <p:cNvPr id="10" name="Picture 9"/>
          <p:cNvPicPr>
            <a:picLocks noChangeAspect="1"/>
          </p:cNvPicPr>
          <p:nvPr/>
        </p:nvPicPr>
        <p:blipFill>
          <a:blip r:embed="rId5" cstate="print"/>
          <a:stretch>
            <a:fillRect/>
          </a:stretch>
        </p:blipFill>
        <p:spPr>
          <a:xfrm>
            <a:off x="0" y="5028886"/>
            <a:ext cx="1990587" cy="1829114"/>
          </a:xfrm>
          <a:prstGeom prst="rect">
            <a:avLst/>
          </a:prstGeom>
        </p:spPr>
      </p:pic>
      <p:pic>
        <p:nvPicPr>
          <p:cNvPr id="11" name="Picture 10"/>
          <p:cNvPicPr>
            <a:picLocks noChangeAspect="1"/>
          </p:cNvPicPr>
          <p:nvPr/>
        </p:nvPicPr>
        <p:blipFill>
          <a:blip r:embed="rId6"/>
          <a:stretch>
            <a:fillRect/>
          </a:stretch>
        </p:blipFill>
        <p:spPr>
          <a:xfrm>
            <a:off x="3441148" y="4825448"/>
            <a:ext cx="2032552" cy="2032552"/>
          </a:xfrm>
          <a:prstGeom prst="rect">
            <a:avLst/>
          </a:prstGeom>
        </p:spPr>
      </p:pic>
    </p:spTree>
    <p:extLst>
      <p:ext uri="{BB962C8B-B14F-4D97-AF65-F5344CB8AC3E}">
        <p14:creationId xmlns:p14="http://schemas.microsoft.com/office/powerpoint/2010/main" xmlns="" val="1701803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6</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2070846"/>
            <a:ext cx="7417839" cy="3539431"/>
          </a:xfrm>
          <a:prstGeom prst="rect">
            <a:avLst/>
          </a:prstGeom>
        </p:spPr>
        <p:txBody>
          <a:bodyPr wrap="square">
            <a:spAutoFit/>
          </a:bodyPr>
          <a:lstStyle/>
          <a:p>
            <a:pPr marL="457200" lvl="0" indent="-457200">
              <a:buFont typeface="+mj-lt"/>
              <a:buAutoNum type="arabicPeriod"/>
            </a:pPr>
            <a:r>
              <a:rPr lang="en-US" sz="2800" dirty="0"/>
              <a:t>Shining as a lamp </a:t>
            </a:r>
            <a:r>
              <a:rPr lang="en-US" sz="2800" dirty="0" smtClean="0"/>
              <a:t>(Luke 11:33b)</a:t>
            </a:r>
            <a:endParaRPr lang="en-US" sz="2800" b="1" dirty="0" smtClean="0">
              <a:latin typeface="宋体"/>
              <a:ea typeface="宋体"/>
              <a:cs typeface="宋体"/>
            </a:endParaRPr>
          </a:p>
          <a:p>
            <a:pPr lvl="0"/>
            <a:endParaRPr lang="en-US" sz="2400" dirty="0">
              <a:latin typeface="宋体"/>
              <a:ea typeface="宋体"/>
              <a:cs typeface="宋体"/>
            </a:endParaRPr>
          </a:p>
          <a:p>
            <a:pPr marL="342900" indent="-342900">
              <a:buClr>
                <a:schemeClr val="accent6">
                  <a:lumMod val="75000"/>
                </a:schemeClr>
              </a:buClr>
              <a:buFont typeface="Arial"/>
              <a:buChar char="•"/>
            </a:pPr>
            <a:r>
              <a:rPr lang="en-US" altLang="zh-TW" sz="2400" baseline="30000" dirty="0">
                <a:ea typeface="宋体"/>
                <a:cs typeface="宋体"/>
              </a:rPr>
              <a:t> </a:t>
            </a:r>
            <a:r>
              <a:rPr lang="en-US" altLang="zh-TW" sz="2800" dirty="0" smtClean="0">
                <a:ea typeface="宋体"/>
                <a:cs typeface="宋体"/>
              </a:rPr>
              <a:t>Put on the right place</a:t>
            </a:r>
          </a:p>
          <a:p>
            <a:pPr marL="342900" indent="-342900">
              <a:buClr>
                <a:schemeClr val="accent6">
                  <a:lumMod val="75000"/>
                </a:schemeClr>
              </a:buClr>
              <a:buFont typeface="Arial"/>
              <a:buChar char="•"/>
            </a:pPr>
            <a:endParaRPr lang="en-US" altLang="zh-TW" sz="2800" dirty="0" smtClean="0">
              <a:ea typeface="宋体"/>
              <a:cs typeface="宋体"/>
            </a:endParaRPr>
          </a:p>
          <a:p>
            <a:pPr>
              <a:buClr>
                <a:schemeClr val="accent6">
                  <a:lumMod val="75000"/>
                </a:schemeClr>
              </a:buClr>
            </a:pPr>
            <a:r>
              <a:rPr lang="en-US" altLang="zh-TW" sz="2400" baseline="30000" dirty="0" smtClean="0">
                <a:ea typeface="宋体"/>
                <a:cs typeface="宋体"/>
              </a:rPr>
              <a:t>16</a:t>
            </a:r>
            <a:r>
              <a:rPr lang="en-US" altLang="zh-TW" sz="2400" dirty="0" smtClean="0">
                <a:ea typeface="宋体"/>
                <a:cs typeface="宋体"/>
              </a:rPr>
              <a:t>Let </a:t>
            </a:r>
            <a:r>
              <a:rPr lang="en-US" altLang="zh-TW" sz="2400" dirty="0">
                <a:ea typeface="宋体"/>
                <a:cs typeface="宋体"/>
              </a:rPr>
              <a:t>your light so shine before men, that they may see your good works, and glorify your Father which is in heaven</a:t>
            </a:r>
            <a:r>
              <a:rPr lang="en-US" altLang="zh-TW" sz="2400" dirty="0" smtClean="0">
                <a:ea typeface="宋体"/>
                <a:cs typeface="宋体"/>
              </a:rPr>
              <a:t>. (Matt. 5:16, KJV)</a:t>
            </a:r>
          </a:p>
          <a:p>
            <a:pPr>
              <a:buClr>
                <a:schemeClr val="accent6">
                  <a:lumMod val="75000"/>
                </a:schemeClr>
              </a:buClr>
            </a:pPr>
            <a:endParaRPr lang="en-US" sz="2400" dirty="0">
              <a:solidFill>
                <a:srgbClr val="FFFFFF"/>
              </a:solidFill>
              <a:ea typeface="宋体"/>
              <a:cs typeface="宋体"/>
            </a:endParaRPr>
          </a:p>
          <a:p>
            <a:pPr>
              <a:buClr>
                <a:schemeClr val="accent6">
                  <a:lumMod val="75000"/>
                </a:schemeClr>
              </a:buClr>
            </a:pPr>
            <a:endParaRPr lang="en-US" sz="2000" dirty="0" smtClean="0">
              <a:solidFill>
                <a:srgbClr val="FFFFFF"/>
              </a:solidFill>
              <a:ea typeface="宋体"/>
              <a:cs typeface="宋体"/>
            </a:endParaRPr>
          </a:p>
        </p:txBody>
      </p:sp>
      <p:pic>
        <p:nvPicPr>
          <p:cNvPr id="2" name="Picture 1"/>
          <p:cNvPicPr>
            <a:picLocks noChangeAspect="1"/>
          </p:cNvPicPr>
          <p:nvPr/>
        </p:nvPicPr>
        <p:blipFill>
          <a:blip r:embed="rId2"/>
          <a:stretch>
            <a:fillRect/>
          </a:stretch>
        </p:blipFill>
        <p:spPr>
          <a:xfrm>
            <a:off x="-14912" y="0"/>
            <a:ext cx="2146397" cy="1639143"/>
          </a:xfrm>
          <a:prstGeom prst="rect">
            <a:avLst/>
          </a:prstGeom>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22711164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7</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2070846"/>
            <a:ext cx="7417839" cy="4585871"/>
          </a:xfrm>
          <a:prstGeom prst="rect">
            <a:avLst/>
          </a:prstGeom>
        </p:spPr>
        <p:txBody>
          <a:bodyPr wrap="square">
            <a:spAutoFit/>
          </a:bodyPr>
          <a:lstStyle/>
          <a:p>
            <a:pPr marL="514350" lvl="0" indent="-514350">
              <a:buFont typeface="+mj-lt"/>
              <a:buAutoNum type="arabicPeriod" startAt="2"/>
            </a:pPr>
            <a:r>
              <a:rPr lang="en-US" sz="2800" dirty="0"/>
              <a:t>Receiving the Light of </a:t>
            </a:r>
            <a:r>
              <a:rPr lang="en-US" sz="2800" dirty="0" smtClean="0"/>
              <a:t>God (Luke 11:35)</a:t>
            </a:r>
          </a:p>
          <a:p>
            <a:pPr marL="514350" lvl="0" indent="-514350">
              <a:buFont typeface="+mj-lt"/>
              <a:buAutoNum type="arabicPeriod" startAt="2"/>
            </a:pPr>
            <a:endParaRPr lang="en-US" sz="2800" dirty="0"/>
          </a:p>
          <a:p>
            <a:pPr marL="514350" lvl="0" indent="-514350">
              <a:buFont typeface="Arial"/>
              <a:buChar char="•"/>
            </a:pPr>
            <a:r>
              <a:rPr lang="en-US" sz="2800" dirty="0" smtClean="0"/>
              <a:t>Light of Men</a:t>
            </a:r>
          </a:p>
          <a:p>
            <a:pPr marL="457200" lvl="0" indent="-457200">
              <a:buFont typeface="+mj-lt"/>
              <a:buAutoNum type="arabicPeriod" startAt="2"/>
            </a:pPr>
            <a:endParaRPr lang="en-US" sz="2400" dirty="0">
              <a:latin typeface="宋体"/>
              <a:ea typeface="宋体"/>
              <a:cs typeface="宋体"/>
            </a:endParaRPr>
          </a:p>
          <a:p>
            <a:pPr>
              <a:buClr>
                <a:schemeClr val="accent6">
                  <a:lumMod val="75000"/>
                </a:schemeClr>
              </a:buClr>
            </a:pPr>
            <a:r>
              <a:rPr lang="en-US" altLang="zh-TW" sz="2000" baseline="30000" dirty="0">
                <a:ea typeface="宋体"/>
                <a:cs typeface="宋体"/>
              </a:rPr>
              <a:t> 35 </a:t>
            </a:r>
            <a:r>
              <a:rPr lang="en-US" altLang="zh-TW" sz="2000" dirty="0" smtClean="0">
                <a:ea typeface="宋体"/>
                <a:cs typeface="宋体"/>
              </a:rPr>
              <a:t> </a:t>
            </a:r>
            <a:r>
              <a:rPr lang="en-US" altLang="zh-TW" sz="2000" dirty="0">
                <a:ea typeface="宋体"/>
                <a:cs typeface="宋体"/>
              </a:rPr>
              <a:t>Therefore take heed that the light which is in you is not </a:t>
            </a:r>
            <a:r>
              <a:rPr lang="en-US" altLang="zh-TW" sz="2000" dirty="0" smtClean="0">
                <a:ea typeface="宋体"/>
                <a:cs typeface="宋体"/>
              </a:rPr>
              <a:t>darkness. (Luke 11:35, KJV)</a:t>
            </a:r>
          </a:p>
          <a:p>
            <a:pPr>
              <a:buClr>
                <a:schemeClr val="accent6">
                  <a:lumMod val="75000"/>
                </a:schemeClr>
              </a:buClr>
            </a:pPr>
            <a:endParaRPr lang="en-US" sz="2400" dirty="0">
              <a:solidFill>
                <a:srgbClr val="FFFFFF"/>
              </a:solidFill>
              <a:ea typeface="宋体"/>
              <a:cs typeface="宋体"/>
            </a:endParaRPr>
          </a:p>
          <a:p>
            <a:pPr>
              <a:buClr>
                <a:schemeClr val="accent6">
                  <a:lumMod val="75000"/>
                </a:schemeClr>
              </a:buClr>
            </a:pPr>
            <a:r>
              <a:rPr lang="en-US" sz="2000" baseline="30000" dirty="0">
                <a:solidFill>
                  <a:srgbClr val="000000"/>
                </a:solidFill>
                <a:ea typeface="宋体"/>
                <a:cs typeface="宋体"/>
              </a:rPr>
              <a:t>12</a:t>
            </a:r>
            <a:r>
              <a:rPr lang="en-US" sz="2000" dirty="0">
                <a:solidFill>
                  <a:srgbClr val="000000"/>
                </a:solidFill>
                <a:ea typeface="宋体"/>
                <a:cs typeface="宋体"/>
              </a:rPr>
              <a:t> Then Jesus spoke to them again, saying, “I am the light of the world. He who follows Me shall not walk in darkness, but have the light of life.</a:t>
            </a:r>
            <a:r>
              <a:rPr lang="en-US" sz="2000" dirty="0" smtClean="0">
                <a:solidFill>
                  <a:srgbClr val="000000"/>
                </a:solidFill>
                <a:ea typeface="宋体"/>
                <a:cs typeface="宋体"/>
              </a:rPr>
              <a:t>” (John 8:12, NKJV)</a:t>
            </a:r>
          </a:p>
          <a:p>
            <a:pPr>
              <a:buClr>
                <a:schemeClr val="accent6">
                  <a:lumMod val="75000"/>
                </a:schemeClr>
              </a:buClr>
            </a:pPr>
            <a:endParaRPr lang="en-US" sz="2000" dirty="0">
              <a:solidFill>
                <a:srgbClr val="000000"/>
              </a:solidFill>
              <a:ea typeface="宋体"/>
              <a:cs typeface="宋体"/>
            </a:endParaRPr>
          </a:p>
          <a:p>
            <a:pPr>
              <a:buClr>
                <a:schemeClr val="accent6">
                  <a:lumMod val="75000"/>
                </a:schemeClr>
              </a:buClr>
            </a:pPr>
            <a:r>
              <a:rPr lang="en-US" sz="2000" baseline="30000" dirty="0" smtClean="0">
                <a:solidFill>
                  <a:srgbClr val="000000"/>
                </a:solidFill>
                <a:ea typeface="宋体"/>
                <a:cs typeface="宋体"/>
              </a:rPr>
              <a:t>9</a:t>
            </a:r>
            <a:r>
              <a:rPr lang="en-US" sz="2000" dirty="0" smtClean="0">
                <a:solidFill>
                  <a:srgbClr val="000000"/>
                </a:solidFill>
                <a:ea typeface="宋体"/>
                <a:cs typeface="宋体"/>
              </a:rPr>
              <a:t>That </a:t>
            </a:r>
            <a:r>
              <a:rPr lang="en-US" sz="2000" dirty="0">
                <a:solidFill>
                  <a:srgbClr val="000000"/>
                </a:solidFill>
                <a:ea typeface="宋体"/>
                <a:cs typeface="宋体"/>
              </a:rPr>
              <a:t>was the true Light which, coming into the world, gives light to every man</a:t>
            </a:r>
            <a:r>
              <a:rPr lang="en-US" sz="2000" dirty="0" smtClean="0">
                <a:solidFill>
                  <a:srgbClr val="000000"/>
                </a:solidFill>
                <a:ea typeface="宋体"/>
                <a:cs typeface="宋体"/>
              </a:rPr>
              <a:t>. (John 1:9 NKJV)</a:t>
            </a:r>
          </a:p>
        </p:txBody>
      </p:sp>
      <p:pic>
        <p:nvPicPr>
          <p:cNvPr id="2" name="Picture 1"/>
          <p:cNvPicPr>
            <a:picLocks noChangeAspect="1"/>
          </p:cNvPicPr>
          <p:nvPr/>
        </p:nvPicPr>
        <p:blipFill>
          <a:blip r:embed="rId2"/>
          <a:stretch>
            <a:fillRect/>
          </a:stretch>
        </p:blipFill>
        <p:spPr>
          <a:xfrm>
            <a:off x="-14912" y="0"/>
            <a:ext cx="2146397" cy="1639143"/>
          </a:xfrm>
          <a:prstGeom prst="rect">
            <a:avLst/>
          </a:prstGeom>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31447006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8</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2070846"/>
            <a:ext cx="7417839" cy="3477875"/>
          </a:xfrm>
          <a:prstGeom prst="rect">
            <a:avLst/>
          </a:prstGeom>
        </p:spPr>
        <p:txBody>
          <a:bodyPr wrap="square">
            <a:spAutoFit/>
          </a:bodyPr>
          <a:lstStyle/>
          <a:p>
            <a:pPr marL="514350" lvl="0" indent="-514350">
              <a:buFont typeface="+mj-lt"/>
              <a:buAutoNum type="arabicPeriod" startAt="3"/>
            </a:pPr>
            <a:r>
              <a:rPr lang="en-US" sz="2800" dirty="0"/>
              <a:t>Being Single of Our Eye Sight </a:t>
            </a:r>
            <a:r>
              <a:rPr lang="en-US" sz="2800" dirty="0" smtClean="0"/>
              <a:t>(Luke 11:34, KJV)</a:t>
            </a:r>
          </a:p>
          <a:p>
            <a:pPr marL="514350" lvl="0" indent="-514350">
              <a:buFont typeface="+mj-lt"/>
              <a:buAutoNum type="arabicPeriod" startAt="3"/>
            </a:pPr>
            <a:endParaRPr lang="en-US" sz="2400" dirty="0">
              <a:latin typeface="宋体"/>
              <a:ea typeface="宋体"/>
              <a:cs typeface="宋体"/>
            </a:endParaRPr>
          </a:p>
          <a:p>
            <a:pPr>
              <a:buClr>
                <a:schemeClr val="accent6">
                  <a:lumMod val="75000"/>
                </a:schemeClr>
              </a:buClr>
            </a:pPr>
            <a:r>
              <a:rPr lang="en-US" altLang="zh-TW" sz="2000" baseline="30000" dirty="0">
                <a:ea typeface="宋体"/>
                <a:cs typeface="宋体"/>
              </a:rPr>
              <a:t> </a:t>
            </a:r>
            <a:r>
              <a:rPr lang="en-US" altLang="zh-TW" sz="2400" baseline="30000" dirty="0" smtClean="0">
                <a:ea typeface="宋体"/>
                <a:cs typeface="宋体"/>
              </a:rPr>
              <a:t>34 </a:t>
            </a:r>
            <a:r>
              <a:rPr lang="en-US" altLang="zh-TW" sz="2400" dirty="0" smtClean="0">
                <a:ea typeface="宋体"/>
                <a:cs typeface="宋体"/>
              </a:rPr>
              <a:t> </a:t>
            </a:r>
            <a:r>
              <a:rPr lang="en-US" altLang="zh-TW" sz="2400" dirty="0">
                <a:ea typeface="宋体"/>
                <a:cs typeface="宋体"/>
              </a:rPr>
              <a:t>The light of the body is the eye: therefore when </a:t>
            </a:r>
            <a:r>
              <a:rPr lang="en-US" altLang="zh-TW" sz="2400" dirty="0" err="1">
                <a:ea typeface="宋体"/>
                <a:cs typeface="宋体"/>
              </a:rPr>
              <a:t>thine</a:t>
            </a:r>
            <a:r>
              <a:rPr lang="en-US" altLang="zh-TW" sz="2400" dirty="0">
                <a:ea typeface="宋体"/>
                <a:cs typeface="宋体"/>
              </a:rPr>
              <a:t> eye is single, thy whole body also is full of light; but when </a:t>
            </a:r>
            <a:r>
              <a:rPr lang="en-US" altLang="zh-TW" sz="2400" dirty="0" err="1">
                <a:ea typeface="宋体"/>
                <a:cs typeface="宋体"/>
              </a:rPr>
              <a:t>thine</a:t>
            </a:r>
            <a:r>
              <a:rPr lang="en-US" altLang="zh-TW" sz="2400" dirty="0">
                <a:ea typeface="宋体"/>
                <a:cs typeface="宋体"/>
              </a:rPr>
              <a:t> eye is evil, thy body also is full of darkness</a:t>
            </a:r>
            <a:r>
              <a:rPr lang="en-US" altLang="zh-TW" sz="2400" dirty="0" smtClean="0">
                <a:ea typeface="宋体"/>
                <a:cs typeface="宋体"/>
              </a:rPr>
              <a:t>. (Luke 11:34, KJV)</a:t>
            </a:r>
          </a:p>
          <a:p>
            <a:pPr>
              <a:buClr>
                <a:schemeClr val="accent6">
                  <a:lumMod val="75000"/>
                </a:schemeClr>
              </a:buClr>
            </a:pPr>
            <a:endParaRPr lang="en-US" sz="2400" dirty="0">
              <a:solidFill>
                <a:srgbClr val="FFFFFF"/>
              </a:solidFill>
              <a:ea typeface="宋体"/>
              <a:cs typeface="宋体"/>
            </a:endParaRPr>
          </a:p>
          <a:p>
            <a:pPr>
              <a:buClr>
                <a:schemeClr val="accent6">
                  <a:lumMod val="75000"/>
                </a:schemeClr>
              </a:buClr>
            </a:pPr>
            <a:endParaRPr lang="en-US" sz="2000" dirty="0" smtClean="0">
              <a:solidFill>
                <a:srgbClr val="000000"/>
              </a:solidFill>
              <a:ea typeface="宋体"/>
              <a:cs typeface="宋体"/>
            </a:endParaRPr>
          </a:p>
        </p:txBody>
      </p:sp>
      <p:pic>
        <p:nvPicPr>
          <p:cNvPr id="2" name="Picture 1"/>
          <p:cNvPicPr>
            <a:picLocks noChangeAspect="1"/>
          </p:cNvPicPr>
          <p:nvPr/>
        </p:nvPicPr>
        <p:blipFill>
          <a:blip r:embed="rId2"/>
          <a:stretch>
            <a:fillRect/>
          </a:stretch>
        </p:blipFill>
        <p:spPr>
          <a:xfrm>
            <a:off x="-14912" y="0"/>
            <a:ext cx="2146397" cy="1639143"/>
          </a:xfrm>
          <a:prstGeom prst="rect">
            <a:avLst/>
          </a:prstGeom>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42276011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37106-F2ED-405E-BC33-CC3CF426205F}" type="slidenum">
              <a:rPr lang="en-US" smtClean="0"/>
              <a:pPr/>
              <a:t>9</a:t>
            </a:fld>
            <a:endParaRPr lang="en-US"/>
          </a:p>
        </p:txBody>
      </p:sp>
      <p:sp>
        <p:nvSpPr>
          <p:cNvPr id="8" name="Title 1"/>
          <p:cNvSpPr>
            <a:spLocks noGrp="1"/>
          </p:cNvSpPr>
          <p:nvPr>
            <p:ph type="title"/>
          </p:nvPr>
        </p:nvSpPr>
        <p:spPr>
          <a:xfrm>
            <a:off x="2110681" y="79468"/>
            <a:ext cx="6688120" cy="1417638"/>
          </a:xfrm>
        </p:spPr>
        <p:txBody>
          <a:bodyPr/>
          <a:lstStyle/>
          <a:p>
            <a:pPr algn="l"/>
            <a:r>
              <a:rPr lang="en-US" sz="3200" u="sng" dirty="0">
                <a:effectLst/>
              </a:rPr>
              <a:t>Seeing God‘s Purpose in Our </a:t>
            </a:r>
            <a:r>
              <a:rPr lang="en-US" sz="3200" u="sng" dirty="0" smtClean="0">
                <a:effectLst/>
              </a:rPr>
              <a:t>Life</a:t>
            </a:r>
            <a:r>
              <a:rPr lang="en-US" sz="3200" dirty="0" smtClean="0">
                <a:effectLst/>
              </a:rPr>
              <a:t> </a:t>
            </a:r>
            <a:endParaRPr lang="en-US" sz="3200" dirty="0"/>
          </a:p>
        </p:txBody>
      </p:sp>
      <p:sp>
        <p:nvSpPr>
          <p:cNvPr id="4" name="Rectangle 3"/>
          <p:cNvSpPr/>
          <p:nvPr/>
        </p:nvSpPr>
        <p:spPr>
          <a:xfrm>
            <a:off x="959400" y="2070846"/>
            <a:ext cx="7417839" cy="5201424"/>
          </a:xfrm>
          <a:prstGeom prst="rect">
            <a:avLst/>
          </a:prstGeom>
        </p:spPr>
        <p:txBody>
          <a:bodyPr wrap="square">
            <a:spAutoFit/>
          </a:bodyPr>
          <a:lstStyle/>
          <a:p>
            <a:pPr marL="514350" lvl="0" indent="-514350">
              <a:buFont typeface="+mj-lt"/>
              <a:buAutoNum type="arabicPeriod" startAt="3"/>
            </a:pPr>
            <a:r>
              <a:rPr lang="en-US" sz="2800" dirty="0"/>
              <a:t>Being Single of Our Eye Sight </a:t>
            </a:r>
            <a:r>
              <a:rPr lang="en-US" sz="2800" dirty="0" smtClean="0"/>
              <a:t>(Luke 11:34, KJV)</a:t>
            </a:r>
          </a:p>
          <a:p>
            <a:pPr marL="514350" lvl="0" indent="-514350">
              <a:buFont typeface="+mj-lt"/>
              <a:buAutoNum type="arabicPeriod" startAt="3"/>
            </a:pPr>
            <a:endParaRPr lang="en-US" sz="2400" dirty="0" smtClean="0">
              <a:latin typeface="宋体"/>
              <a:ea typeface="宋体"/>
              <a:cs typeface="宋体"/>
            </a:endParaRPr>
          </a:p>
          <a:p>
            <a:pPr marL="342900" lvl="0" indent="-342900">
              <a:buFont typeface="Arial"/>
              <a:buChar char="•"/>
            </a:pPr>
            <a:r>
              <a:rPr lang="en-US" sz="2400" dirty="0" smtClean="0">
                <a:ea typeface="宋体"/>
                <a:cs typeface="宋体"/>
              </a:rPr>
              <a:t>Singleness</a:t>
            </a:r>
          </a:p>
          <a:p>
            <a:pPr lvl="0"/>
            <a:endParaRPr lang="en-US" sz="2400" dirty="0">
              <a:latin typeface="宋体"/>
              <a:ea typeface="宋体"/>
              <a:cs typeface="宋体"/>
            </a:endParaRPr>
          </a:p>
          <a:p>
            <a:pPr>
              <a:buClr>
                <a:schemeClr val="accent6">
                  <a:lumMod val="75000"/>
                </a:schemeClr>
              </a:buClr>
            </a:pPr>
            <a:r>
              <a:rPr lang="en-US" altLang="zh-TW" sz="2000" dirty="0" smtClean="0">
                <a:ea typeface="宋体"/>
                <a:cs typeface="宋体"/>
              </a:rPr>
              <a:t>Single – </a:t>
            </a:r>
            <a:r>
              <a:rPr lang="en-US" altLang="zh-TW" sz="2000" i="1" dirty="0" err="1" smtClean="0">
                <a:ea typeface="宋体"/>
                <a:cs typeface="宋体"/>
              </a:rPr>
              <a:t>Haploos</a:t>
            </a:r>
            <a:r>
              <a:rPr lang="en-US" altLang="zh-TW" sz="2000" i="1" dirty="0" smtClean="0">
                <a:ea typeface="宋体"/>
                <a:cs typeface="宋体"/>
              </a:rPr>
              <a:t>, </a:t>
            </a:r>
            <a:r>
              <a:rPr lang="en-US" altLang="zh-TW" sz="2000" i="1" dirty="0" err="1" smtClean="0">
                <a:ea typeface="宋体"/>
                <a:cs typeface="宋体"/>
              </a:rPr>
              <a:t>haplous</a:t>
            </a:r>
            <a:endParaRPr lang="en-US" altLang="zh-TW" sz="2000" i="1" dirty="0" smtClean="0">
              <a:ea typeface="宋体"/>
              <a:cs typeface="宋体"/>
            </a:endParaRPr>
          </a:p>
          <a:p>
            <a:pPr>
              <a:buClr>
                <a:schemeClr val="accent6">
                  <a:lumMod val="75000"/>
                </a:schemeClr>
              </a:buClr>
            </a:pPr>
            <a:r>
              <a:rPr lang="en-US" altLang="zh-TW" sz="2000" dirty="0" smtClean="0">
                <a:ea typeface="宋体"/>
                <a:cs typeface="宋体"/>
              </a:rPr>
              <a:t>i.e. not complex, easy, used of the eye as not seeing double as when it is diseased.</a:t>
            </a:r>
          </a:p>
          <a:p>
            <a:pPr>
              <a:buClr>
                <a:schemeClr val="accent6">
                  <a:lumMod val="75000"/>
                </a:schemeClr>
              </a:buClr>
            </a:pPr>
            <a:endParaRPr lang="en-US" altLang="zh-TW" sz="2000" dirty="0">
              <a:ea typeface="宋体"/>
              <a:cs typeface="宋体"/>
            </a:endParaRPr>
          </a:p>
          <a:p>
            <a:pPr>
              <a:buClr>
                <a:schemeClr val="accent6">
                  <a:lumMod val="75000"/>
                </a:schemeClr>
              </a:buClr>
            </a:pPr>
            <a:r>
              <a:rPr lang="en-US" altLang="zh-TW" sz="2000" dirty="0" smtClean="0">
                <a:ea typeface="宋体"/>
                <a:cs typeface="宋体"/>
              </a:rPr>
              <a:t>Singleness, simplicity, absence of folds. This, however, does not involve stupidity on the part of Christian, but rather prudence, knowing how to deal with fellow humans and the circumstances of life.</a:t>
            </a:r>
          </a:p>
          <a:p>
            <a:pPr>
              <a:buClr>
                <a:schemeClr val="accent6">
                  <a:lumMod val="75000"/>
                </a:schemeClr>
              </a:buClr>
            </a:pPr>
            <a:endParaRPr lang="en-US" sz="2400" dirty="0">
              <a:solidFill>
                <a:srgbClr val="FFFFFF"/>
              </a:solidFill>
              <a:ea typeface="宋体"/>
              <a:cs typeface="宋体"/>
            </a:endParaRPr>
          </a:p>
          <a:p>
            <a:pPr>
              <a:buClr>
                <a:schemeClr val="accent6">
                  <a:lumMod val="75000"/>
                </a:schemeClr>
              </a:buClr>
            </a:pPr>
            <a:endParaRPr lang="en-US" sz="2000" dirty="0" smtClean="0">
              <a:solidFill>
                <a:srgbClr val="000000"/>
              </a:solidFill>
              <a:ea typeface="宋体"/>
              <a:cs typeface="宋体"/>
            </a:endParaRPr>
          </a:p>
        </p:txBody>
      </p:sp>
      <p:pic>
        <p:nvPicPr>
          <p:cNvPr id="2" name="Picture 1"/>
          <p:cNvPicPr>
            <a:picLocks noChangeAspect="1"/>
          </p:cNvPicPr>
          <p:nvPr/>
        </p:nvPicPr>
        <p:blipFill>
          <a:blip r:embed="rId2"/>
          <a:stretch>
            <a:fillRect/>
          </a:stretch>
        </p:blipFill>
        <p:spPr>
          <a:xfrm>
            <a:off x="-14912" y="0"/>
            <a:ext cx="2146397" cy="1639143"/>
          </a:xfrm>
          <a:prstGeom prst="rect">
            <a:avLst/>
          </a:prstGeom>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2110680" cy="1639143"/>
          </a:xfrm>
          <a:prstGeom prst="rect">
            <a:avLst/>
          </a:prstGeom>
          <a:noFill/>
          <a:ln>
            <a:noFill/>
          </a:ln>
        </p:spPr>
      </p:pic>
    </p:spTree>
    <p:extLst>
      <p:ext uri="{BB962C8B-B14F-4D97-AF65-F5344CB8AC3E}">
        <p14:creationId xmlns:p14="http://schemas.microsoft.com/office/powerpoint/2010/main" xmlns="" val="32129971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7090</TotalTime>
  <Words>1391</Words>
  <Application>Microsoft Macintosh PowerPoint</Application>
  <PresentationFormat>On-screen Show (4:3)</PresentationFormat>
  <Paragraphs>124</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Seeing God‘s Purpose in Our Life </vt:lpstr>
      <vt:lpstr>Seeing God‘s Purpose in Our Life 腓立比書 Philippians 2:15-16 </vt:lpstr>
      <vt:lpstr>This little light of mine</vt:lpstr>
      <vt:lpstr>Seeing God‘s Purpose in Our Life </vt:lpstr>
      <vt:lpstr>Seeing God‘s Purpose in Our Life </vt:lpstr>
      <vt:lpstr>Seeing God‘s Purpose in Our Life </vt:lpstr>
      <vt:lpstr>Seeing God‘s Purpose in Our Life </vt:lpstr>
      <vt:lpstr>Seeing God‘s Purpose in Our Life </vt:lpstr>
      <vt:lpstr>Seeing God‘s Purpose in Our Life </vt:lpstr>
      <vt:lpstr>Seeing God‘s Purpose in Our Life </vt:lpstr>
      <vt:lpstr>Seeing God‘s Purpose in Our Life </vt:lpstr>
      <vt:lpstr>Seeing God‘s Purpose in Our Life </vt:lpstr>
      <vt:lpstr>Seeing God‘s Purpose in Our Life </vt:lpstr>
      <vt:lpstr>Daniel praised the God of heaven (Dan. 2:19-23) </vt:lpstr>
      <vt:lpstr>Encouragements/Applications from This Text</vt:lpstr>
    </vt:vector>
  </TitlesOfParts>
  <Company>MCS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Kao</dc:creator>
  <cp:lastModifiedBy>gkcccc</cp:lastModifiedBy>
  <cp:revision>156</cp:revision>
  <dcterms:created xsi:type="dcterms:W3CDTF">2011-04-16T20:21:22Z</dcterms:created>
  <dcterms:modified xsi:type="dcterms:W3CDTF">2012-02-26T16:18:19Z</dcterms:modified>
</cp:coreProperties>
</file>