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1" r:id="rId5"/>
    <p:sldId id="257" r:id="rId6"/>
    <p:sldId id="258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6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4/21/12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4/21/12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4/21/12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A4A6734C-E115-4BC5-9FB0-F9BF6FABFDA0}" type="datetimeFigureOut">
              <a:rPr lang="en-US" smtClean="0"/>
              <a:t>4/21/12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Equipped</a:t>
            </a:r>
            <a:br>
              <a:rPr lang="en-US" dirty="0" smtClean="0"/>
            </a:br>
            <a:r>
              <a:rPr lang="en-US" dirty="0" smtClean="0"/>
              <a:t>Empowered</a:t>
            </a:r>
            <a:br>
              <a:rPr lang="en-US" dirty="0" smtClean="0"/>
            </a:br>
            <a:r>
              <a:rPr lang="en-US" dirty="0" smtClean="0"/>
              <a:t>Engaged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/>
              <a:t>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Corinthians 12:1-13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464131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50387"/>
            <a:ext cx="8001000" cy="1143000"/>
          </a:xfrm>
        </p:spPr>
        <p:txBody>
          <a:bodyPr/>
          <a:lstStyle/>
          <a:p>
            <a:r>
              <a:rPr lang="en-US" sz="4800" dirty="0"/>
              <a:t>t</a:t>
            </a:r>
            <a:r>
              <a:rPr lang="en-US" sz="4800" dirty="0" smtClean="0"/>
              <a:t>he right tools for the job…</a:t>
            </a:r>
            <a:endParaRPr lang="en-US" sz="4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4" y="1750319"/>
            <a:ext cx="3421841" cy="4562455"/>
          </a:xfrm>
        </p:spPr>
      </p:pic>
      <p:pic>
        <p:nvPicPr>
          <p:cNvPr id="6" name="Picture 5" descr="IMG_087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688" y="1750318"/>
            <a:ext cx="3480811" cy="464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633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50387"/>
            <a:ext cx="8001000" cy="1143000"/>
          </a:xfrm>
        </p:spPr>
        <p:txBody>
          <a:bodyPr/>
          <a:lstStyle/>
          <a:p>
            <a:r>
              <a:rPr lang="en-US" sz="4800" dirty="0"/>
              <a:t>t</a:t>
            </a:r>
            <a:r>
              <a:rPr lang="en-US" sz="4800" dirty="0" smtClean="0"/>
              <a:t>he right tools for the job…</a:t>
            </a:r>
            <a:endParaRPr lang="en-US" sz="4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05000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3991633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50387"/>
            <a:ext cx="8001000" cy="1143000"/>
          </a:xfrm>
        </p:spPr>
        <p:txBody>
          <a:bodyPr/>
          <a:lstStyle/>
          <a:p>
            <a:r>
              <a:rPr lang="en-US" sz="4800" dirty="0"/>
              <a:t>t</a:t>
            </a:r>
            <a:r>
              <a:rPr lang="en-US" sz="4800" dirty="0" smtClean="0"/>
              <a:t>he right tools for the job…</a:t>
            </a:r>
            <a:endParaRPr lang="en-US" sz="4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05000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3991633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50387"/>
            <a:ext cx="8001000" cy="1143000"/>
          </a:xfrm>
        </p:spPr>
        <p:txBody>
          <a:bodyPr/>
          <a:lstStyle/>
          <a:p>
            <a:r>
              <a:rPr lang="en-US" sz="4800" dirty="0"/>
              <a:t>t</a:t>
            </a:r>
            <a:r>
              <a:rPr lang="en-US" sz="4800" dirty="0" smtClean="0"/>
              <a:t>he right tools for the job…</a:t>
            </a:r>
            <a:endParaRPr lang="en-US" sz="4800" dirty="0"/>
          </a:p>
        </p:txBody>
      </p:sp>
      <p:pic>
        <p:nvPicPr>
          <p:cNvPr id="5" name="Content Placeholder 4" descr="Harbi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9" b="129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70377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7"/>
            <a:ext cx="8001000" cy="1289807"/>
          </a:xfrm>
        </p:spPr>
        <p:txBody>
          <a:bodyPr/>
          <a:lstStyle/>
          <a:p>
            <a:r>
              <a:rPr lang="en-US" dirty="0" smtClean="0"/>
              <a:t>{equipped}</a:t>
            </a:r>
            <a:br>
              <a:rPr lang="en-US" dirty="0" smtClean="0"/>
            </a:br>
            <a:r>
              <a:rPr lang="en-US" sz="3200" dirty="0" err="1" smtClean="0"/>
              <a:t>vs</a:t>
            </a:r>
            <a:r>
              <a:rPr lang="en-US" sz="3200" dirty="0" smtClean="0"/>
              <a:t> 1-6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5000"/>
            <a:ext cx="8001000" cy="4394200"/>
          </a:xfrm>
        </p:spPr>
        <p:txBody>
          <a:bodyPr/>
          <a:lstStyle/>
          <a:p>
            <a:r>
              <a:rPr lang="en-US" sz="3600" dirty="0" smtClean="0"/>
              <a:t>The Triune gift giver:</a:t>
            </a:r>
            <a:endParaRPr lang="en-US" sz="3600" dirty="0" smtClean="0"/>
          </a:p>
          <a:p>
            <a:pPr marL="800100" lvl="2" indent="-342900">
              <a:spcAft>
                <a:spcPts val="2000"/>
              </a:spcAft>
              <a:buFontTx/>
              <a:buChar char="•"/>
            </a:pPr>
            <a:r>
              <a:rPr lang="en-US" sz="3200" dirty="0" smtClean="0"/>
              <a:t>One Spirit:  gifts for </a:t>
            </a:r>
            <a:r>
              <a:rPr lang="en-US" sz="3200" i="1" dirty="0" smtClean="0"/>
              <a:t>our</a:t>
            </a:r>
            <a:r>
              <a:rPr lang="en-US" sz="3200" dirty="0" smtClean="0"/>
              <a:t> </a:t>
            </a:r>
            <a:r>
              <a:rPr lang="en-US" sz="3200" i="1" dirty="0" smtClean="0"/>
              <a:t>growth</a:t>
            </a:r>
            <a:endParaRPr lang="en-US" sz="3200" i="1" dirty="0" smtClean="0"/>
          </a:p>
          <a:p>
            <a:pPr marL="800100" lvl="2" indent="-342900">
              <a:spcAft>
                <a:spcPts val="2000"/>
              </a:spcAft>
              <a:buFontTx/>
              <a:buChar char="•"/>
            </a:pPr>
            <a:r>
              <a:rPr lang="en-US" sz="3200" dirty="0" smtClean="0"/>
              <a:t>One Lord:  </a:t>
            </a:r>
            <a:r>
              <a:rPr lang="en-US" sz="3200" dirty="0" smtClean="0"/>
              <a:t>service </a:t>
            </a:r>
            <a:r>
              <a:rPr lang="en-US" sz="3200" dirty="0" smtClean="0"/>
              <a:t>for </a:t>
            </a:r>
            <a:r>
              <a:rPr lang="en-US" sz="3200" i="1" dirty="0" smtClean="0"/>
              <a:t>good of others</a:t>
            </a:r>
            <a:endParaRPr lang="en-US" sz="3200" i="1" dirty="0" smtClean="0"/>
          </a:p>
          <a:p>
            <a:pPr marL="800100" lvl="2" indent="-342900">
              <a:spcAft>
                <a:spcPts val="2000"/>
              </a:spcAft>
              <a:buFontTx/>
              <a:buChar char="•"/>
            </a:pPr>
            <a:r>
              <a:rPr lang="en-US" sz="3200" dirty="0" smtClean="0"/>
              <a:t>One God:  for the works of </a:t>
            </a:r>
            <a:r>
              <a:rPr lang="en-US" sz="3200" i="1" dirty="0" smtClean="0"/>
              <a:t>God’s</a:t>
            </a:r>
            <a:r>
              <a:rPr lang="en-US" sz="3200" dirty="0" smtClean="0"/>
              <a:t> </a:t>
            </a:r>
            <a:r>
              <a:rPr lang="en-US" sz="3200" i="1" dirty="0" smtClean="0"/>
              <a:t>glory</a:t>
            </a:r>
            <a:endParaRPr lang="en-US" sz="3200" i="1" dirty="0" smtClean="0"/>
          </a:p>
        </p:txBody>
      </p:sp>
    </p:spTree>
    <p:extLst>
      <p:ext uri="{BB962C8B-B14F-4D97-AF65-F5344CB8AC3E}">
        <p14:creationId xmlns:p14="http://schemas.microsoft.com/office/powerpoint/2010/main" val="1585539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{</a:t>
            </a:r>
            <a:r>
              <a:rPr lang="en-US" dirty="0"/>
              <a:t>empowered}</a:t>
            </a:r>
            <a:br>
              <a:rPr lang="en-US" dirty="0"/>
            </a:br>
            <a:r>
              <a:rPr lang="en-US" sz="3200" dirty="0" err="1"/>
              <a:t>vs</a:t>
            </a:r>
            <a:r>
              <a:rPr lang="en-US" sz="3200" dirty="0"/>
              <a:t> </a:t>
            </a:r>
            <a:r>
              <a:rPr lang="en-US" sz="3200" dirty="0" smtClean="0"/>
              <a:t>7-11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5000"/>
            <a:ext cx="8001000" cy="4394200"/>
          </a:xfrm>
        </p:spPr>
        <p:txBody>
          <a:bodyPr/>
          <a:lstStyle/>
          <a:p>
            <a:r>
              <a:rPr lang="en-US" sz="3600" dirty="0" smtClean="0"/>
              <a:t>Manifestation of the Spirit</a:t>
            </a:r>
          </a:p>
          <a:p>
            <a:pPr lvl="1">
              <a:buFont typeface="Arial"/>
              <a:buChar char="•"/>
            </a:pPr>
            <a:r>
              <a:rPr lang="en-US" sz="3400" dirty="0" smtClean="0"/>
              <a:t>Strength and authority</a:t>
            </a:r>
          </a:p>
          <a:p>
            <a:pPr lvl="1">
              <a:buFont typeface="Arial"/>
              <a:buChar char="•"/>
            </a:pPr>
            <a:r>
              <a:rPr lang="en-US" sz="3400" dirty="0" smtClean="0"/>
              <a:t>For declaration &amp; demonstration</a:t>
            </a:r>
            <a:endParaRPr lang="en-US" sz="3200" dirty="0" smtClean="0"/>
          </a:p>
          <a:p>
            <a:pPr lvl="1">
              <a:buFont typeface="Arial"/>
              <a:buChar char="•"/>
            </a:pP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752253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{</a:t>
            </a:r>
            <a:r>
              <a:rPr lang="en-US" dirty="0" smtClean="0"/>
              <a:t>engaged}</a:t>
            </a:r>
            <a:r>
              <a:rPr lang="en-US" dirty="0"/>
              <a:t/>
            </a:r>
            <a:br>
              <a:rPr lang="en-US" dirty="0"/>
            </a:br>
            <a:r>
              <a:rPr lang="en-US" sz="3200" dirty="0" err="1"/>
              <a:t>vs</a:t>
            </a:r>
            <a:r>
              <a:rPr lang="en-US" sz="3200" dirty="0"/>
              <a:t> </a:t>
            </a:r>
            <a:r>
              <a:rPr lang="en-US" sz="3200" dirty="0" smtClean="0"/>
              <a:t>12-13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5000"/>
            <a:ext cx="8001000" cy="4394200"/>
          </a:xfrm>
        </p:spPr>
        <p:txBody>
          <a:bodyPr/>
          <a:lstStyle/>
          <a:p>
            <a:r>
              <a:rPr lang="en-US" sz="3600" dirty="0" smtClean="0"/>
              <a:t>What makes gifts “spiritual”?</a:t>
            </a:r>
          </a:p>
          <a:p>
            <a:r>
              <a:rPr lang="en-US" sz="3600" dirty="0" smtClean="0"/>
              <a:t>What happens when you…</a:t>
            </a:r>
          </a:p>
          <a:p>
            <a:pPr lvl="1">
              <a:buFont typeface="Arial"/>
              <a:buChar char="•"/>
            </a:pPr>
            <a:r>
              <a:rPr lang="en-US" sz="3400" dirty="0" smtClean="0"/>
              <a:t>Play on a team…</a:t>
            </a:r>
          </a:p>
          <a:p>
            <a:pPr lvl="1">
              <a:buFont typeface="Arial"/>
              <a:buChar char="•"/>
            </a:pPr>
            <a:r>
              <a:rPr lang="en-US" sz="3400" dirty="0" smtClean="0"/>
              <a:t>Start a family…</a:t>
            </a:r>
          </a:p>
          <a:p>
            <a:pPr lvl="1">
              <a:buFont typeface="Arial"/>
              <a:buChar char="•"/>
            </a:pPr>
            <a:r>
              <a:rPr lang="en-US" sz="3400" dirty="0" smtClean="0"/>
              <a:t>Take a new job…</a:t>
            </a:r>
          </a:p>
          <a:p>
            <a:pPr lvl="1">
              <a:buFont typeface="Arial"/>
              <a:buChar char="•"/>
            </a:pPr>
            <a:r>
              <a:rPr lang="en-US" sz="3400" dirty="0" smtClean="0"/>
              <a:t>Join the “war effort”?</a:t>
            </a:r>
            <a:endParaRPr lang="en-US" sz="3400" dirty="0" smtClean="0"/>
          </a:p>
        </p:txBody>
      </p:sp>
    </p:spTree>
    <p:extLst>
      <p:ext uri="{BB962C8B-B14F-4D97-AF65-F5344CB8AC3E}">
        <p14:creationId xmlns:p14="http://schemas.microsoft.com/office/powerpoint/2010/main" val="31031116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86</TotalTime>
  <Words>118</Words>
  <Application>Microsoft Macintosh PowerPoint</Application>
  <PresentationFormat>On-screen Show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Travelogue</vt:lpstr>
      <vt:lpstr>Equipped Empowered Engaged</vt:lpstr>
      <vt:lpstr>the right tools for the job…</vt:lpstr>
      <vt:lpstr>the right tools for the job…</vt:lpstr>
      <vt:lpstr>the right tools for the job…</vt:lpstr>
      <vt:lpstr>the right tools for the job…</vt:lpstr>
      <vt:lpstr>{equipped} vs 1-6</vt:lpstr>
      <vt:lpstr>{empowered} vs 7-11</vt:lpstr>
      <vt:lpstr>{engaged} vs 12-13</vt:lpstr>
    </vt:vector>
  </TitlesOfParts>
  <Company>Hillcrest Covenant Church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Hillcrest Crosscultural Missions</dc:title>
  <dc:creator>Jorge  Chan</dc:creator>
  <cp:lastModifiedBy>Jorge  Chan</cp:lastModifiedBy>
  <cp:revision>11</cp:revision>
  <dcterms:created xsi:type="dcterms:W3CDTF">2011-08-08T22:41:55Z</dcterms:created>
  <dcterms:modified xsi:type="dcterms:W3CDTF">2012-04-22T02:30:02Z</dcterms:modified>
</cp:coreProperties>
</file>