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88" r:id="rId1"/>
  </p:sldMasterIdLst>
  <p:notesMasterIdLst>
    <p:notesMasterId r:id="rId36"/>
  </p:notesMasterIdLst>
  <p:sldIdLst>
    <p:sldId id="280" r:id="rId2"/>
    <p:sldId id="297" r:id="rId3"/>
    <p:sldId id="296" r:id="rId4"/>
    <p:sldId id="293" r:id="rId5"/>
    <p:sldId id="287" r:id="rId6"/>
    <p:sldId id="288" r:id="rId7"/>
    <p:sldId id="289" r:id="rId8"/>
    <p:sldId id="294" r:id="rId9"/>
    <p:sldId id="291" r:id="rId10"/>
    <p:sldId id="295" r:id="rId11"/>
    <p:sldId id="258" r:id="rId12"/>
    <p:sldId id="259" r:id="rId13"/>
    <p:sldId id="260" r:id="rId14"/>
    <p:sldId id="261" r:id="rId15"/>
    <p:sldId id="270" r:id="rId16"/>
    <p:sldId id="263" r:id="rId17"/>
    <p:sldId id="264" r:id="rId18"/>
    <p:sldId id="265" r:id="rId19"/>
    <p:sldId id="266" r:id="rId20"/>
    <p:sldId id="281" r:id="rId21"/>
    <p:sldId id="282" r:id="rId22"/>
    <p:sldId id="269" r:id="rId23"/>
    <p:sldId id="274" r:id="rId24"/>
    <p:sldId id="271" r:id="rId25"/>
    <p:sldId id="272" r:id="rId26"/>
    <p:sldId id="275" r:id="rId27"/>
    <p:sldId id="283" r:id="rId28"/>
    <p:sldId id="284" r:id="rId29"/>
    <p:sldId id="285" r:id="rId30"/>
    <p:sldId id="286" r:id="rId31"/>
    <p:sldId id="301" r:id="rId32"/>
    <p:sldId id="298" r:id="rId33"/>
    <p:sldId id="299" r:id="rId34"/>
    <p:sldId id="300" r:id="rId35"/>
  </p:sldIdLst>
  <p:sldSz cx="9144000" cy="6858000" type="screen4x3"/>
  <p:notesSz cx="6858000" cy="9144000"/>
  <p:embeddedFontLst>
    <p:embeddedFont>
      <p:font typeface="KaiTi" pitchFamily="49" charset="-122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新細明體" pitchFamily="18" charset="-120"/>
      <p:regular r:id="rId42"/>
    </p:embeddedFont>
    <p:embeddedFont>
      <p:font typeface="FZPY01" pitchFamily="65" charset="-122"/>
      <p:regular r:id="rId43"/>
    </p:embeddedFont>
    <p:embeddedFont>
      <p:font typeface="FZPY02" pitchFamily="65" charset="-122"/>
      <p:regular r:id="rId44"/>
    </p:embeddedFont>
    <p:embeddedFont>
      <p:font typeface="TSC FKaiZhuyin M5 TT" pitchFamily="49" charset="-120"/>
      <p:regular r:id="rId45"/>
    </p:embeddedFont>
    <p:embeddedFont>
      <p:font typeface="Wingdings 2" pitchFamily="18" charset="2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71"/>
    <a:srgbClr val="009900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816AF-D6BF-4832-9E29-F76D7912F33A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D0C5-93C8-492B-A749-84BB1F5D4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23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85903" y="1"/>
            <a:ext cx="2972097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 anchor="b"/>
          <a:lstStyle/>
          <a:p>
            <a:pPr algn="r" defTabSz="914485"/>
            <a:r>
              <a:rPr lang="en-US" sz="1200"/>
              <a:t>1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8687405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25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5903" y="1"/>
            <a:ext cx="2972097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 anchor="b"/>
          <a:lstStyle/>
          <a:p>
            <a:pPr algn="r" defTabSz="914485"/>
            <a:r>
              <a:rPr lang="en-US" sz="1200"/>
              <a:t>1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7405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584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539750"/>
            <a:ext cx="4857750" cy="36449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5903" y="1"/>
            <a:ext cx="2972097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 anchor="b"/>
          <a:lstStyle/>
          <a:p>
            <a:pPr algn="r" defTabSz="914485"/>
            <a:r>
              <a:rPr lang="en-US" sz="1200"/>
              <a:t>1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7405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584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539750"/>
            <a:ext cx="4857750" cy="36449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85903" y="1"/>
            <a:ext cx="2972097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 anchor="b"/>
          <a:lstStyle/>
          <a:p>
            <a:pPr algn="r" defTabSz="914485"/>
            <a:r>
              <a:rPr lang="en-US" sz="1200"/>
              <a:t>1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8687405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225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5903" y="1"/>
            <a:ext cx="2972097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 anchor="b"/>
          <a:lstStyle/>
          <a:p>
            <a:pPr algn="r" defTabSz="914485"/>
            <a:r>
              <a:rPr lang="en-US" sz="1200"/>
              <a:t>1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7405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584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539750"/>
            <a:ext cx="4857750" cy="36449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5903" y="1"/>
            <a:ext cx="2972097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 anchor="b"/>
          <a:lstStyle/>
          <a:p>
            <a:pPr algn="r" defTabSz="914485"/>
            <a:r>
              <a:rPr lang="en-US" sz="1200"/>
              <a:t>1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7405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584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0125" y="539750"/>
            <a:ext cx="4857750" cy="36449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873FB46-0E08-4CBE-9E9A-61B2DE597276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 l="-5000" t="-5000" r="-5000" b="-5000"/>
            </a:stretch>
          </a:blip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116EBCC-B7B5-40EA-A985-C700CD91D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FB46-0E08-4CBE-9E9A-61B2DE597276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BCC-B7B5-40EA-A985-C700CD91D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FB46-0E08-4CBE-9E9A-61B2DE597276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BCC-B7B5-40EA-A985-C700CD91D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73FB46-0E08-4CBE-9E9A-61B2DE597276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16EBCC-B7B5-40EA-A985-C700CD91D4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873FB46-0E08-4CBE-9E9A-61B2DE597276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16EBCC-B7B5-40EA-A985-C700CD91D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FB46-0E08-4CBE-9E9A-61B2DE597276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BCC-B7B5-40EA-A985-C700CD91D4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FB46-0E08-4CBE-9E9A-61B2DE597276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BCC-B7B5-40EA-A985-C700CD91D4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73FB46-0E08-4CBE-9E9A-61B2DE597276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16EBCC-B7B5-40EA-A985-C700CD91D4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FB46-0E08-4CBE-9E9A-61B2DE597276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BCC-B7B5-40EA-A985-C700CD91D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73FB46-0E08-4CBE-9E9A-61B2DE597276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16EBCC-B7B5-40EA-A985-C700CD91D4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73FB46-0E08-4CBE-9E9A-61B2DE597276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16EBCC-B7B5-40EA-A985-C700CD91D4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73FB46-0E08-4CBE-9E9A-61B2DE597276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16EBCC-B7B5-40EA-A985-C700CD91D4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8564880" y="5334000"/>
            <a:ext cx="274320" cy="274320"/>
          </a:xfrm>
          <a:prstGeom prst="ellipse">
            <a:avLst/>
          </a:prstGeom>
          <a:solidFill>
            <a:schemeClr val="accent1">
              <a:alpha val="9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8153400" y="4800600"/>
            <a:ext cx="411480" cy="411480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val 17"/>
          <p:cNvSpPr/>
          <p:nvPr userDrawn="1"/>
        </p:nvSpPr>
        <p:spPr bwMode="auto">
          <a:xfrm>
            <a:off x="8153400" y="6416040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KaiTi" pitchFamily="49" charset="-122"/>
                <a:ea typeface="KaiTi" pitchFamily="49" charset="-122"/>
              </a:rPr>
              <a:t>母親節主日崇拜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Mother’s Day Sunday Worship Service</a:t>
            </a:r>
          </a:p>
          <a:p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4048"/>
            <a:ext cx="8610600" cy="3077766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神是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愛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，空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氣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中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我能体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会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恩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典中我能体会，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随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時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我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都能体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会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从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最深的海洋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，到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那最高高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的山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萬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物都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告訴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我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神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是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愛</a:t>
            </a:r>
            <a:endParaRPr lang="en-US" sz="36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4099"/>
            <a:ext cx="8610600" cy="3077766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"/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神是爱    空气中我能体会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"/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恩典中我能体会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  随时我</a:t>
            </a:r>
            <a:r>
              <a:rPr lang="zh-CN" altLang="en-US" sz="3600" dirty="0" smtClean="0">
                <a:latin typeface="FZPY02" pitchFamily="65" charset="-122"/>
                <a:ea typeface="FZPY02" pitchFamily="65" charset="-122"/>
              </a:rPr>
              <a:t>都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能体会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"/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从最深的海洋   到那最高高的山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"/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万物</a:t>
            </a:r>
            <a:r>
              <a:rPr lang="zh-CN" altLang="en-US" sz="3600" dirty="0" smtClean="0">
                <a:latin typeface="FZPY02" pitchFamily="65" charset="-122"/>
                <a:ea typeface="FZPY02" pitchFamily="65" charset="-122"/>
              </a:rPr>
              <a:t>都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告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诉我神是爱</a:t>
            </a:r>
            <a:endParaRPr lang="en-US" sz="3600" dirty="0">
              <a:latin typeface="FZPY01" pitchFamily="65" charset="-122"/>
              <a:ea typeface="FZPY01" pitchFamily="65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8563429" cy="156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God is love, I can feel it in the air,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I can feel His tender care, I can feel it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ev'rywhere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From the deepest ocean, to the highest mount above,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All creation tells me God is love.</a:t>
            </a:r>
          </a:p>
        </p:txBody>
      </p:sp>
    </p:spTree>
    <p:extLst>
      <p:ext uri="{BB962C8B-B14F-4D97-AF65-F5344CB8AC3E}">
        <p14:creationId xmlns:p14="http://schemas.microsoft.com/office/powerpoint/2010/main" xmlns="" val="21115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944562"/>
            <a:ext cx="4114800" cy="3951288"/>
          </a:xfrm>
        </p:spPr>
        <p:txBody>
          <a:bodyPr>
            <a:noAutofit/>
          </a:bodyPr>
          <a:lstStyle/>
          <a:p>
            <a:pPr marL="177800" indent="-177800">
              <a:buNone/>
            </a:pPr>
            <a:r>
              <a:rPr lang="en-US" altLang="zh-TW" sz="2800" b="1" spc="-300" baseline="30000" dirty="0" smtClean="0">
                <a:latin typeface="KaiTi" pitchFamily="49" charset="-122"/>
                <a:ea typeface="KaiTi" pitchFamily="49" charset="-122"/>
              </a:rPr>
              <a:t>3 </a:t>
            </a:r>
            <a:r>
              <a:rPr lang="zh-TW" altLang="en-US" sz="2800" spc="-300" dirty="0" smtClean="0">
                <a:latin typeface="KaiTi" pitchFamily="49" charset="-122"/>
                <a:ea typeface="KaiTi" pitchFamily="49" charset="-122"/>
              </a:rPr>
              <a:t>兒 女 是 耶 和 華 所 賜 的 產 業 ； 所 懷 的 胎 是 他 所 給 的 賞 賜 。</a:t>
            </a:r>
          </a:p>
          <a:p>
            <a:pPr marL="177800" indent="-177800">
              <a:buNone/>
            </a:pPr>
            <a:r>
              <a:rPr lang="en-US" altLang="zh-TW" sz="2800" b="1" spc="-300" baseline="30000" dirty="0" smtClean="0">
                <a:latin typeface="KaiTi" pitchFamily="49" charset="-122"/>
                <a:ea typeface="KaiTi" pitchFamily="49" charset="-122"/>
              </a:rPr>
              <a:t>4 </a:t>
            </a:r>
            <a:r>
              <a:rPr lang="zh-TW" altLang="en-US" sz="2800" spc="-300" dirty="0" smtClean="0">
                <a:latin typeface="KaiTi" pitchFamily="49" charset="-122"/>
                <a:ea typeface="KaiTi" pitchFamily="49" charset="-122"/>
              </a:rPr>
              <a:t>少 年 時 所 生 的 兒 女 好 像 勇 士 手 中 的 箭 。</a:t>
            </a:r>
          </a:p>
          <a:p>
            <a:pPr marL="177800" indent="-177800">
              <a:buNone/>
            </a:pPr>
            <a:r>
              <a:rPr lang="en-US" altLang="zh-TW" sz="2800" b="1" spc="-300" baseline="30000" dirty="0" smtClean="0">
                <a:latin typeface="KaiTi" pitchFamily="49" charset="-122"/>
                <a:ea typeface="KaiTi" pitchFamily="49" charset="-122"/>
              </a:rPr>
              <a:t>5 </a:t>
            </a:r>
            <a:r>
              <a:rPr lang="zh-TW" altLang="en-US" sz="2800" spc="-300" dirty="0" smtClean="0">
                <a:latin typeface="KaiTi" pitchFamily="49" charset="-122"/>
                <a:ea typeface="KaiTi" pitchFamily="49" charset="-122"/>
              </a:rPr>
              <a:t>箭 袋 充 滿 的 人 便 為 有 福 ； 他 們 在 城 門 口 和 仇 敵 說 話 的 時 候 ， 必 不 至 於 羞 愧 </a:t>
            </a:r>
            <a:r>
              <a:rPr lang="zh-TW" altLang="en-US" sz="2800" dirty="0" smtClean="0">
                <a:latin typeface="KaiTi" pitchFamily="49" charset="-122"/>
                <a:ea typeface="KaiTi" pitchFamily="49" charset="-122"/>
              </a:rPr>
              <a:t>。</a:t>
            </a:r>
          </a:p>
          <a:p>
            <a:pPr marL="0" indent="0">
              <a:buNone/>
            </a:pPr>
            <a:endParaRPr lang="en-US" sz="2800" dirty="0" smtClean="0">
              <a:latin typeface="KaiTi" pitchFamily="49" charset="-122"/>
              <a:ea typeface="KaiTi" pitchFamily="49" charset="-122"/>
            </a:endParaRPr>
          </a:p>
          <a:p>
            <a:pPr marL="177800" indent="-177800">
              <a:buNone/>
            </a:pP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16425" y="944562"/>
            <a:ext cx="4117975" cy="3951288"/>
          </a:xfrm>
        </p:spPr>
        <p:txBody>
          <a:bodyPr>
            <a:noAutofit/>
          </a:bodyPr>
          <a:lstStyle/>
          <a:p>
            <a:pPr marL="177800" indent="-177800">
              <a:buNone/>
            </a:pPr>
            <a:r>
              <a:rPr lang="en-US" b="1" baseline="30000" dirty="0" smtClean="0"/>
              <a:t>3 </a:t>
            </a:r>
            <a:r>
              <a:rPr lang="en-US" dirty="0" smtClean="0"/>
              <a:t>Sons are a heritage from the LORD, children a reward from him.</a:t>
            </a:r>
            <a:endParaRPr lang="en-US" dirty="0" smtClean="0"/>
          </a:p>
          <a:p>
            <a:pPr marL="177800" indent="-177800">
              <a:buNone/>
            </a:pPr>
            <a:r>
              <a:rPr lang="en-US" b="1" baseline="30000" dirty="0" smtClean="0"/>
              <a:t>4 </a:t>
            </a:r>
            <a:r>
              <a:rPr lang="en-US" dirty="0" smtClean="0"/>
              <a:t>Like arrows in the hands of a warrior are sons born in one's youth. </a:t>
            </a:r>
            <a:endParaRPr lang="en-US" dirty="0" smtClean="0"/>
          </a:p>
          <a:p>
            <a:pPr marL="177800" indent="-177800">
              <a:buNone/>
            </a:pPr>
            <a:r>
              <a:rPr lang="en-US" b="1" baseline="30000" dirty="0" smtClean="0"/>
              <a:t>5 </a:t>
            </a:r>
            <a:r>
              <a:rPr lang="en-US" dirty="0" smtClean="0"/>
              <a:t>Blessed is the man whose quiver is full of them. They will not be put to shame when they contend with their enemies in the gate.</a:t>
            </a:r>
            <a:endParaRPr lang="en-US" dirty="0" smtClean="0"/>
          </a:p>
          <a:p>
            <a:pPr marL="177800" indent="-177800">
              <a:buNone/>
            </a:pPr>
            <a:endParaRPr lang="en-US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228600" y="304800"/>
            <a:ext cx="4040188" cy="639762"/>
          </a:xfrm>
        </p:spPr>
        <p:txBody>
          <a:bodyPr/>
          <a:lstStyle/>
          <a:p>
            <a:r>
              <a:rPr lang="zh-TW" altLang="en-US" sz="3200" spc="-300" dirty="0" smtClean="0">
                <a:latin typeface="KaiTi" pitchFamily="49" charset="-122"/>
                <a:ea typeface="KaiTi" pitchFamily="49" charset="-122"/>
              </a:rPr>
              <a:t>詩篇 </a:t>
            </a:r>
            <a:r>
              <a:rPr lang="en-US" sz="2800" dirty="0" smtClean="0"/>
              <a:t>127: 3 </a:t>
            </a:r>
            <a:r>
              <a:rPr lang="en-US" altLang="zh-TW" sz="2800" dirty="0" smtClean="0"/>
              <a:t>–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16425" y="304800"/>
            <a:ext cx="4041775" cy="639762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Psalm </a:t>
            </a:r>
            <a:r>
              <a:rPr lang="en-US" sz="2800" dirty="0" smtClean="0"/>
              <a:t>127: 3 </a:t>
            </a:r>
            <a:r>
              <a:rPr lang="en-US" altLang="zh-TW" sz="2800" dirty="0" smtClean="0"/>
              <a:t>–</a:t>
            </a:r>
            <a:r>
              <a:rPr lang="en-US" sz="2800" dirty="0" smtClean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51511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944562"/>
            <a:ext cx="4114800" cy="3951288"/>
          </a:xfrm>
        </p:spPr>
        <p:txBody>
          <a:bodyPr>
            <a:noAutofit/>
          </a:bodyPr>
          <a:lstStyle/>
          <a:p>
            <a:pPr marL="287338" indent="-287338">
              <a:buNone/>
            </a:pPr>
            <a:r>
              <a:rPr lang="en-US" altLang="zh-TW" sz="2800" b="1" spc="-300" baseline="30000" dirty="0">
                <a:latin typeface="KaiTi" pitchFamily="49" charset="-122"/>
                <a:ea typeface="KaiTi" pitchFamily="49" charset="-122"/>
              </a:rPr>
              <a:t>20 </a:t>
            </a:r>
            <a:r>
              <a:rPr lang="zh-TW" altLang="en-US" sz="2800" spc="-300" dirty="0">
                <a:latin typeface="KaiTi" pitchFamily="49" charset="-122"/>
                <a:ea typeface="KaiTi" pitchFamily="49" charset="-122"/>
              </a:rPr>
              <a:t>我 兒 ， 要 謹 守 你 父 親 的 誡 命 ； 不 可 離 棄 你 母 親 的 法 則 </a:t>
            </a:r>
            <a:r>
              <a:rPr lang="zh-TW" altLang="en-US" sz="2800" spc="-300" dirty="0" smtClean="0">
                <a:latin typeface="KaiTi" pitchFamily="49" charset="-122"/>
                <a:ea typeface="KaiTi" pitchFamily="49" charset="-122"/>
              </a:rPr>
              <a:t>，</a:t>
            </a:r>
            <a:endParaRPr lang="zh-TW" altLang="en-US" sz="2800" spc="-300" dirty="0">
              <a:latin typeface="KaiTi" pitchFamily="49" charset="-122"/>
              <a:ea typeface="KaiTi" pitchFamily="49" charset="-122"/>
            </a:endParaRPr>
          </a:p>
          <a:p>
            <a:pPr marL="287338" indent="-287338">
              <a:buNone/>
            </a:pPr>
            <a:r>
              <a:rPr lang="en-US" altLang="zh-TW" sz="2800" b="1" spc="-300" baseline="30000" dirty="0">
                <a:latin typeface="KaiTi" pitchFamily="49" charset="-122"/>
                <a:ea typeface="KaiTi" pitchFamily="49" charset="-122"/>
              </a:rPr>
              <a:t>21 </a:t>
            </a:r>
            <a:r>
              <a:rPr lang="zh-TW" altLang="en-US" sz="2800" spc="-300" dirty="0">
                <a:latin typeface="KaiTi" pitchFamily="49" charset="-122"/>
                <a:ea typeface="KaiTi" pitchFamily="49" charset="-122"/>
              </a:rPr>
              <a:t>要 常 繫 在 你 心 上 ， 掛 在 你 項 上 。</a:t>
            </a:r>
          </a:p>
          <a:p>
            <a:pPr marL="287338" indent="-287338">
              <a:buNone/>
            </a:pPr>
            <a:r>
              <a:rPr lang="en-US" altLang="zh-TW" sz="2800" b="1" spc="-300" baseline="30000" dirty="0">
                <a:latin typeface="KaiTi" pitchFamily="49" charset="-122"/>
                <a:ea typeface="KaiTi" pitchFamily="49" charset="-122"/>
              </a:rPr>
              <a:t>22 </a:t>
            </a:r>
            <a:r>
              <a:rPr lang="zh-TW" altLang="en-US" sz="2800" spc="-300" dirty="0">
                <a:latin typeface="KaiTi" pitchFamily="49" charset="-122"/>
                <a:ea typeface="KaiTi" pitchFamily="49" charset="-122"/>
              </a:rPr>
              <a:t>你 行 走 ， 他 必 引 導 你 ； 你 躺 臥 ， 他 必 保 守 你 ； 你 睡 醒 ， 他 必 與 你 談 論 。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16425" y="944562"/>
            <a:ext cx="4117975" cy="3951288"/>
          </a:xfrm>
        </p:spPr>
        <p:txBody>
          <a:bodyPr>
            <a:noAutofit/>
          </a:bodyPr>
          <a:lstStyle/>
          <a:p>
            <a:pPr marL="231775" indent="-231775">
              <a:buNone/>
            </a:pPr>
            <a:r>
              <a:rPr lang="en-US" b="1" baseline="30000" dirty="0"/>
              <a:t>20 </a:t>
            </a:r>
            <a:r>
              <a:rPr lang="en-US" dirty="0"/>
              <a:t>My son, keep your father’s </a:t>
            </a:r>
            <a:r>
              <a:rPr lang="en-US" dirty="0" smtClean="0"/>
              <a:t>command</a:t>
            </a:r>
            <a:r>
              <a:rPr lang="en-US" dirty="0"/>
              <a:t> and do not forsake your mother’s teaching. </a:t>
            </a:r>
          </a:p>
          <a:p>
            <a:pPr marL="231775" indent="-231775">
              <a:buNone/>
            </a:pPr>
            <a:r>
              <a:rPr lang="en-US" b="1" baseline="30000" dirty="0" smtClean="0"/>
              <a:t>21</a:t>
            </a:r>
            <a:r>
              <a:rPr lang="en-US" b="1" baseline="30000" dirty="0"/>
              <a:t> </a:t>
            </a:r>
            <a:r>
              <a:rPr lang="en-US" dirty="0" smtClean="0"/>
              <a:t>Bind them upon your heart forever; fasten them around your neck. </a:t>
            </a:r>
            <a:r>
              <a:rPr lang="en-US" dirty="0"/>
              <a:t> </a:t>
            </a:r>
          </a:p>
          <a:p>
            <a:pPr marL="231775" indent="-231775">
              <a:buNone/>
            </a:pPr>
            <a:r>
              <a:rPr lang="en-US" b="1" baseline="30000" dirty="0" smtClean="0"/>
              <a:t>22</a:t>
            </a:r>
            <a:r>
              <a:rPr lang="en-US" b="1" baseline="30000" dirty="0"/>
              <a:t> </a:t>
            </a:r>
            <a:r>
              <a:rPr lang="en-US" dirty="0"/>
              <a:t>When you walk, they will guide </a:t>
            </a:r>
            <a:r>
              <a:rPr lang="en-US" dirty="0" smtClean="0"/>
              <a:t>you; when </a:t>
            </a:r>
            <a:r>
              <a:rPr lang="en-US" dirty="0"/>
              <a:t>you sleep, they will watch over </a:t>
            </a:r>
            <a:r>
              <a:rPr lang="en-US" dirty="0" smtClean="0"/>
              <a:t>you; when </a:t>
            </a:r>
            <a:r>
              <a:rPr lang="en-US" dirty="0"/>
              <a:t>you awake, they will speak to you.</a:t>
            </a:r>
            <a:endParaRPr lang="en-US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228600" y="304800"/>
            <a:ext cx="4040188" cy="639762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箴言</a:t>
            </a:r>
            <a:r>
              <a:rPr lang="en-US" altLang="zh-TW" sz="2800" dirty="0" smtClean="0"/>
              <a:t>6:20 – 22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16425" y="304800"/>
            <a:ext cx="4041775" cy="639762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Proverbs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6:20 – 22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0965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944562"/>
            <a:ext cx="4114800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b="1" spc="-300" baseline="30000" dirty="0" smtClean="0">
                <a:latin typeface="KaiTi" pitchFamily="49" charset="-122"/>
                <a:ea typeface="KaiTi" pitchFamily="49" charset="-122"/>
              </a:rPr>
              <a:t>1</a:t>
            </a:r>
            <a:r>
              <a:rPr lang="zh-TW" altLang="en-US" sz="2800" spc="-300" dirty="0" smtClean="0">
                <a:latin typeface="KaiTi" pitchFamily="49" charset="-122"/>
                <a:ea typeface="KaiTi" pitchFamily="49" charset="-122"/>
              </a:rPr>
              <a:t>你 </a:t>
            </a:r>
            <a:r>
              <a:rPr lang="zh-TW" altLang="en-US" sz="2800" spc="-300" dirty="0">
                <a:latin typeface="KaiTi" pitchFamily="49" charset="-122"/>
                <a:ea typeface="KaiTi" pitchFamily="49" charset="-122"/>
              </a:rPr>
              <a:t>們 作 兒 女 的 ， 要 在 主 裡 聽 從 父 母 ， 這 是 理 所 當 然 的 。</a:t>
            </a:r>
          </a:p>
          <a:p>
            <a:pPr marL="0" indent="0">
              <a:buNone/>
            </a:pPr>
            <a:r>
              <a:rPr lang="en-US" altLang="zh-TW" sz="2800" b="1" spc="-300" baseline="30000" dirty="0" smtClean="0">
                <a:latin typeface="KaiTi" pitchFamily="49" charset="-122"/>
                <a:ea typeface="KaiTi" pitchFamily="49" charset="-122"/>
              </a:rPr>
              <a:t>2 -</a:t>
            </a:r>
            <a:r>
              <a:rPr lang="en-US" altLang="zh-TW" sz="2800" b="1" spc="-300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TW" sz="2800" b="1" spc="-300" baseline="30000" dirty="0" smtClean="0">
                <a:latin typeface="KaiTi" pitchFamily="49" charset="-122"/>
                <a:ea typeface="KaiTi" pitchFamily="49" charset="-122"/>
              </a:rPr>
              <a:t>3</a:t>
            </a:r>
            <a:r>
              <a:rPr lang="zh-TW" altLang="en-US" sz="2800" spc="-300" dirty="0" smtClean="0">
                <a:latin typeface="KaiTi" pitchFamily="49" charset="-122"/>
                <a:ea typeface="KaiTi" pitchFamily="49" charset="-122"/>
              </a:rPr>
              <a:t>要 </a:t>
            </a:r>
            <a:r>
              <a:rPr lang="zh-TW" altLang="en-US" sz="2800" spc="-300" dirty="0">
                <a:latin typeface="KaiTi" pitchFamily="49" charset="-122"/>
                <a:ea typeface="KaiTi" pitchFamily="49" charset="-122"/>
              </a:rPr>
              <a:t>孝 敬 父 母 ， 使 你 得 福 ， 在 世 長 壽 。 這 是 第 一 條 帶 應 許 的 誡 命 。</a:t>
            </a:r>
          </a:p>
          <a:p>
            <a:pPr marL="0" indent="0">
              <a:buNone/>
            </a:pPr>
            <a:r>
              <a:rPr lang="en-US" altLang="zh-TW" sz="2800" b="1" spc="-300" baseline="30000" dirty="0" smtClean="0">
                <a:latin typeface="KaiTi" pitchFamily="49" charset="-122"/>
                <a:ea typeface="KaiTi" pitchFamily="49" charset="-122"/>
              </a:rPr>
              <a:t>4</a:t>
            </a:r>
            <a:r>
              <a:rPr lang="en-US" altLang="zh-TW" sz="2800" b="1" spc="-300" baseline="30000" dirty="0">
                <a:latin typeface="KaiTi" pitchFamily="49" charset="-122"/>
                <a:ea typeface="KaiTi" pitchFamily="49" charset="-122"/>
              </a:rPr>
              <a:t> </a:t>
            </a:r>
            <a:r>
              <a:rPr lang="zh-TW" altLang="en-US" sz="2800" spc="-300" dirty="0">
                <a:latin typeface="KaiTi" pitchFamily="49" charset="-122"/>
                <a:ea typeface="KaiTi" pitchFamily="49" charset="-122"/>
              </a:rPr>
              <a:t>你 們 作 父 親 的 ， 不 要 惹 兒 女 的 氣 ， 只 要 照 著 主 的 教 訓 和 警 戒 養 育 他 們 。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16425" y="944562"/>
            <a:ext cx="4117975" cy="395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Children, obey your parents in the Lord, for this is right.</a:t>
            </a:r>
            <a:r>
              <a:rPr lang="en-US" b="1" baseline="30000" dirty="0"/>
              <a:t>2 </a:t>
            </a:r>
            <a:r>
              <a:rPr lang="en-US" dirty="0"/>
              <a:t>“Honor your father and mother”—which is the first commandment with a promise— </a:t>
            </a:r>
            <a:r>
              <a:rPr lang="en-US" b="1" baseline="30000" dirty="0"/>
              <a:t>3 </a:t>
            </a:r>
            <a:r>
              <a:rPr lang="en-US" dirty="0" smtClean="0"/>
              <a:t>"that it may go well with you and that you may enjoy long life on the earth." </a:t>
            </a:r>
            <a:endParaRPr lang="en-US" dirty="0"/>
          </a:p>
          <a:p>
            <a:pPr marL="0" indent="0">
              <a:buNone/>
            </a:pPr>
            <a:r>
              <a:rPr lang="en-US" b="1" baseline="30000" dirty="0"/>
              <a:t>4 </a:t>
            </a:r>
            <a:r>
              <a:rPr lang="en-US" dirty="0"/>
              <a:t>Fathers, do not exasperate your children; instead, bring them up in the training and instruction of the Lord.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228600" y="304800"/>
            <a:ext cx="4040188" cy="639762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以弗所書 </a:t>
            </a:r>
            <a:r>
              <a:rPr lang="en-US" altLang="zh-TW" sz="2800" dirty="0" smtClean="0"/>
              <a:t>6: 1 – 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16425" y="304800"/>
            <a:ext cx="4041775" cy="639762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Ephesians 6: 1 – 4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30872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/>
          <p:cNvSpPr txBox="1">
            <a:spLocks/>
          </p:cNvSpPr>
          <p:nvPr/>
        </p:nvSpPr>
        <p:spPr>
          <a:xfrm>
            <a:off x="228600" y="3535362"/>
            <a:ext cx="4343400" cy="32808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>
              <a:buNone/>
            </a:pPr>
            <a:r>
              <a:rPr lang="en-US" altLang="zh-TW" sz="2800" b="1" spc="-300" baseline="30000" dirty="0">
                <a:latin typeface="KaiTi" pitchFamily="49" charset="-122"/>
                <a:ea typeface="KaiTi" pitchFamily="49" charset="-122"/>
              </a:rPr>
              <a:t>10 </a:t>
            </a:r>
            <a:r>
              <a:rPr lang="zh-TW" altLang="en-US" sz="2800" spc="-300" dirty="0">
                <a:latin typeface="KaiTi" pitchFamily="49" charset="-122"/>
                <a:ea typeface="KaiTi" pitchFamily="49" charset="-122"/>
              </a:rPr>
              <a:t>才 德 的 婦 人 誰 能 得 著 呢 ？ </a:t>
            </a:r>
            <a:r>
              <a:rPr lang="zh-TW" altLang="en-US" sz="2800" spc="-300" dirty="0" smtClean="0">
                <a:latin typeface="KaiTi" pitchFamily="49" charset="-122"/>
                <a:ea typeface="KaiTi" pitchFamily="49" charset="-122"/>
              </a:rPr>
              <a:t>她 </a:t>
            </a:r>
            <a:r>
              <a:rPr lang="zh-TW" altLang="en-US" sz="2800" spc="-300" dirty="0">
                <a:latin typeface="KaiTi" pitchFamily="49" charset="-122"/>
                <a:ea typeface="KaiTi" pitchFamily="49" charset="-122"/>
              </a:rPr>
              <a:t>的 價 值 遠 勝 過 珍 珠 。</a:t>
            </a:r>
          </a:p>
          <a:p>
            <a:pPr marL="341313" indent="-341313">
              <a:buNone/>
            </a:pPr>
            <a:r>
              <a:rPr lang="en-US" altLang="zh-TW" sz="2800" b="1" spc="-300" baseline="30000" dirty="0">
                <a:latin typeface="KaiTi" pitchFamily="49" charset="-122"/>
                <a:ea typeface="KaiTi" pitchFamily="49" charset="-122"/>
              </a:rPr>
              <a:t>11 </a:t>
            </a:r>
            <a:r>
              <a:rPr lang="zh-TW" altLang="en-US" sz="2800" spc="-300" dirty="0" smtClean="0">
                <a:latin typeface="KaiTi" pitchFamily="49" charset="-122"/>
                <a:ea typeface="KaiTi" pitchFamily="49" charset="-122"/>
              </a:rPr>
              <a:t>她 丈 </a:t>
            </a:r>
            <a:r>
              <a:rPr lang="zh-TW" altLang="en-US" sz="2800" spc="-300" dirty="0">
                <a:latin typeface="KaiTi" pitchFamily="49" charset="-122"/>
                <a:ea typeface="KaiTi" pitchFamily="49" charset="-122"/>
              </a:rPr>
              <a:t>夫 心 裡 倚 </a:t>
            </a:r>
            <a:r>
              <a:rPr lang="zh-TW" altLang="en-US" sz="2800" spc="-300" dirty="0" smtClean="0">
                <a:latin typeface="KaiTi" pitchFamily="49" charset="-122"/>
                <a:ea typeface="KaiTi" pitchFamily="49" charset="-122"/>
              </a:rPr>
              <a:t>靠 她 ， </a:t>
            </a:r>
            <a:r>
              <a:rPr lang="zh-TW" altLang="en-US" sz="2800" spc="-300" dirty="0">
                <a:latin typeface="KaiTi" pitchFamily="49" charset="-122"/>
                <a:ea typeface="KaiTi" pitchFamily="49" charset="-122"/>
              </a:rPr>
              <a:t>必 不 缺 少 利 益 </a:t>
            </a:r>
            <a:r>
              <a:rPr lang="zh-TW" altLang="en-US" sz="2800" spc="-300" dirty="0" smtClean="0">
                <a:latin typeface="KaiTi" pitchFamily="49" charset="-122"/>
                <a:ea typeface="KaiTi" pitchFamily="49" charset="-122"/>
              </a:rPr>
              <a:t>；</a:t>
            </a:r>
            <a:endParaRPr lang="zh-TW" altLang="en-US" sz="2800" spc="-300" dirty="0">
              <a:latin typeface="KaiTi" pitchFamily="49" charset="-122"/>
              <a:ea typeface="KaiTi" pitchFamily="49" charset="-122"/>
            </a:endParaRPr>
          </a:p>
          <a:p>
            <a:pPr marL="341313" indent="-341313">
              <a:buNone/>
            </a:pPr>
            <a:r>
              <a:rPr lang="en-US" altLang="zh-TW" sz="2800" b="1" spc="-300" baseline="30000" dirty="0">
                <a:latin typeface="KaiTi" pitchFamily="49" charset="-122"/>
                <a:ea typeface="KaiTi" pitchFamily="49" charset="-122"/>
              </a:rPr>
              <a:t>12 </a:t>
            </a:r>
            <a:r>
              <a:rPr lang="zh-TW" altLang="en-US" sz="2800" spc="-300" dirty="0" smtClean="0">
                <a:latin typeface="KaiTi" pitchFamily="49" charset="-122"/>
                <a:ea typeface="KaiTi" pitchFamily="49" charset="-122"/>
              </a:rPr>
              <a:t>她 一 </a:t>
            </a:r>
            <a:r>
              <a:rPr lang="zh-TW" altLang="en-US" sz="2800" spc="-300" dirty="0">
                <a:latin typeface="KaiTi" pitchFamily="49" charset="-122"/>
                <a:ea typeface="KaiTi" pitchFamily="49" charset="-122"/>
              </a:rPr>
              <a:t>生 使 丈 夫 有 益 無 損 。</a:t>
            </a: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4416425" y="3535362"/>
            <a:ext cx="4422775" cy="31947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None/>
            </a:pPr>
            <a:r>
              <a:rPr lang="en-US" b="1" baseline="30000" dirty="0"/>
              <a:t>10 </a:t>
            </a:r>
            <a:r>
              <a:rPr lang="en-US" dirty="0"/>
              <a:t>A wife of noble </a:t>
            </a:r>
            <a:r>
              <a:rPr lang="en-US" dirty="0" smtClean="0"/>
              <a:t>character</a:t>
            </a:r>
            <a:r>
              <a:rPr lang="en-US" dirty="0"/>
              <a:t> who can </a:t>
            </a:r>
            <a:r>
              <a:rPr lang="en-US" dirty="0" smtClean="0"/>
              <a:t>find?  She </a:t>
            </a:r>
            <a:r>
              <a:rPr lang="en-US" dirty="0"/>
              <a:t>is worth far more than </a:t>
            </a:r>
            <a:r>
              <a:rPr lang="en-US" dirty="0" smtClean="0"/>
              <a:t>rubies.</a:t>
            </a:r>
            <a:endParaRPr lang="en-US" dirty="0"/>
          </a:p>
          <a:p>
            <a:pPr marL="231775" indent="-231775">
              <a:buNone/>
            </a:pPr>
            <a:r>
              <a:rPr lang="en-US" b="1" baseline="30000" dirty="0" smtClean="0"/>
              <a:t>11</a:t>
            </a:r>
            <a:r>
              <a:rPr lang="en-US" b="1" baseline="30000" dirty="0"/>
              <a:t> </a:t>
            </a:r>
            <a:r>
              <a:rPr lang="en-US" dirty="0"/>
              <a:t>Her husband has full confidence in </a:t>
            </a:r>
            <a:r>
              <a:rPr lang="en-US" dirty="0" smtClean="0"/>
              <a:t>her and </a:t>
            </a:r>
            <a:r>
              <a:rPr lang="en-US" dirty="0"/>
              <a:t>lacks nothing of value. </a:t>
            </a:r>
          </a:p>
          <a:p>
            <a:pPr marL="231775" indent="-231775">
              <a:buNone/>
            </a:pPr>
            <a:r>
              <a:rPr lang="en-US" b="1" baseline="30000" dirty="0" smtClean="0"/>
              <a:t>12</a:t>
            </a:r>
            <a:r>
              <a:rPr lang="en-US" b="1" baseline="30000" dirty="0"/>
              <a:t> </a:t>
            </a:r>
            <a:r>
              <a:rPr lang="en-US" dirty="0"/>
              <a:t>She brings him good, not </a:t>
            </a:r>
            <a:r>
              <a:rPr lang="en-US" dirty="0" smtClean="0"/>
              <a:t>harm, all </a:t>
            </a:r>
            <a:r>
              <a:rPr lang="en-US" dirty="0"/>
              <a:t>the days of her life.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944562"/>
            <a:ext cx="4114800" cy="181588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zh-TW" altLang="en-US" sz="2800" spc="-300" dirty="0">
                <a:latin typeface="KaiTi" pitchFamily="49" charset="-122"/>
                <a:ea typeface="KaiTi" pitchFamily="49" charset="-122"/>
              </a:rPr>
              <a:t>當 孝 敬 父 母 ， 使 你 的 日 子 在 耶 和 華 ─ 你 神 所 賜 你 的 地 上 得 以 長 久 。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416425" y="944562"/>
            <a:ext cx="4117975" cy="156966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“Honor your father and your mother, so that you may live long in the land the </a:t>
            </a:r>
            <a:r>
              <a:rPr lang="en-US" cap="small" dirty="0"/>
              <a:t>Lord</a:t>
            </a:r>
            <a:r>
              <a:rPr lang="en-US" dirty="0"/>
              <a:t> your God is giving you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228600" y="304800"/>
            <a:ext cx="4040188" cy="639762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出埃及記 </a:t>
            </a:r>
            <a:r>
              <a:rPr lang="en-US" altLang="zh-TW" sz="2800" dirty="0" smtClean="0"/>
              <a:t>20: 12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16425" y="304800"/>
            <a:ext cx="4041775" cy="639762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Exodus 20: 12 </a:t>
            </a:r>
            <a:endParaRPr lang="en-US" sz="2800" dirty="0" smtClean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304800" y="2865438"/>
            <a:ext cx="4040188" cy="6397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rmAutofit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ea typeface="KaiTi" pitchFamily="49" charset="-122"/>
              </a:rPr>
              <a:t>箴</a:t>
            </a:r>
            <a:r>
              <a:rPr lang="zh-TW" altLang="en-US" sz="3200" dirty="0" smtClean="0">
                <a:ea typeface="KaiTi" pitchFamily="49" charset="-122"/>
              </a:rPr>
              <a:t>言 </a:t>
            </a:r>
            <a:r>
              <a:rPr lang="en-US" altLang="zh-TW" sz="2800" dirty="0" smtClean="0"/>
              <a:t>31</a:t>
            </a:r>
            <a:r>
              <a:rPr lang="en-US" altLang="zh-TW" sz="2800" dirty="0"/>
              <a:t>:</a:t>
            </a:r>
            <a:r>
              <a:rPr lang="zh-TW" altLang="en-US" sz="2800" dirty="0"/>
              <a:t> </a:t>
            </a:r>
            <a:r>
              <a:rPr lang="en-US" altLang="zh-TW" sz="2800" dirty="0"/>
              <a:t>10</a:t>
            </a:r>
            <a:r>
              <a:rPr lang="zh-TW" altLang="en-US" sz="2800" dirty="0"/>
              <a:t> </a:t>
            </a:r>
            <a:r>
              <a:rPr lang="en-US" altLang="zh-TW" sz="2800" dirty="0"/>
              <a:t>–</a:t>
            </a:r>
            <a:r>
              <a:rPr lang="zh-TW" altLang="en-US" sz="2800" dirty="0"/>
              <a:t> </a:t>
            </a:r>
            <a:r>
              <a:rPr lang="en-US" altLang="zh-TW" sz="2800" dirty="0"/>
              <a:t>12</a:t>
            </a:r>
            <a:endParaRPr lang="en-US" sz="2800" dirty="0"/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4492625" y="2865438"/>
            <a:ext cx="4041775" cy="6397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/>
              <a:t>Proverbs 31: 10 – 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4722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KaiTi" pitchFamily="49" charset="-122"/>
                <a:ea typeface="KaiTi" pitchFamily="49" charset="-122"/>
              </a:rPr>
              <a:t>神的孩子</a:t>
            </a:r>
            <a:endParaRPr lang="en-US" sz="48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Children of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88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382000" cy="2831544"/>
          </a:xfrm>
        </p:spPr>
        <p:txBody>
          <a:bodyPr>
            <a:sp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神的孩子 不要沮喪 舉目向上望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神在天上 不分晝夜 時時看顧你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雖遇艱難 雖有愁苦 仍在祂手里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祂必叫萬事互相效力 使你福杯滿溢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04800" y="152400"/>
            <a:ext cx="8382000" cy="28315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神的孩子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不要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巨商  举目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向上望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神在天上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不分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周夜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时时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看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顾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你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虽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遇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艰难  虽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有愁苦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仍在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他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手里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他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必叫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万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事互相效力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使你福杯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满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溢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2651" y="3368536"/>
            <a:ext cx="8382000" cy="2575064"/>
          </a:xfrm>
          <a:prstGeom prst="rect">
            <a:avLst/>
          </a:prstGeom>
          <a:ln w="12700" cmpd="dbl">
            <a:noFill/>
          </a:ln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2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Translated from Chinese lyrics – not for singing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Dear children of God, do not be discouraged,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Lift up your eyes for God in heaven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Watches over you day and night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Though there are trials and sufferings,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All things are in His hands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And He makes all things work together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That your cup overflows</a:t>
            </a:r>
          </a:p>
        </p:txBody>
      </p:sp>
    </p:spTree>
    <p:extLst>
      <p:ext uri="{BB962C8B-B14F-4D97-AF65-F5344CB8AC3E}">
        <p14:creationId xmlns:p14="http://schemas.microsoft.com/office/powerpoint/2010/main" xmlns="" val="272391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382000" cy="2831544"/>
          </a:xfrm>
        </p:spPr>
        <p:txBody>
          <a:bodyPr>
            <a:sp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不要看環境 不看自己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凡專心依靠祂的 必重新得力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>
                <a:latin typeface="KaiTi" pitchFamily="49" charset="-122"/>
                <a:ea typeface="KaiTi" pitchFamily="49" charset="-122"/>
              </a:rPr>
              <a:t>每</a:t>
            </a: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個禱告 神都垂聽 千萬別放棄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>
                <a:latin typeface="KaiTi" pitchFamily="49" charset="-122"/>
                <a:ea typeface="KaiTi" pitchFamily="49" charset="-122"/>
              </a:rPr>
              <a:t>永</a:t>
            </a: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遠不要忘記 你要忠心走到底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01752" y="155448"/>
            <a:ext cx="8382000" cy="28315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不要看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环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境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不看自己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凡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专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心依靠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他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的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必重新得力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每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个祷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告 神都垂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听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千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万别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放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弃</a:t>
            </a:r>
            <a:endParaRPr lang="en-US" altLang="zh-CN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永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远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不要忘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记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你要忠心走到底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104092" y="4056904"/>
            <a:ext cx="5562600" cy="1590179"/>
          </a:xfrm>
          <a:prstGeom prst="rect">
            <a:avLst/>
          </a:prstGeom>
          <a:ln w="12700" cmpd="dbl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2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Translated from Chinese lyrics – not for singing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Focus not on your circumstances nor yourself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Those who trust in the Lord will renew their strength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Never forget that </a:t>
            </a:r>
            <a:r>
              <a:rPr lang="en-US" altLang="zh-TW" sz="1800" dirty="0">
                <a:latin typeface="Arial" pitchFamily="34" charset="0"/>
                <a:ea typeface="FZPY01" pitchFamily="65" charset="-122"/>
                <a:cs typeface="Arial" pitchFamily="34" charset="0"/>
              </a:rPr>
              <a:t>God listens to every </a:t>
            </a: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prayer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So do not give up, be faithful to the end</a:t>
            </a:r>
          </a:p>
        </p:txBody>
      </p:sp>
    </p:spTree>
    <p:extLst>
      <p:ext uri="{BB962C8B-B14F-4D97-AF65-F5344CB8AC3E}">
        <p14:creationId xmlns:p14="http://schemas.microsoft.com/office/powerpoint/2010/main" xmlns="" val="161503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t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382000" cy="2831544"/>
          </a:xfrm>
        </p:spPr>
        <p:txBody>
          <a:bodyPr>
            <a:sp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神的孩子 不要沮喪 舉目向上望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神在天上 不分晝夜 時時看顧你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雖遇艱難 雖有愁苦 仍在祂手里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祂必叫萬事互相效力 使你福杯滿溢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04800" y="152400"/>
            <a:ext cx="8382000" cy="28315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神的孩子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不要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巨商  举目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向上望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神在天上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不分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周夜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时时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看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顾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你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虽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遇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艰难  虽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有愁苦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仍在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他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手里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他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必叫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万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事互相效力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使你福杯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满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溢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971800" y="3292336"/>
            <a:ext cx="4876800" cy="2575064"/>
          </a:xfrm>
          <a:prstGeom prst="rect">
            <a:avLst/>
          </a:prstGeom>
          <a:ln w="12700" cmpd="dbl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2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Translated from Chinese lyrics – not for singing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Dear children of God, do not be discouraged,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Lift up your eyes for God in heaven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Watches over you day and night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Though there are trials and sufferings,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>
                <a:latin typeface="Arial" pitchFamily="34" charset="0"/>
                <a:ea typeface="FZPY01" pitchFamily="65" charset="-122"/>
                <a:cs typeface="Arial" pitchFamily="34" charset="0"/>
              </a:rPr>
              <a:t>A</a:t>
            </a: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ll things are in His hands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And He makes all things work together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>
                <a:latin typeface="Arial" pitchFamily="34" charset="0"/>
                <a:ea typeface="FZPY01" pitchFamily="65" charset="-122"/>
                <a:cs typeface="Arial" pitchFamily="34" charset="0"/>
              </a:rPr>
              <a:t>T</a:t>
            </a: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hat your cup overflows</a:t>
            </a:r>
          </a:p>
        </p:txBody>
      </p:sp>
    </p:spTree>
    <p:extLst>
      <p:ext uri="{BB962C8B-B14F-4D97-AF65-F5344CB8AC3E}">
        <p14:creationId xmlns:p14="http://schemas.microsoft.com/office/powerpoint/2010/main" xmlns="" val="258671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382000" cy="3580467"/>
          </a:xfrm>
        </p:spPr>
        <p:txBody>
          <a:bodyPr>
            <a:sp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不要看環境 不看自己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凡專心依靠祂的 必重新得力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>
                <a:latin typeface="KaiTi" pitchFamily="49" charset="-122"/>
                <a:ea typeface="KaiTi" pitchFamily="49" charset="-122"/>
              </a:rPr>
              <a:t>每</a:t>
            </a: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個禱告 神都垂聽 千萬別放棄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>
                <a:latin typeface="KaiTi" pitchFamily="49" charset="-122"/>
                <a:ea typeface="KaiTi" pitchFamily="49" charset="-122"/>
              </a:rPr>
              <a:t>永</a:t>
            </a: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遠不要忘記 你要忠心走到底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>
                <a:latin typeface="KaiTi" pitchFamily="49" charset="-122"/>
                <a:ea typeface="KaiTi" pitchFamily="49" charset="-122"/>
              </a:rPr>
              <a:t>永遠不要忘記 你要忠心走到</a:t>
            </a: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底</a:t>
            </a:r>
            <a:endParaRPr lang="en-US" altLang="zh-TW" sz="32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01752" y="155448"/>
            <a:ext cx="8382000" cy="358046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不要看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环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境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不看自己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凡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专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心依靠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他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的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必重新得力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每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个祷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告 神都垂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听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千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万别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放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弃</a:t>
            </a:r>
            <a:endParaRPr lang="en-US" altLang="zh-CN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永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远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不要忘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记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你要忠心走到底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dirty="0">
                <a:latin typeface="FZPY01" pitchFamily="65" charset="-122"/>
                <a:ea typeface="FZPY01" pitchFamily="65" charset="-122"/>
              </a:rPr>
              <a:t>永</a:t>
            </a:r>
            <a:r>
              <a:rPr lang="zh-CN" altLang="en-US" dirty="0">
                <a:latin typeface="FZPY01" pitchFamily="65" charset="-122"/>
                <a:ea typeface="FZPY01" pitchFamily="65" charset="-122"/>
              </a:rPr>
              <a:t>远</a:t>
            </a:r>
            <a:r>
              <a:rPr lang="zh-TW" altLang="en-US" dirty="0">
                <a:latin typeface="FZPY01" pitchFamily="65" charset="-122"/>
                <a:ea typeface="FZPY01" pitchFamily="65" charset="-122"/>
              </a:rPr>
              <a:t>不要忘</a:t>
            </a:r>
            <a:r>
              <a:rPr lang="zh-CN" altLang="en-US" dirty="0">
                <a:latin typeface="FZPY01" pitchFamily="65" charset="-122"/>
                <a:ea typeface="FZPY01" pitchFamily="65" charset="-122"/>
              </a:rPr>
              <a:t>记</a:t>
            </a:r>
            <a:r>
              <a:rPr lang="zh-TW" altLang="en-US" dirty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dirty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>
                <a:latin typeface="FZPY01" pitchFamily="65" charset="-122"/>
                <a:ea typeface="FZPY01" pitchFamily="65" charset="-122"/>
              </a:rPr>
              <a:t>你要忠心走到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底</a:t>
            </a:r>
            <a:endParaRPr lang="en-US" altLang="zh-TW" dirty="0">
              <a:latin typeface="FZPY01" pitchFamily="65" charset="-122"/>
              <a:ea typeface="FZPY01" pitchFamily="65" charset="-122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4048621"/>
            <a:ext cx="8382000" cy="1590179"/>
          </a:xfrm>
          <a:prstGeom prst="rect">
            <a:avLst/>
          </a:prstGeom>
          <a:ln w="12700" cmpd="dbl">
            <a:noFill/>
          </a:ln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2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Translated from Chinese lyrics – not for singing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Focus not on your circumstances nor yourself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Those who trust in the Lord will renew their strength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Never forget that </a:t>
            </a:r>
            <a:r>
              <a:rPr lang="en-US" altLang="zh-TW" sz="1800" dirty="0">
                <a:latin typeface="Arial" pitchFamily="34" charset="0"/>
                <a:ea typeface="FZPY01" pitchFamily="65" charset="-122"/>
                <a:cs typeface="Arial" pitchFamily="34" charset="0"/>
              </a:rPr>
              <a:t>God listens to every </a:t>
            </a: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prayer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So do not give up, be faithful to the end</a:t>
            </a:r>
          </a:p>
        </p:txBody>
      </p:sp>
    </p:spTree>
    <p:extLst>
      <p:ext uri="{BB962C8B-B14F-4D97-AF65-F5344CB8AC3E}">
        <p14:creationId xmlns:p14="http://schemas.microsoft.com/office/powerpoint/2010/main" xmlns="" val="235466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KaiTi" pitchFamily="49" charset="-122"/>
                <a:ea typeface="KaiTi" pitchFamily="49" charset="-122"/>
              </a:rPr>
              <a:t>堅定的愛</a:t>
            </a:r>
            <a:endParaRPr lang="en-US" sz="48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Steadfast 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12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604749" y="381000"/>
            <a:ext cx="6777251" cy="283154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神的孩子 不要沮喪 舉目向上望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神在天上 不分晝夜 時時看顧你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雖遇艱難 雖有愁苦 仍在祂手里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祂必叫萬事互相效力 使你福杯滿溢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528549" y="152400"/>
            <a:ext cx="6777251" cy="28315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神的孩子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不要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巨商  举目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向上望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神在天上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不分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周夜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时时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看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顾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你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虽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遇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艰难  虽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有愁苦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仍在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他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手里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他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必叫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万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事互相效力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使你福杯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满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溢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581400" y="3444736"/>
            <a:ext cx="4953000" cy="2575064"/>
          </a:xfrm>
          <a:prstGeom prst="rect">
            <a:avLst/>
          </a:prstGeom>
          <a:ln w="12700" cmpd="dbl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2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Translated from Chinese lyrics – not for singing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Dear children of God, do not be discouraged,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Lift up your eyes for God in heaven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Watches over you day and night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Though there are trials and sufferings,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All things are in His hands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And He makes all things work together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That your cup overflows</a:t>
            </a:r>
          </a:p>
        </p:txBody>
      </p:sp>
    </p:spTree>
    <p:extLst>
      <p:ext uri="{BB962C8B-B14F-4D97-AF65-F5344CB8AC3E}">
        <p14:creationId xmlns:p14="http://schemas.microsoft.com/office/powerpoint/2010/main" xmlns="" val="353153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14600" y="381000"/>
            <a:ext cx="6777251" cy="283154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神的孩子 不要沮喪 舉目向上望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神在天上 不分晝夜 時時看顧你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雖遇艱難 雖有愁苦 仍在祂手里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祂必叫萬事互相效力 使你福杯滿溢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438400" y="152400"/>
            <a:ext cx="6777251" cy="28315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神的孩子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不要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巨商  举目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向上望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神在天上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不分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周夜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时时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看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顾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你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虽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遇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艰难  虽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有愁苦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仍在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他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手里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他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必叫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万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事互相效力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使你福杯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满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溢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514600" y="3368536"/>
            <a:ext cx="4953000" cy="2575064"/>
          </a:xfrm>
          <a:prstGeom prst="rect">
            <a:avLst/>
          </a:prstGeom>
          <a:ln w="12700" cmpd="dbl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2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Translated from Chinese lyrics – not for singing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Dear children of God, do not be discouraged,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Lift up your eyes for God in heaven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Watches over you day and night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Though there are trials and sufferings,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All things are in His hands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And He makes all things work together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That your cup overflows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2" t="2222" r="64526"/>
          <a:stretch/>
        </p:blipFill>
        <p:spPr>
          <a:xfrm>
            <a:off x="272104" y="501372"/>
            <a:ext cx="2164021" cy="528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25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382000" cy="3580467"/>
          </a:xfrm>
        </p:spPr>
        <p:txBody>
          <a:bodyPr>
            <a:sp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不要看環境 不看自己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凡耐心等候祂的 必如鷹翱翔天際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神的孩子 在主愛中 得享祂安息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>
                <a:latin typeface="KaiTi" pitchFamily="49" charset="-122"/>
                <a:ea typeface="KaiTi" pitchFamily="49" charset="-122"/>
              </a:rPr>
              <a:t>永</a:t>
            </a: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遠不要忘記 你是神所愛孩子</a:t>
            </a:r>
            <a:endParaRPr lang="en-US" altLang="zh-TW" sz="32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200" dirty="0">
                <a:latin typeface="KaiTi" pitchFamily="49" charset="-122"/>
                <a:ea typeface="KaiTi" pitchFamily="49" charset="-122"/>
              </a:rPr>
              <a:t>永遠不要忘記 你是神所愛孩</a:t>
            </a:r>
            <a:r>
              <a:rPr lang="zh-TW" altLang="en-US" sz="3200" dirty="0" smtClean="0">
                <a:latin typeface="KaiTi" pitchFamily="49" charset="-122"/>
                <a:ea typeface="KaiTi" pitchFamily="49" charset="-122"/>
              </a:rPr>
              <a:t>子</a:t>
            </a:r>
            <a:endParaRPr lang="en-US" sz="32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01752" y="155448"/>
            <a:ext cx="8382000" cy="358046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不要看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环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境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不看自己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凡耐心等候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他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的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必如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鹰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翱翔天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际</a:t>
            </a:r>
            <a:endParaRPr lang="en-US" altLang="zh-CN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神的孩子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在主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爱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中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得享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他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安息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永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远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不要忘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记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你是神所</a:t>
            </a:r>
            <a:r>
              <a:rPr lang="zh-CN" altLang="en-US" dirty="0" smtClean="0">
                <a:latin typeface="FZPY01" pitchFamily="65" charset="-122"/>
                <a:ea typeface="FZPY01" pitchFamily="65" charset="-122"/>
              </a:rPr>
              <a:t>爱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孩子</a:t>
            </a:r>
            <a:endParaRPr lang="en-US" altLang="zh-TW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dirty="0">
                <a:latin typeface="FZPY01" pitchFamily="65" charset="-122"/>
                <a:ea typeface="FZPY01" pitchFamily="65" charset="-122"/>
              </a:rPr>
              <a:t>永</a:t>
            </a:r>
            <a:r>
              <a:rPr lang="zh-CN" altLang="en-US" dirty="0">
                <a:latin typeface="FZPY01" pitchFamily="65" charset="-122"/>
                <a:ea typeface="FZPY01" pitchFamily="65" charset="-122"/>
              </a:rPr>
              <a:t>远</a:t>
            </a:r>
            <a:r>
              <a:rPr lang="zh-TW" altLang="en-US" dirty="0">
                <a:latin typeface="FZPY01" pitchFamily="65" charset="-122"/>
                <a:ea typeface="FZPY01" pitchFamily="65" charset="-122"/>
              </a:rPr>
              <a:t>不要忘</a:t>
            </a:r>
            <a:r>
              <a:rPr lang="zh-CN" altLang="en-US" dirty="0">
                <a:latin typeface="FZPY01" pitchFamily="65" charset="-122"/>
                <a:ea typeface="FZPY01" pitchFamily="65" charset="-122"/>
              </a:rPr>
              <a:t>记</a:t>
            </a:r>
            <a:r>
              <a:rPr lang="zh-TW" altLang="en-US" dirty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dirty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dirty="0">
                <a:latin typeface="FZPY01" pitchFamily="65" charset="-122"/>
                <a:ea typeface="FZPY01" pitchFamily="65" charset="-122"/>
              </a:rPr>
              <a:t>你是神所</a:t>
            </a:r>
            <a:r>
              <a:rPr lang="zh-CN" altLang="en-US" dirty="0">
                <a:latin typeface="FZPY01" pitchFamily="65" charset="-122"/>
                <a:ea typeface="FZPY01" pitchFamily="65" charset="-122"/>
              </a:rPr>
              <a:t>爱</a:t>
            </a:r>
            <a:r>
              <a:rPr lang="zh-TW" altLang="en-US" dirty="0">
                <a:latin typeface="FZPY01" pitchFamily="65" charset="-122"/>
                <a:ea typeface="FZPY01" pitchFamily="65" charset="-122"/>
              </a:rPr>
              <a:t>孩</a:t>
            </a:r>
            <a:r>
              <a:rPr lang="zh-TW" altLang="en-US" dirty="0" smtClean="0">
                <a:latin typeface="FZPY01" pitchFamily="65" charset="-122"/>
                <a:ea typeface="FZPY01" pitchFamily="65" charset="-122"/>
              </a:rPr>
              <a:t>子</a:t>
            </a:r>
            <a:endParaRPr lang="en-US" dirty="0">
              <a:latin typeface="FZPY01" pitchFamily="65" charset="-122"/>
              <a:ea typeface="FZPY01" pitchFamily="65" charset="-122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114800" y="4101326"/>
            <a:ext cx="6400800" cy="1918474"/>
          </a:xfrm>
          <a:prstGeom prst="rect">
            <a:avLst/>
          </a:prstGeom>
          <a:ln w="12700" cmpd="dbl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2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Translated from Chinese lyrics – not for singing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Focus not on your circumstances nor yourself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Those who wait upon the Lord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Will soar on wings like eagles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Dear children of God will enjoy rest in His love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Font typeface="Arial" pitchFamily="34" charset="0"/>
              <a:buNone/>
            </a:pPr>
            <a:r>
              <a:rPr lang="en-US" altLang="zh-TW" sz="1800" dirty="0" smtClean="0">
                <a:latin typeface="Arial" pitchFamily="34" charset="0"/>
                <a:ea typeface="FZPY01" pitchFamily="65" charset="-122"/>
                <a:cs typeface="Arial" pitchFamily="34" charset="0"/>
              </a:rPr>
              <a:t>Never forget that you are God’s beloved child</a:t>
            </a:r>
          </a:p>
        </p:txBody>
      </p:sp>
    </p:spTree>
    <p:extLst>
      <p:ext uri="{BB962C8B-B14F-4D97-AF65-F5344CB8AC3E}">
        <p14:creationId xmlns:p14="http://schemas.microsoft.com/office/powerpoint/2010/main" xmlns="" val="164669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KaiTi" pitchFamily="49" charset="-122"/>
                <a:ea typeface="KaiTi" pitchFamily="49" charset="-122"/>
              </a:rPr>
              <a:t>愛的真諦</a:t>
            </a:r>
            <a:endParaRPr lang="en-US" sz="48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Meaning </a:t>
            </a:r>
            <a:r>
              <a:rPr lang="en-US" dirty="0"/>
              <a:t>o</a:t>
            </a:r>
            <a:r>
              <a:rPr lang="en-US" dirty="0" smtClean="0"/>
              <a:t>f 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475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84048" y="384048"/>
            <a:ext cx="9144000" cy="22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99" tIns="45048" rIns="91599" bIns="45048">
            <a:spAutoFit/>
          </a:bodyPr>
          <a:lstStyle/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dirty="0">
                <a:latin typeface="KaiTi" pitchFamily="49" charset="-122"/>
                <a:ea typeface="KaiTi" pitchFamily="49" charset="-122"/>
              </a:rPr>
              <a:t>愛是恒久忍耐又有恩慈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dirty="0">
                <a:latin typeface="KaiTi" pitchFamily="49" charset="-122"/>
                <a:ea typeface="KaiTi" pitchFamily="49" charset="-122"/>
              </a:rPr>
              <a:t>愛是不嫉妒，愛是不自誇不張狂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dirty="0">
                <a:latin typeface="KaiTi" pitchFamily="49" charset="-122"/>
                <a:ea typeface="KaiTi" pitchFamily="49" charset="-122"/>
              </a:rPr>
              <a:t>不作害羞的事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。</a:t>
            </a:r>
            <a:endParaRPr lang="zh-TW" altLang="en-US" sz="36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84048" y="155448"/>
            <a:ext cx="9144000" cy="22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99" tIns="45048" rIns="91599" bIns="45048">
            <a:spAutoFit/>
          </a:bodyPr>
          <a:lstStyle/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爱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是恒久忍耐又有恩慈</a:t>
            </a:r>
            <a:endParaRPr lang="zh-TW" altLang="zh-CN" sz="3600" dirty="0">
              <a:latin typeface="FZPY01" pitchFamily="65" charset="-122"/>
              <a:ea typeface="FZPY01" pitchFamily="65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爱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是不嫉妒</a:t>
            </a:r>
            <a:r>
              <a:rPr lang="zh-TW" altLang="zh-CN" sz="3600" dirty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zh-CN" sz="3600" dirty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爱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是不自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夸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不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张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狂</a:t>
            </a:r>
            <a:endParaRPr lang="zh-TW" altLang="zh-CN" sz="3600" dirty="0">
              <a:latin typeface="FZPY01" pitchFamily="65" charset="-122"/>
              <a:ea typeface="FZPY01" pitchFamily="65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不作害羞的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事</a:t>
            </a:r>
            <a:endParaRPr lang="zh-CN" altLang="en-US" sz="3600" dirty="0">
              <a:ea typeface="FZPY01" pitchFamily="65" charset="-122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828800" y="2690866"/>
            <a:ext cx="6858000" cy="156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493" tIns="43247" rIns="86493" bIns="43247">
            <a:spAutoFit/>
          </a:bodyPr>
          <a:lstStyle/>
          <a:p>
            <a:pPr algn="r"/>
            <a:r>
              <a:rPr lang="en-US" sz="2400" dirty="0">
                <a:latin typeface="Calibri" pitchFamily="34" charset="0"/>
                <a:cs typeface="Calibri" pitchFamily="34" charset="0"/>
              </a:rPr>
              <a:t>Love is always patient, and love is kind</a:t>
            </a:r>
          </a:p>
          <a:p>
            <a:pPr algn="r"/>
            <a:r>
              <a:rPr lang="en-US" sz="2400" dirty="0">
                <a:latin typeface="Calibri" pitchFamily="34" charset="0"/>
                <a:cs typeface="Calibri" pitchFamily="34" charset="0"/>
              </a:rPr>
              <a:t>Love does not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envy, </a:t>
            </a:r>
          </a:p>
          <a:p>
            <a:pPr algn="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It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does not boast, it is not proud.</a:t>
            </a:r>
          </a:p>
          <a:p>
            <a:pPr algn="r"/>
            <a:r>
              <a:rPr lang="en-US" sz="2400" dirty="0">
                <a:latin typeface="Calibri" pitchFamily="34" charset="0"/>
                <a:cs typeface="Calibri" pitchFamily="34" charset="0"/>
              </a:rPr>
              <a:t>It does no shameful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things.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4048" y="4206240"/>
            <a:ext cx="2362200" cy="2438400"/>
          </a:xfrm>
          <a:prstGeom prst="ellipse">
            <a:avLst/>
          </a:prstGeom>
          <a:blipFill>
            <a:blip r:embed="rId3" cstate="print"/>
            <a:stretch>
              <a:fillRect l="-5000" t="-5000" r="-5000" b="-5000"/>
            </a:stretch>
          </a:blip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640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01752" y="155448"/>
            <a:ext cx="9144000" cy="388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99" tIns="45048" rIns="91599" bIns="45048">
            <a:spAutoFit/>
          </a:bodyPr>
          <a:lstStyle/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不求自己的益</a:t>
            </a:r>
            <a:r>
              <a:rPr lang="zh-CN" altLang="en-US" sz="3600" spc="-50" dirty="0" smtClean="0">
                <a:latin typeface="FZPY01" pitchFamily="65" charset="-122"/>
                <a:ea typeface="FZPY01" pitchFamily="65" charset="-122"/>
              </a:rPr>
              <a:t>处</a:t>
            </a:r>
            <a:r>
              <a:rPr lang="zh-TW" altLang="zh-CN" sz="3600" spc="-50" dirty="0" smtClean="0">
                <a:latin typeface="FZPY01" pitchFamily="65" charset="-122"/>
                <a:ea typeface="FZPY01" pitchFamily="65" charset="-122"/>
              </a:rPr>
              <a:t> 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不</a:t>
            </a:r>
            <a:r>
              <a:rPr lang="zh-CN" altLang="en-US" sz="3600" spc="-50" dirty="0" smtClean="0">
                <a:latin typeface="FZPY01" pitchFamily="65" charset="-122"/>
                <a:ea typeface="FZPY01" pitchFamily="65" charset="-122"/>
              </a:rPr>
              <a:t>轻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易</a:t>
            </a:r>
            <a:r>
              <a:rPr lang="zh-CN" altLang="en-US" sz="3600" spc="-50" dirty="0" smtClean="0">
                <a:latin typeface="FZPY01" pitchFamily="65" charset="-122"/>
                <a:ea typeface="FZPY01" pitchFamily="65" charset="-122"/>
              </a:rPr>
              <a:t>发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怒</a:t>
            </a:r>
            <a:r>
              <a:rPr lang="zh-TW" altLang="zh-CN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zh-CN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spc="-50" dirty="0" smtClean="0">
                <a:ea typeface="FZPY01" pitchFamily="65" charset="-122"/>
              </a:rPr>
              <a:t>不</a:t>
            </a:r>
            <a:r>
              <a:rPr lang="zh-CN" altLang="en-US" sz="3600" spc="-50" dirty="0" smtClean="0">
                <a:ea typeface="FZPY01" pitchFamily="65" charset="-122"/>
              </a:rPr>
              <a:t>计</a:t>
            </a:r>
            <a:r>
              <a:rPr lang="zh-TW" altLang="en-US" sz="3600" spc="-50" dirty="0" smtClean="0">
                <a:ea typeface="FZPY01" pitchFamily="65" charset="-122"/>
              </a:rPr>
              <a:t>算</a:t>
            </a:r>
            <a:r>
              <a:rPr lang="zh-CN" altLang="en-US" sz="3600" spc="-50" dirty="0" smtClean="0">
                <a:ea typeface="FZPY01" pitchFamily="65" charset="-122"/>
              </a:rPr>
              <a:t>别</a:t>
            </a:r>
            <a:r>
              <a:rPr lang="zh-TW" altLang="en-US" sz="3600" spc="-50" dirty="0" smtClean="0">
                <a:ea typeface="FZPY01" pitchFamily="65" charset="-122"/>
              </a:rPr>
              <a:t>人的</a:t>
            </a:r>
            <a:r>
              <a:rPr lang="zh-CN" altLang="en-US" sz="3600" spc="-50" dirty="0" smtClean="0">
                <a:ea typeface="FZPY01" pitchFamily="65" charset="-122"/>
              </a:rPr>
              <a:t>恶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ea typeface="FZPY01" pitchFamily="65" charset="-122"/>
              </a:rPr>
              <a:t>不喜</a:t>
            </a:r>
            <a:r>
              <a:rPr lang="zh-CN" altLang="en-US" sz="3600" spc="-50" dirty="0" smtClean="0">
                <a:ea typeface="FZPY01" pitchFamily="65" charset="-122"/>
              </a:rPr>
              <a:t>欢</a:t>
            </a:r>
            <a:r>
              <a:rPr lang="zh-TW" altLang="en-US" sz="3600" spc="-50" dirty="0" smtClean="0">
                <a:ea typeface="FZPY01" pitchFamily="65" charset="-122"/>
              </a:rPr>
              <a:t>不</a:t>
            </a:r>
            <a:r>
              <a:rPr lang="zh-CN" altLang="en-US" sz="3600" spc="-50" dirty="0" smtClean="0">
                <a:ea typeface="FZPY01" pitchFamily="65" charset="-122"/>
              </a:rPr>
              <a:t>义</a:t>
            </a:r>
            <a:r>
              <a:rPr lang="zh-TW" altLang="en-US" sz="3600" spc="-50" dirty="0" smtClean="0">
                <a:ea typeface="FZPY01" pitchFamily="65" charset="-122"/>
              </a:rPr>
              <a:t>只喜</a:t>
            </a:r>
            <a:r>
              <a:rPr lang="zh-CN" altLang="en-US" sz="3600" spc="-50" dirty="0" smtClean="0">
                <a:ea typeface="FZPY01" pitchFamily="65" charset="-122"/>
              </a:rPr>
              <a:t>欢</a:t>
            </a:r>
            <a:r>
              <a:rPr lang="zh-TW" altLang="en-US" sz="3600" spc="-50" dirty="0" smtClean="0">
                <a:ea typeface="FZPY01" pitchFamily="65" charset="-122"/>
              </a:rPr>
              <a:t>真理</a:t>
            </a:r>
            <a:endParaRPr lang="zh-CN" altLang="en-US" sz="3600" spc="-50" dirty="0" smtClean="0">
              <a:ea typeface="FZPY01" pitchFamily="65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TSC FKaiZhuyin M5 TT" pitchFamily="49" charset="-120"/>
                <a:ea typeface="FZPY01" pitchFamily="65" charset="-122"/>
              </a:rPr>
              <a:t>凡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事包容</a:t>
            </a:r>
            <a:r>
              <a:rPr lang="zh-TW" altLang="zh-CN" sz="3600" spc="-50" dirty="0">
                <a:latin typeface="TSC FKaiZhuyin M5 TT" pitchFamily="49" charset="-120"/>
                <a:ea typeface="FZPY01" pitchFamily="65" charset="-122"/>
              </a:rPr>
              <a:t> 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 凡事相信</a:t>
            </a:r>
            <a:r>
              <a:rPr lang="zh-TW" altLang="zh-CN" sz="3600" spc="-50" dirty="0">
                <a:latin typeface="TSC FKaiZhuyin M5 TT" pitchFamily="49" charset="-120"/>
                <a:ea typeface="FZPY01" pitchFamily="65" charset="-122"/>
              </a:rPr>
              <a:t> 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 凡事盼望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凡事忍耐</a:t>
            </a:r>
            <a:r>
              <a:rPr lang="zh-TW" altLang="zh-CN" sz="3600" spc="-50" dirty="0">
                <a:latin typeface="TSC FKaiZhuyin M5 TT" pitchFamily="49" charset="-120"/>
                <a:ea typeface="FZPY01" pitchFamily="65" charset="-122"/>
              </a:rPr>
              <a:t> 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 凡事要忍</a:t>
            </a:r>
            <a:r>
              <a:rPr lang="zh-TW" altLang="en-US" sz="3600" spc="-50" dirty="0" smtClean="0">
                <a:latin typeface="TSC FKaiZhuyin M5 TT" pitchFamily="49" charset="-120"/>
                <a:ea typeface="FZPY01" pitchFamily="65" charset="-122"/>
              </a:rPr>
              <a:t>耐  </a:t>
            </a:r>
            <a:r>
              <a:rPr lang="zh-CN" altLang="en-US" sz="3600" spc="-50" dirty="0" smtClean="0">
                <a:latin typeface="TSC FKaiZhuyin M5 TT" pitchFamily="49" charset="-120"/>
                <a:ea typeface="FZPY01" pitchFamily="65" charset="-122"/>
              </a:rPr>
              <a:t>爱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是永不止息</a:t>
            </a:r>
            <a:endParaRPr lang="en-US" sz="3600" spc="-50" dirty="0">
              <a:latin typeface="TSC FKaiZhuyin M5 TT" pitchFamily="49" charset="-120"/>
              <a:ea typeface="FZPY01" pitchFamily="65" charset="-122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6405" y="6247805"/>
            <a:ext cx="1905000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4048" y="384048"/>
            <a:ext cx="9144000" cy="388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99" tIns="45048" rIns="91599" bIns="45048">
            <a:spAutoFit/>
          </a:bodyPr>
          <a:lstStyle/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不求自己的益處</a:t>
            </a:r>
            <a:endParaRPr lang="zh-TW" altLang="zh-CN" sz="3600" spc="-50" dirty="0" smtClean="0">
              <a:latin typeface="KaiTi" pitchFamily="49" charset="-122"/>
              <a:ea typeface="KaiTi" pitchFamily="49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不輕易發怒</a:t>
            </a:r>
            <a:r>
              <a:rPr lang="zh-CN" altLang="en-US" sz="3600" spc="-50" dirty="0" smtClean="0">
                <a:latin typeface="KaiTi" pitchFamily="49" charset="-122"/>
                <a:ea typeface="KaiTi" pitchFamily="49" charset="-122"/>
              </a:rPr>
              <a:t>，</a:t>
            </a: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不計算別人的惡</a:t>
            </a:r>
            <a:r>
              <a:rPr lang="zh-CN" altLang="en-US" sz="3600" spc="-50" dirty="0" smtClean="0">
                <a:latin typeface="KaiTi" pitchFamily="49" charset="-122"/>
                <a:ea typeface="KaiTi" pitchFamily="49" charset="-122"/>
              </a:rPr>
              <a:t>，</a:t>
            </a:r>
            <a:endParaRPr lang="zh-TW" altLang="zh-CN" sz="3600" spc="-50" dirty="0" smtClean="0">
              <a:latin typeface="KaiTi" pitchFamily="49" charset="-122"/>
              <a:ea typeface="KaiTi" pitchFamily="49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不喜歡不義只喜歡真理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凡</a:t>
            </a:r>
            <a:r>
              <a:rPr lang="zh-TW" altLang="en-US" sz="3600" spc="-50" dirty="0">
                <a:latin typeface="KaiTi" pitchFamily="49" charset="-122"/>
                <a:ea typeface="KaiTi" pitchFamily="49" charset="-122"/>
              </a:rPr>
              <a:t>事包容，凡事相信，凡事盼望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>
                <a:latin typeface="KaiTi" pitchFamily="49" charset="-122"/>
                <a:ea typeface="KaiTi" pitchFamily="49" charset="-122"/>
              </a:rPr>
              <a:t>凡事忍耐，凡事要忍</a:t>
            </a: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耐，愛</a:t>
            </a:r>
            <a:r>
              <a:rPr lang="zh-TW" altLang="en-US" sz="3600" spc="-50" dirty="0">
                <a:latin typeface="KaiTi" pitchFamily="49" charset="-122"/>
                <a:ea typeface="KaiTi" pitchFamily="49" charset="-122"/>
              </a:rPr>
              <a:t>是永不止息</a:t>
            </a:r>
            <a:endParaRPr lang="en-US" sz="3600" spc="-5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8563429" cy="200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And it is not self-seeking, nor angered easily,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It keeps no record of wrongs.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Likes not evil, but rejoices with truth.</a:t>
            </a:r>
          </a:p>
          <a:p>
            <a:pPr>
              <a:spcBef>
                <a:spcPct val="1000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Love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always protects, always trusts, it always hopes.</a:t>
            </a:r>
          </a:p>
          <a:p>
            <a:pPr>
              <a:spcBef>
                <a:spcPct val="1000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It always perseveres,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perseveres, Love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never, never fail.</a:t>
            </a:r>
          </a:p>
        </p:txBody>
      </p:sp>
    </p:spTree>
    <p:extLst>
      <p:ext uri="{BB962C8B-B14F-4D97-AF65-F5344CB8AC3E}">
        <p14:creationId xmlns:p14="http://schemas.microsoft.com/office/powerpoint/2010/main" xmlns="" val="37231403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01752" y="155448"/>
            <a:ext cx="9144000" cy="388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99" tIns="45048" rIns="91599" bIns="45048">
            <a:spAutoFit/>
          </a:bodyPr>
          <a:lstStyle/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不求自己的益</a:t>
            </a:r>
            <a:r>
              <a:rPr lang="zh-CN" altLang="en-US" sz="3600" spc="-50" dirty="0" smtClean="0">
                <a:latin typeface="FZPY01" pitchFamily="65" charset="-122"/>
                <a:ea typeface="FZPY01" pitchFamily="65" charset="-122"/>
              </a:rPr>
              <a:t>处</a:t>
            </a:r>
            <a:r>
              <a:rPr lang="zh-TW" altLang="zh-CN" sz="3600" spc="-50" dirty="0" smtClean="0">
                <a:latin typeface="FZPY01" pitchFamily="65" charset="-122"/>
                <a:ea typeface="FZPY01" pitchFamily="65" charset="-122"/>
              </a:rPr>
              <a:t> 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不</a:t>
            </a:r>
            <a:r>
              <a:rPr lang="zh-CN" altLang="en-US" sz="3600" spc="-50" dirty="0" smtClean="0">
                <a:latin typeface="FZPY01" pitchFamily="65" charset="-122"/>
                <a:ea typeface="FZPY01" pitchFamily="65" charset="-122"/>
              </a:rPr>
              <a:t>轻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易</a:t>
            </a:r>
            <a:r>
              <a:rPr lang="zh-CN" altLang="en-US" sz="3600" spc="-50" dirty="0" smtClean="0">
                <a:latin typeface="FZPY01" pitchFamily="65" charset="-122"/>
                <a:ea typeface="FZPY01" pitchFamily="65" charset="-122"/>
              </a:rPr>
              <a:t>发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怒</a:t>
            </a:r>
            <a:r>
              <a:rPr lang="zh-TW" altLang="zh-CN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zh-CN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spc="-50" dirty="0" smtClean="0">
                <a:ea typeface="FZPY01" pitchFamily="65" charset="-122"/>
              </a:rPr>
              <a:t>不</a:t>
            </a:r>
            <a:r>
              <a:rPr lang="zh-CN" altLang="en-US" sz="3600" spc="-50" dirty="0" smtClean="0">
                <a:ea typeface="FZPY01" pitchFamily="65" charset="-122"/>
              </a:rPr>
              <a:t>计</a:t>
            </a:r>
            <a:r>
              <a:rPr lang="zh-TW" altLang="en-US" sz="3600" spc="-50" dirty="0" smtClean="0">
                <a:ea typeface="FZPY01" pitchFamily="65" charset="-122"/>
              </a:rPr>
              <a:t>算</a:t>
            </a:r>
            <a:r>
              <a:rPr lang="zh-CN" altLang="en-US" sz="3600" spc="-50" dirty="0" smtClean="0">
                <a:ea typeface="FZPY01" pitchFamily="65" charset="-122"/>
              </a:rPr>
              <a:t>别</a:t>
            </a:r>
            <a:r>
              <a:rPr lang="zh-TW" altLang="en-US" sz="3600" spc="-50" dirty="0" smtClean="0">
                <a:ea typeface="FZPY01" pitchFamily="65" charset="-122"/>
              </a:rPr>
              <a:t>人的</a:t>
            </a:r>
            <a:r>
              <a:rPr lang="zh-CN" altLang="en-US" sz="3600" spc="-50" dirty="0" smtClean="0">
                <a:ea typeface="FZPY01" pitchFamily="65" charset="-122"/>
              </a:rPr>
              <a:t>恶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ea typeface="FZPY01" pitchFamily="65" charset="-122"/>
              </a:rPr>
              <a:t>不喜</a:t>
            </a:r>
            <a:r>
              <a:rPr lang="zh-CN" altLang="en-US" sz="3600" spc="-50" dirty="0" smtClean="0">
                <a:ea typeface="FZPY01" pitchFamily="65" charset="-122"/>
              </a:rPr>
              <a:t>欢</a:t>
            </a:r>
            <a:r>
              <a:rPr lang="zh-TW" altLang="en-US" sz="3600" spc="-50" dirty="0" smtClean="0">
                <a:ea typeface="FZPY01" pitchFamily="65" charset="-122"/>
              </a:rPr>
              <a:t>不</a:t>
            </a:r>
            <a:r>
              <a:rPr lang="zh-CN" altLang="en-US" sz="3600" spc="-50" dirty="0" smtClean="0">
                <a:ea typeface="FZPY01" pitchFamily="65" charset="-122"/>
              </a:rPr>
              <a:t>义</a:t>
            </a:r>
            <a:r>
              <a:rPr lang="zh-TW" altLang="en-US" sz="3600" spc="-50" dirty="0" smtClean="0">
                <a:ea typeface="FZPY01" pitchFamily="65" charset="-122"/>
              </a:rPr>
              <a:t>只喜</a:t>
            </a:r>
            <a:r>
              <a:rPr lang="zh-CN" altLang="en-US" sz="3600" spc="-50" dirty="0" smtClean="0">
                <a:ea typeface="FZPY01" pitchFamily="65" charset="-122"/>
              </a:rPr>
              <a:t>欢</a:t>
            </a:r>
            <a:r>
              <a:rPr lang="zh-TW" altLang="en-US" sz="3600" spc="-50" dirty="0" smtClean="0">
                <a:ea typeface="FZPY01" pitchFamily="65" charset="-122"/>
              </a:rPr>
              <a:t>真理</a:t>
            </a:r>
            <a:endParaRPr lang="zh-CN" altLang="en-US" sz="3600" spc="-50" dirty="0" smtClean="0">
              <a:ea typeface="FZPY01" pitchFamily="65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TSC FKaiZhuyin M5 TT" pitchFamily="49" charset="-120"/>
                <a:ea typeface="FZPY01" pitchFamily="65" charset="-122"/>
              </a:rPr>
              <a:t>凡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事包容</a:t>
            </a:r>
            <a:r>
              <a:rPr lang="zh-TW" altLang="zh-CN" sz="3600" spc="-50" dirty="0">
                <a:latin typeface="TSC FKaiZhuyin M5 TT" pitchFamily="49" charset="-120"/>
                <a:ea typeface="FZPY01" pitchFamily="65" charset="-122"/>
              </a:rPr>
              <a:t> 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 凡事相信</a:t>
            </a:r>
            <a:r>
              <a:rPr lang="zh-TW" altLang="zh-CN" sz="3600" spc="-50" dirty="0">
                <a:latin typeface="TSC FKaiZhuyin M5 TT" pitchFamily="49" charset="-120"/>
                <a:ea typeface="FZPY01" pitchFamily="65" charset="-122"/>
              </a:rPr>
              <a:t> 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 凡事盼望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凡事忍耐</a:t>
            </a:r>
            <a:r>
              <a:rPr lang="zh-TW" altLang="zh-CN" sz="3600" spc="-50" dirty="0">
                <a:latin typeface="TSC FKaiZhuyin M5 TT" pitchFamily="49" charset="-120"/>
                <a:ea typeface="FZPY01" pitchFamily="65" charset="-122"/>
              </a:rPr>
              <a:t> 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 凡事要忍</a:t>
            </a:r>
            <a:r>
              <a:rPr lang="zh-TW" altLang="en-US" sz="3600" spc="-50" dirty="0" smtClean="0">
                <a:latin typeface="TSC FKaiZhuyin M5 TT" pitchFamily="49" charset="-120"/>
                <a:ea typeface="FZPY01" pitchFamily="65" charset="-122"/>
              </a:rPr>
              <a:t>耐  </a:t>
            </a:r>
            <a:r>
              <a:rPr lang="zh-CN" altLang="en-US" sz="3600" spc="-50" dirty="0" smtClean="0">
                <a:latin typeface="TSC FKaiZhuyin M5 TT" pitchFamily="49" charset="-120"/>
                <a:ea typeface="FZPY01" pitchFamily="65" charset="-122"/>
              </a:rPr>
              <a:t>爱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是永不止息</a:t>
            </a:r>
            <a:endParaRPr lang="en-US" sz="3600" spc="-50" dirty="0">
              <a:latin typeface="TSC FKaiZhuyin M5 TT" pitchFamily="49" charset="-120"/>
              <a:ea typeface="FZPY01" pitchFamily="65" charset="-122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6405" y="6247805"/>
            <a:ext cx="1905000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4048" y="384048"/>
            <a:ext cx="9144000" cy="388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99" tIns="45048" rIns="91599" bIns="45048">
            <a:spAutoFit/>
          </a:bodyPr>
          <a:lstStyle/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不求自己的益處</a:t>
            </a:r>
            <a:endParaRPr lang="zh-TW" altLang="zh-CN" sz="3600" spc="-50" dirty="0" smtClean="0">
              <a:latin typeface="KaiTi" pitchFamily="49" charset="-122"/>
              <a:ea typeface="KaiTi" pitchFamily="49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不輕易發怒</a:t>
            </a:r>
            <a:r>
              <a:rPr lang="zh-CN" altLang="en-US" sz="3600" spc="-50" dirty="0" smtClean="0">
                <a:latin typeface="KaiTi" pitchFamily="49" charset="-122"/>
                <a:ea typeface="KaiTi" pitchFamily="49" charset="-122"/>
              </a:rPr>
              <a:t>，</a:t>
            </a: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不計算別人的惡</a:t>
            </a:r>
            <a:r>
              <a:rPr lang="zh-CN" altLang="en-US" sz="3600" spc="-50" dirty="0" smtClean="0">
                <a:latin typeface="KaiTi" pitchFamily="49" charset="-122"/>
                <a:ea typeface="KaiTi" pitchFamily="49" charset="-122"/>
              </a:rPr>
              <a:t>，</a:t>
            </a:r>
            <a:endParaRPr lang="zh-TW" altLang="zh-CN" sz="3600" spc="-50" dirty="0" smtClean="0">
              <a:latin typeface="KaiTi" pitchFamily="49" charset="-122"/>
              <a:ea typeface="KaiTi" pitchFamily="49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不喜歡不義只喜歡真理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凡</a:t>
            </a:r>
            <a:r>
              <a:rPr lang="zh-TW" altLang="en-US" sz="3600" spc="-50" dirty="0">
                <a:latin typeface="KaiTi" pitchFamily="49" charset="-122"/>
                <a:ea typeface="KaiTi" pitchFamily="49" charset="-122"/>
              </a:rPr>
              <a:t>事包容，凡事相信，凡事盼望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>
                <a:latin typeface="KaiTi" pitchFamily="49" charset="-122"/>
                <a:ea typeface="KaiTi" pitchFamily="49" charset="-122"/>
              </a:rPr>
              <a:t>凡事忍耐，凡事要忍</a:t>
            </a: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耐，愛</a:t>
            </a:r>
            <a:r>
              <a:rPr lang="zh-TW" altLang="en-US" sz="3600" spc="-50" dirty="0">
                <a:latin typeface="KaiTi" pitchFamily="49" charset="-122"/>
                <a:ea typeface="KaiTi" pitchFamily="49" charset="-122"/>
              </a:rPr>
              <a:t>是永不止息</a:t>
            </a:r>
            <a:endParaRPr lang="en-US" sz="3600" spc="-5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8563429" cy="200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And it is not self-seeking, nor angered easily,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It keeps no record of wrongs.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Likes not evil, but rejoices with truth.</a:t>
            </a:r>
          </a:p>
          <a:p>
            <a:pPr>
              <a:spcBef>
                <a:spcPct val="1000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Love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always protects, always trusts, it always hopes.</a:t>
            </a:r>
          </a:p>
          <a:p>
            <a:pPr>
              <a:spcBef>
                <a:spcPct val="1000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It always perseveres,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perseveres, Love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never, never fail.</a:t>
            </a:r>
          </a:p>
        </p:txBody>
      </p:sp>
    </p:spTree>
    <p:extLst>
      <p:ext uri="{BB962C8B-B14F-4D97-AF65-F5344CB8AC3E}">
        <p14:creationId xmlns:p14="http://schemas.microsoft.com/office/powerpoint/2010/main" xmlns="" val="10447784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KaiTi" pitchFamily="49" charset="-122"/>
                <a:ea typeface="KaiTi" pitchFamily="49" charset="-122"/>
              </a:rPr>
              <a:t>愛的真諦</a:t>
            </a:r>
            <a:endParaRPr lang="en-US" sz="48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Meaning </a:t>
            </a:r>
            <a:r>
              <a:rPr lang="en-US" dirty="0"/>
              <a:t>o</a:t>
            </a:r>
            <a:r>
              <a:rPr lang="en-US" dirty="0" smtClean="0"/>
              <a:t>f 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80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84048" y="384048"/>
            <a:ext cx="9144000" cy="22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99" tIns="45048" rIns="91599" bIns="45048">
            <a:spAutoFit/>
          </a:bodyPr>
          <a:lstStyle/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dirty="0">
                <a:latin typeface="KaiTi" pitchFamily="49" charset="-122"/>
                <a:ea typeface="KaiTi" pitchFamily="49" charset="-122"/>
              </a:rPr>
              <a:t>愛是恒久忍耐又有恩慈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dirty="0">
                <a:latin typeface="KaiTi" pitchFamily="49" charset="-122"/>
                <a:ea typeface="KaiTi" pitchFamily="49" charset="-122"/>
              </a:rPr>
              <a:t>愛是不嫉妒，愛是不自誇不張狂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dirty="0">
                <a:latin typeface="KaiTi" pitchFamily="49" charset="-122"/>
                <a:ea typeface="KaiTi" pitchFamily="49" charset="-122"/>
              </a:rPr>
              <a:t>不作害羞的事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。</a:t>
            </a:r>
            <a:endParaRPr lang="zh-TW" altLang="en-US" sz="36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384048" y="155448"/>
            <a:ext cx="9144000" cy="226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99" tIns="45048" rIns="91599" bIns="45048">
            <a:spAutoFit/>
          </a:bodyPr>
          <a:lstStyle/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爱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是恒久忍耐又有恩慈</a:t>
            </a:r>
            <a:endParaRPr lang="zh-TW" altLang="zh-CN" sz="3600" dirty="0">
              <a:latin typeface="FZPY01" pitchFamily="65" charset="-122"/>
              <a:ea typeface="FZPY01" pitchFamily="65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爱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是不嫉妒</a:t>
            </a:r>
            <a:r>
              <a:rPr lang="zh-TW" altLang="zh-CN" sz="3600" dirty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zh-CN" sz="3600" dirty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爱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是不自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夸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不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张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狂</a:t>
            </a:r>
            <a:endParaRPr lang="zh-TW" altLang="zh-CN" sz="3600" dirty="0">
              <a:latin typeface="FZPY01" pitchFamily="65" charset="-122"/>
              <a:ea typeface="FZPY01" pitchFamily="65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不作害羞的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事</a:t>
            </a:r>
            <a:endParaRPr lang="zh-CN" altLang="en-US" sz="3600" dirty="0">
              <a:ea typeface="FZPY01" pitchFamily="65" charset="-122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828800" y="2690866"/>
            <a:ext cx="6858000" cy="156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493" tIns="43247" rIns="86493" bIns="43247">
            <a:spAutoFit/>
          </a:bodyPr>
          <a:lstStyle/>
          <a:p>
            <a:pPr algn="r"/>
            <a:r>
              <a:rPr lang="en-US" sz="2400" dirty="0">
                <a:latin typeface="Calibri" pitchFamily="34" charset="0"/>
                <a:cs typeface="Calibri" pitchFamily="34" charset="0"/>
              </a:rPr>
              <a:t>Love is always patient, and love is kind</a:t>
            </a:r>
          </a:p>
          <a:p>
            <a:pPr algn="r"/>
            <a:r>
              <a:rPr lang="en-US" sz="2400" dirty="0">
                <a:latin typeface="Calibri" pitchFamily="34" charset="0"/>
                <a:cs typeface="Calibri" pitchFamily="34" charset="0"/>
              </a:rPr>
              <a:t>Love does not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envy, </a:t>
            </a:r>
          </a:p>
          <a:p>
            <a:pPr algn="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It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does not boast, it is not proud.</a:t>
            </a:r>
          </a:p>
          <a:p>
            <a:pPr algn="r"/>
            <a:r>
              <a:rPr lang="en-US" sz="2400" dirty="0">
                <a:latin typeface="Calibri" pitchFamily="34" charset="0"/>
                <a:cs typeface="Calibri" pitchFamily="34" charset="0"/>
              </a:rPr>
              <a:t>It does no shameful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things.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33400" y="4038600"/>
            <a:ext cx="2362200" cy="2438400"/>
          </a:xfrm>
          <a:prstGeom prst="ellipse">
            <a:avLst/>
          </a:prstGeom>
          <a:blipFill>
            <a:blip r:embed="rId3" cstate="print"/>
            <a:stretch>
              <a:fillRect l="-5000" t="-5000" r="-5000" b="-5000"/>
            </a:stretch>
          </a:blip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3598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01752" y="155448"/>
            <a:ext cx="9144000" cy="388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99" tIns="45048" rIns="91599" bIns="45048">
            <a:spAutoFit/>
          </a:bodyPr>
          <a:lstStyle/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不求自己的益</a:t>
            </a:r>
            <a:r>
              <a:rPr lang="zh-CN" altLang="en-US" sz="3600" spc="-50" dirty="0" smtClean="0">
                <a:latin typeface="FZPY01" pitchFamily="65" charset="-122"/>
                <a:ea typeface="FZPY01" pitchFamily="65" charset="-122"/>
              </a:rPr>
              <a:t>处</a:t>
            </a:r>
            <a:r>
              <a:rPr lang="zh-TW" altLang="zh-CN" sz="3600" spc="-50" dirty="0" smtClean="0">
                <a:latin typeface="FZPY01" pitchFamily="65" charset="-122"/>
                <a:ea typeface="FZPY01" pitchFamily="65" charset="-122"/>
              </a:rPr>
              <a:t> 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不</a:t>
            </a:r>
            <a:r>
              <a:rPr lang="zh-CN" altLang="en-US" sz="3600" spc="-50" dirty="0" smtClean="0">
                <a:latin typeface="FZPY01" pitchFamily="65" charset="-122"/>
                <a:ea typeface="FZPY01" pitchFamily="65" charset="-122"/>
              </a:rPr>
              <a:t>轻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易</a:t>
            </a:r>
            <a:r>
              <a:rPr lang="zh-CN" altLang="en-US" sz="3600" spc="-50" dirty="0" smtClean="0">
                <a:latin typeface="FZPY01" pitchFamily="65" charset="-122"/>
                <a:ea typeface="FZPY01" pitchFamily="65" charset="-122"/>
              </a:rPr>
              <a:t>发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怒</a:t>
            </a:r>
            <a:r>
              <a:rPr lang="zh-TW" altLang="zh-CN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zh-CN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spc="-50" dirty="0" smtClean="0">
                <a:ea typeface="FZPY01" pitchFamily="65" charset="-122"/>
              </a:rPr>
              <a:t>不</a:t>
            </a:r>
            <a:r>
              <a:rPr lang="zh-CN" altLang="en-US" sz="3600" spc="-50" dirty="0" smtClean="0">
                <a:ea typeface="FZPY01" pitchFamily="65" charset="-122"/>
              </a:rPr>
              <a:t>计</a:t>
            </a:r>
            <a:r>
              <a:rPr lang="zh-TW" altLang="en-US" sz="3600" spc="-50" dirty="0" smtClean="0">
                <a:ea typeface="FZPY01" pitchFamily="65" charset="-122"/>
              </a:rPr>
              <a:t>算</a:t>
            </a:r>
            <a:r>
              <a:rPr lang="zh-CN" altLang="en-US" sz="3600" spc="-50" dirty="0" smtClean="0">
                <a:ea typeface="FZPY01" pitchFamily="65" charset="-122"/>
              </a:rPr>
              <a:t>别</a:t>
            </a:r>
            <a:r>
              <a:rPr lang="zh-TW" altLang="en-US" sz="3600" spc="-50" dirty="0" smtClean="0">
                <a:ea typeface="FZPY01" pitchFamily="65" charset="-122"/>
              </a:rPr>
              <a:t>人的</a:t>
            </a:r>
            <a:r>
              <a:rPr lang="zh-CN" altLang="en-US" sz="3600" spc="-50" dirty="0" smtClean="0">
                <a:ea typeface="FZPY01" pitchFamily="65" charset="-122"/>
              </a:rPr>
              <a:t>恶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ea typeface="FZPY01" pitchFamily="65" charset="-122"/>
              </a:rPr>
              <a:t>不喜</a:t>
            </a:r>
            <a:r>
              <a:rPr lang="zh-CN" altLang="en-US" sz="3600" spc="-50" dirty="0" smtClean="0">
                <a:ea typeface="FZPY01" pitchFamily="65" charset="-122"/>
              </a:rPr>
              <a:t>欢</a:t>
            </a:r>
            <a:r>
              <a:rPr lang="zh-TW" altLang="en-US" sz="3600" spc="-50" dirty="0" smtClean="0">
                <a:ea typeface="FZPY01" pitchFamily="65" charset="-122"/>
              </a:rPr>
              <a:t>不</a:t>
            </a:r>
            <a:r>
              <a:rPr lang="zh-CN" altLang="en-US" sz="3600" spc="-50" dirty="0" smtClean="0">
                <a:ea typeface="FZPY01" pitchFamily="65" charset="-122"/>
              </a:rPr>
              <a:t>义</a:t>
            </a:r>
            <a:r>
              <a:rPr lang="zh-TW" altLang="en-US" sz="3600" spc="-50" dirty="0" smtClean="0">
                <a:ea typeface="FZPY01" pitchFamily="65" charset="-122"/>
              </a:rPr>
              <a:t>只喜</a:t>
            </a:r>
            <a:r>
              <a:rPr lang="zh-CN" altLang="en-US" sz="3600" spc="-50" dirty="0" smtClean="0">
                <a:ea typeface="FZPY01" pitchFamily="65" charset="-122"/>
              </a:rPr>
              <a:t>欢</a:t>
            </a:r>
            <a:r>
              <a:rPr lang="zh-TW" altLang="en-US" sz="3600" spc="-50" dirty="0" smtClean="0">
                <a:ea typeface="FZPY01" pitchFamily="65" charset="-122"/>
              </a:rPr>
              <a:t>真理</a:t>
            </a:r>
            <a:endParaRPr lang="zh-CN" altLang="en-US" sz="3600" spc="-50" dirty="0" smtClean="0">
              <a:ea typeface="FZPY01" pitchFamily="65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TSC FKaiZhuyin M5 TT" pitchFamily="49" charset="-120"/>
                <a:ea typeface="FZPY01" pitchFamily="65" charset="-122"/>
              </a:rPr>
              <a:t>凡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事包容</a:t>
            </a:r>
            <a:r>
              <a:rPr lang="zh-TW" altLang="zh-CN" sz="3600" spc="-50" dirty="0">
                <a:latin typeface="TSC FKaiZhuyin M5 TT" pitchFamily="49" charset="-120"/>
                <a:ea typeface="FZPY01" pitchFamily="65" charset="-122"/>
              </a:rPr>
              <a:t> 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 凡事相信</a:t>
            </a:r>
            <a:r>
              <a:rPr lang="zh-TW" altLang="zh-CN" sz="3600" spc="-50" dirty="0">
                <a:latin typeface="TSC FKaiZhuyin M5 TT" pitchFamily="49" charset="-120"/>
                <a:ea typeface="FZPY01" pitchFamily="65" charset="-122"/>
              </a:rPr>
              <a:t> 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 凡事盼望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凡事忍耐</a:t>
            </a:r>
            <a:r>
              <a:rPr lang="zh-TW" altLang="zh-CN" sz="3600" spc="-50" dirty="0">
                <a:latin typeface="TSC FKaiZhuyin M5 TT" pitchFamily="49" charset="-120"/>
                <a:ea typeface="FZPY01" pitchFamily="65" charset="-122"/>
              </a:rPr>
              <a:t> 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 凡事要忍</a:t>
            </a:r>
            <a:r>
              <a:rPr lang="zh-TW" altLang="en-US" sz="3600" spc="-50" dirty="0" smtClean="0">
                <a:latin typeface="TSC FKaiZhuyin M5 TT" pitchFamily="49" charset="-120"/>
                <a:ea typeface="FZPY01" pitchFamily="65" charset="-122"/>
              </a:rPr>
              <a:t>耐  </a:t>
            </a:r>
            <a:r>
              <a:rPr lang="zh-CN" altLang="en-US" sz="3600" spc="-50" dirty="0" smtClean="0">
                <a:latin typeface="TSC FKaiZhuyin M5 TT" pitchFamily="49" charset="-120"/>
                <a:ea typeface="FZPY01" pitchFamily="65" charset="-122"/>
              </a:rPr>
              <a:t>爱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是永不止息</a:t>
            </a:r>
            <a:endParaRPr lang="en-US" sz="3600" spc="-50" dirty="0">
              <a:latin typeface="TSC FKaiZhuyin M5 TT" pitchFamily="49" charset="-120"/>
              <a:ea typeface="FZPY01" pitchFamily="65" charset="-122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6405" y="6247805"/>
            <a:ext cx="1905000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4048" y="384048"/>
            <a:ext cx="9144000" cy="388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99" tIns="45048" rIns="91599" bIns="45048">
            <a:spAutoFit/>
          </a:bodyPr>
          <a:lstStyle/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不求自己的益處</a:t>
            </a:r>
            <a:endParaRPr lang="zh-TW" altLang="zh-CN" sz="3600" spc="-50" dirty="0" smtClean="0">
              <a:latin typeface="KaiTi" pitchFamily="49" charset="-122"/>
              <a:ea typeface="KaiTi" pitchFamily="49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不輕易發怒</a:t>
            </a:r>
            <a:r>
              <a:rPr lang="zh-CN" altLang="en-US" sz="3600" spc="-50" dirty="0" smtClean="0">
                <a:latin typeface="KaiTi" pitchFamily="49" charset="-122"/>
                <a:ea typeface="KaiTi" pitchFamily="49" charset="-122"/>
              </a:rPr>
              <a:t>，</a:t>
            </a: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不計算別人的惡</a:t>
            </a:r>
            <a:r>
              <a:rPr lang="zh-CN" altLang="en-US" sz="3600" spc="-50" dirty="0" smtClean="0">
                <a:latin typeface="KaiTi" pitchFamily="49" charset="-122"/>
                <a:ea typeface="KaiTi" pitchFamily="49" charset="-122"/>
              </a:rPr>
              <a:t>，</a:t>
            </a:r>
            <a:endParaRPr lang="zh-TW" altLang="zh-CN" sz="3600" spc="-50" dirty="0" smtClean="0">
              <a:latin typeface="KaiTi" pitchFamily="49" charset="-122"/>
              <a:ea typeface="KaiTi" pitchFamily="49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不喜歡不義只喜歡真理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凡</a:t>
            </a:r>
            <a:r>
              <a:rPr lang="zh-TW" altLang="en-US" sz="3600" spc="-50" dirty="0">
                <a:latin typeface="KaiTi" pitchFamily="49" charset="-122"/>
                <a:ea typeface="KaiTi" pitchFamily="49" charset="-122"/>
              </a:rPr>
              <a:t>事包容，凡事相信，凡事盼望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>
                <a:latin typeface="KaiTi" pitchFamily="49" charset="-122"/>
                <a:ea typeface="KaiTi" pitchFamily="49" charset="-122"/>
              </a:rPr>
              <a:t>凡事忍耐，凡事要忍</a:t>
            </a: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耐，愛</a:t>
            </a:r>
            <a:r>
              <a:rPr lang="zh-TW" altLang="en-US" sz="3600" spc="-50" dirty="0">
                <a:latin typeface="KaiTi" pitchFamily="49" charset="-122"/>
                <a:ea typeface="KaiTi" pitchFamily="49" charset="-122"/>
              </a:rPr>
              <a:t>是永不止息</a:t>
            </a:r>
            <a:endParaRPr lang="en-US" sz="3600" spc="-5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8563429" cy="200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And it is not self-seeking, nor angered easily,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It keeps no record of wrongs.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Likes not evil, but rejoices with truth.</a:t>
            </a:r>
          </a:p>
          <a:p>
            <a:pPr>
              <a:spcBef>
                <a:spcPct val="1000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Love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always protects, always trusts, it always hopes.</a:t>
            </a:r>
          </a:p>
          <a:p>
            <a:pPr>
              <a:spcBef>
                <a:spcPct val="1000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It always perseveres,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perseveres, Love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never, never fail.</a:t>
            </a:r>
          </a:p>
        </p:txBody>
      </p:sp>
    </p:spTree>
    <p:extLst>
      <p:ext uri="{BB962C8B-B14F-4D97-AF65-F5344CB8AC3E}">
        <p14:creationId xmlns:p14="http://schemas.microsoft.com/office/powerpoint/2010/main" xmlns="" val="3606668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81000" y="4206240"/>
            <a:ext cx="2362200" cy="2438400"/>
          </a:xfrm>
          <a:prstGeom prst="ellipse">
            <a:avLst/>
          </a:prstGeom>
          <a:blipFill>
            <a:blip r:embed="rId2" cstate="print"/>
            <a:stretch>
              <a:fillRect l="-5000" t="-5000" r="-5000" b="-5000"/>
            </a:stretch>
          </a:blip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4048"/>
            <a:ext cx="8610600" cy="3077766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>
                <a:latin typeface="KaiTi" pitchFamily="49" charset="-122"/>
                <a:ea typeface="KaiTi" pitchFamily="49" charset="-122"/>
              </a:rPr>
              <a:t>主的慈愛堅定不止息；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>
                <a:latin typeface="KaiTi" pitchFamily="49" charset="-122"/>
                <a:ea typeface="KaiTi" pitchFamily="49" charset="-122"/>
              </a:rPr>
              <a:t>祂的憐憫也永不斷絕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>
                <a:latin typeface="KaiTi" pitchFamily="49" charset="-122"/>
                <a:ea typeface="KaiTi" pitchFamily="49" charset="-122"/>
              </a:rPr>
              <a:t>每早晨都是新的，更新的早晨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>
                <a:latin typeface="KaiTi" pitchFamily="49" charset="-122"/>
                <a:ea typeface="KaiTi" pitchFamily="49" charset="-122"/>
              </a:rPr>
              <a:t>主的信實極廣大，主的信實廣大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4320" y="144099"/>
            <a:ext cx="8610600" cy="3077766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主的慈爱坚定不止息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他的怜悯也永不断绝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每早晨都是新的    更新的早晨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主的信实极广大    主的信实广大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09800" y="3707136"/>
            <a:ext cx="5867400" cy="230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493" tIns="43247" rIns="86493" bIns="43247">
            <a:spAutoFit/>
          </a:bodyPr>
          <a:lstStyle/>
          <a:p>
            <a:pPr algn="r"/>
            <a:r>
              <a:rPr lang="en-US" sz="2400" dirty="0">
                <a:latin typeface="Calibri" pitchFamily="34" charset="0"/>
                <a:cs typeface="Calibri" pitchFamily="34" charset="0"/>
              </a:rPr>
              <a:t>The steadfast love of the Lord never ceases</a:t>
            </a:r>
          </a:p>
          <a:p>
            <a:pPr algn="r"/>
            <a:r>
              <a:rPr lang="en-US" sz="2400" dirty="0">
                <a:latin typeface="Calibri" pitchFamily="34" charset="0"/>
                <a:cs typeface="Calibri" pitchFamily="34" charset="0"/>
              </a:rPr>
              <a:t>His mercies never come to an end</a:t>
            </a:r>
          </a:p>
          <a:p>
            <a:pPr algn="r"/>
            <a:r>
              <a:rPr lang="en-US" sz="2400" dirty="0">
                <a:latin typeface="Calibri" pitchFamily="34" charset="0"/>
                <a:cs typeface="Calibri" pitchFamily="34" charset="0"/>
              </a:rPr>
              <a:t>They are new every morning,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New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every morning</a:t>
            </a:r>
          </a:p>
          <a:p>
            <a:pPr algn="r"/>
            <a:r>
              <a:rPr lang="en-US" sz="2400" dirty="0">
                <a:latin typeface="Calibri" pitchFamily="34" charset="0"/>
                <a:cs typeface="Calibri" pitchFamily="34" charset="0"/>
              </a:rPr>
              <a:t>Great is Thy faithfulness, O Lord</a:t>
            </a:r>
          </a:p>
          <a:p>
            <a:pPr algn="r"/>
            <a:r>
              <a:rPr lang="en-US" sz="2400" dirty="0">
                <a:latin typeface="Calibri" pitchFamily="34" charset="0"/>
                <a:cs typeface="Calibri" pitchFamily="34" charset="0"/>
              </a:rPr>
              <a:t>Great is Thy faithfulness</a:t>
            </a:r>
          </a:p>
        </p:txBody>
      </p:sp>
    </p:spTree>
    <p:extLst>
      <p:ext uri="{BB962C8B-B14F-4D97-AF65-F5344CB8AC3E}">
        <p14:creationId xmlns:p14="http://schemas.microsoft.com/office/powerpoint/2010/main" xmlns="" val="41087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01752" y="155448"/>
            <a:ext cx="9144000" cy="388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99" tIns="45048" rIns="91599" bIns="45048">
            <a:spAutoFit/>
          </a:bodyPr>
          <a:lstStyle/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不求自己的益</a:t>
            </a:r>
            <a:r>
              <a:rPr lang="zh-CN" altLang="en-US" sz="3600" spc="-50" dirty="0" smtClean="0">
                <a:latin typeface="FZPY01" pitchFamily="65" charset="-122"/>
                <a:ea typeface="FZPY01" pitchFamily="65" charset="-122"/>
              </a:rPr>
              <a:t>处</a:t>
            </a:r>
            <a:r>
              <a:rPr lang="zh-TW" altLang="zh-CN" sz="3600" spc="-50" dirty="0" smtClean="0">
                <a:latin typeface="FZPY01" pitchFamily="65" charset="-122"/>
                <a:ea typeface="FZPY01" pitchFamily="65" charset="-122"/>
              </a:rPr>
              <a:t> 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不</a:t>
            </a:r>
            <a:r>
              <a:rPr lang="zh-CN" altLang="en-US" sz="3600" spc="-50" dirty="0" smtClean="0">
                <a:latin typeface="FZPY01" pitchFamily="65" charset="-122"/>
                <a:ea typeface="FZPY01" pitchFamily="65" charset="-122"/>
              </a:rPr>
              <a:t>轻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易</a:t>
            </a:r>
            <a:r>
              <a:rPr lang="zh-CN" altLang="en-US" sz="3600" spc="-50" dirty="0" smtClean="0">
                <a:latin typeface="FZPY01" pitchFamily="65" charset="-122"/>
                <a:ea typeface="FZPY01" pitchFamily="65" charset="-122"/>
              </a:rPr>
              <a:t>发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怒</a:t>
            </a:r>
            <a:r>
              <a:rPr lang="zh-TW" altLang="zh-CN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zh-CN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spc="-5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TW" altLang="en-US" sz="3600" spc="-50" dirty="0" smtClean="0">
                <a:ea typeface="FZPY01" pitchFamily="65" charset="-122"/>
              </a:rPr>
              <a:t>不</a:t>
            </a:r>
            <a:r>
              <a:rPr lang="zh-CN" altLang="en-US" sz="3600" spc="-50" dirty="0" smtClean="0">
                <a:ea typeface="FZPY01" pitchFamily="65" charset="-122"/>
              </a:rPr>
              <a:t>计</a:t>
            </a:r>
            <a:r>
              <a:rPr lang="zh-TW" altLang="en-US" sz="3600" spc="-50" dirty="0" smtClean="0">
                <a:ea typeface="FZPY01" pitchFamily="65" charset="-122"/>
              </a:rPr>
              <a:t>算</a:t>
            </a:r>
            <a:r>
              <a:rPr lang="zh-CN" altLang="en-US" sz="3600" spc="-50" dirty="0" smtClean="0">
                <a:ea typeface="FZPY01" pitchFamily="65" charset="-122"/>
              </a:rPr>
              <a:t>别</a:t>
            </a:r>
            <a:r>
              <a:rPr lang="zh-TW" altLang="en-US" sz="3600" spc="-50" dirty="0" smtClean="0">
                <a:ea typeface="FZPY01" pitchFamily="65" charset="-122"/>
              </a:rPr>
              <a:t>人的</a:t>
            </a:r>
            <a:r>
              <a:rPr lang="zh-CN" altLang="en-US" sz="3600" spc="-50" dirty="0" smtClean="0">
                <a:ea typeface="FZPY01" pitchFamily="65" charset="-122"/>
              </a:rPr>
              <a:t>恶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ea typeface="FZPY01" pitchFamily="65" charset="-122"/>
              </a:rPr>
              <a:t>不喜</a:t>
            </a:r>
            <a:r>
              <a:rPr lang="zh-CN" altLang="en-US" sz="3600" spc="-50" dirty="0" smtClean="0">
                <a:ea typeface="FZPY01" pitchFamily="65" charset="-122"/>
              </a:rPr>
              <a:t>欢</a:t>
            </a:r>
            <a:r>
              <a:rPr lang="zh-TW" altLang="en-US" sz="3600" spc="-50" dirty="0" smtClean="0">
                <a:ea typeface="FZPY01" pitchFamily="65" charset="-122"/>
              </a:rPr>
              <a:t>不</a:t>
            </a:r>
            <a:r>
              <a:rPr lang="zh-CN" altLang="en-US" sz="3600" spc="-50" dirty="0" smtClean="0">
                <a:ea typeface="FZPY01" pitchFamily="65" charset="-122"/>
              </a:rPr>
              <a:t>义</a:t>
            </a:r>
            <a:r>
              <a:rPr lang="zh-TW" altLang="en-US" sz="3600" spc="-50" dirty="0" smtClean="0">
                <a:ea typeface="FZPY01" pitchFamily="65" charset="-122"/>
              </a:rPr>
              <a:t>只喜</a:t>
            </a:r>
            <a:r>
              <a:rPr lang="zh-CN" altLang="en-US" sz="3600" spc="-50" dirty="0" smtClean="0">
                <a:ea typeface="FZPY01" pitchFamily="65" charset="-122"/>
              </a:rPr>
              <a:t>欢</a:t>
            </a:r>
            <a:r>
              <a:rPr lang="zh-TW" altLang="en-US" sz="3600" spc="-50" dirty="0" smtClean="0">
                <a:ea typeface="FZPY01" pitchFamily="65" charset="-122"/>
              </a:rPr>
              <a:t>真理</a:t>
            </a:r>
            <a:endParaRPr lang="zh-CN" altLang="en-US" sz="3600" spc="-50" dirty="0" smtClean="0">
              <a:ea typeface="FZPY01" pitchFamily="65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TSC FKaiZhuyin M5 TT" pitchFamily="49" charset="-120"/>
                <a:ea typeface="FZPY01" pitchFamily="65" charset="-122"/>
              </a:rPr>
              <a:t>凡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事包容</a:t>
            </a:r>
            <a:r>
              <a:rPr lang="zh-TW" altLang="zh-CN" sz="3600" spc="-50" dirty="0">
                <a:latin typeface="TSC FKaiZhuyin M5 TT" pitchFamily="49" charset="-120"/>
                <a:ea typeface="FZPY01" pitchFamily="65" charset="-122"/>
              </a:rPr>
              <a:t> 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 凡事相信</a:t>
            </a:r>
            <a:r>
              <a:rPr lang="zh-TW" altLang="zh-CN" sz="3600" spc="-50" dirty="0">
                <a:latin typeface="TSC FKaiZhuyin M5 TT" pitchFamily="49" charset="-120"/>
                <a:ea typeface="FZPY01" pitchFamily="65" charset="-122"/>
              </a:rPr>
              <a:t> 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 凡事盼望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凡事忍耐</a:t>
            </a:r>
            <a:r>
              <a:rPr lang="zh-TW" altLang="zh-CN" sz="3600" spc="-50" dirty="0">
                <a:latin typeface="TSC FKaiZhuyin M5 TT" pitchFamily="49" charset="-120"/>
                <a:ea typeface="FZPY01" pitchFamily="65" charset="-122"/>
              </a:rPr>
              <a:t> 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 凡事要忍</a:t>
            </a:r>
            <a:r>
              <a:rPr lang="zh-TW" altLang="en-US" sz="3600" spc="-50" dirty="0" smtClean="0">
                <a:latin typeface="TSC FKaiZhuyin M5 TT" pitchFamily="49" charset="-120"/>
                <a:ea typeface="FZPY01" pitchFamily="65" charset="-122"/>
              </a:rPr>
              <a:t>耐  </a:t>
            </a:r>
            <a:r>
              <a:rPr lang="zh-CN" altLang="en-US" sz="3600" spc="-50" dirty="0" smtClean="0">
                <a:latin typeface="TSC FKaiZhuyin M5 TT" pitchFamily="49" charset="-120"/>
                <a:ea typeface="FZPY01" pitchFamily="65" charset="-122"/>
              </a:rPr>
              <a:t>爱</a:t>
            </a:r>
            <a:r>
              <a:rPr lang="zh-TW" altLang="en-US" sz="3600" spc="-50" dirty="0">
                <a:latin typeface="TSC FKaiZhuyin M5 TT" pitchFamily="49" charset="-120"/>
                <a:ea typeface="FZPY01" pitchFamily="65" charset="-122"/>
              </a:rPr>
              <a:t>是永不止息</a:t>
            </a:r>
            <a:endParaRPr lang="en-US" sz="3600" spc="-50" dirty="0">
              <a:latin typeface="TSC FKaiZhuyin M5 TT" pitchFamily="49" charset="-120"/>
              <a:ea typeface="FZPY01" pitchFamily="65" charset="-122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6405" y="6247805"/>
            <a:ext cx="1905000" cy="45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4048" y="384048"/>
            <a:ext cx="9144000" cy="388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599" tIns="45048" rIns="91599" bIns="45048">
            <a:spAutoFit/>
          </a:bodyPr>
          <a:lstStyle/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不求自己的益處</a:t>
            </a:r>
            <a:endParaRPr lang="zh-TW" altLang="zh-CN" sz="3600" spc="-50" dirty="0" smtClean="0">
              <a:latin typeface="KaiTi" pitchFamily="49" charset="-122"/>
              <a:ea typeface="KaiTi" pitchFamily="49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不輕易發怒</a:t>
            </a:r>
            <a:r>
              <a:rPr lang="zh-CN" altLang="en-US" sz="3600" spc="-50" dirty="0" smtClean="0">
                <a:latin typeface="KaiTi" pitchFamily="49" charset="-122"/>
                <a:ea typeface="KaiTi" pitchFamily="49" charset="-122"/>
              </a:rPr>
              <a:t>，</a:t>
            </a: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不計算別人的惡</a:t>
            </a:r>
            <a:r>
              <a:rPr lang="zh-CN" altLang="en-US" sz="3600" spc="-50" dirty="0" smtClean="0">
                <a:latin typeface="KaiTi" pitchFamily="49" charset="-122"/>
                <a:ea typeface="KaiTi" pitchFamily="49" charset="-122"/>
              </a:rPr>
              <a:t>，</a:t>
            </a:r>
            <a:endParaRPr lang="zh-TW" altLang="zh-CN" sz="3600" spc="-50" dirty="0" smtClean="0">
              <a:latin typeface="KaiTi" pitchFamily="49" charset="-122"/>
              <a:ea typeface="KaiTi" pitchFamily="49" charset="-122"/>
            </a:endParaRP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不喜歡不義只喜歡真理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凡</a:t>
            </a:r>
            <a:r>
              <a:rPr lang="zh-TW" altLang="en-US" sz="3600" spc="-50" dirty="0">
                <a:latin typeface="KaiTi" pitchFamily="49" charset="-122"/>
                <a:ea typeface="KaiTi" pitchFamily="49" charset="-122"/>
              </a:rPr>
              <a:t>事包容，凡事相信，凡事盼望</a:t>
            </a:r>
          </a:p>
          <a:p>
            <a:pPr defTabSz="914485">
              <a:spcBef>
                <a:spcPts val="1000"/>
              </a:spcBef>
              <a:spcAft>
                <a:spcPts val="1000"/>
              </a:spcAft>
            </a:pPr>
            <a:r>
              <a:rPr lang="zh-TW" altLang="en-US" sz="3600" spc="-50" dirty="0">
                <a:latin typeface="KaiTi" pitchFamily="49" charset="-122"/>
                <a:ea typeface="KaiTi" pitchFamily="49" charset="-122"/>
              </a:rPr>
              <a:t>凡事忍耐，凡事要忍</a:t>
            </a:r>
            <a:r>
              <a:rPr lang="zh-TW" altLang="en-US" sz="3600" spc="-50" dirty="0" smtClean="0">
                <a:latin typeface="KaiTi" pitchFamily="49" charset="-122"/>
                <a:ea typeface="KaiTi" pitchFamily="49" charset="-122"/>
              </a:rPr>
              <a:t>耐，愛</a:t>
            </a:r>
            <a:r>
              <a:rPr lang="zh-TW" altLang="en-US" sz="3600" spc="-50" dirty="0">
                <a:latin typeface="KaiTi" pitchFamily="49" charset="-122"/>
                <a:ea typeface="KaiTi" pitchFamily="49" charset="-122"/>
              </a:rPr>
              <a:t>是永不止息</a:t>
            </a:r>
            <a:endParaRPr lang="en-US" sz="3600" spc="-5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8563429" cy="200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And it is not self-seeking, nor angered easily,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It keeps no record of wrongs.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Likes not evil, but rejoices with truth.</a:t>
            </a:r>
          </a:p>
          <a:p>
            <a:pPr>
              <a:spcBef>
                <a:spcPct val="10000"/>
              </a:spcBef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Love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always protects, always trusts, it always hopes.</a:t>
            </a:r>
          </a:p>
          <a:p>
            <a:pPr>
              <a:spcBef>
                <a:spcPct val="10000"/>
              </a:spcBef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It always perseveres,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perseveres, Love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never, never fail.</a:t>
            </a:r>
          </a:p>
        </p:txBody>
      </p:sp>
    </p:spTree>
    <p:extLst>
      <p:ext uri="{BB962C8B-B14F-4D97-AF65-F5344CB8AC3E}">
        <p14:creationId xmlns:p14="http://schemas.microsoft.com/office/powerpoint/2010/main" xmlns="" val="3158757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KaiTi" pitchFamily="49" charset="-122"/>
                <a:ea typeface="KaiTi" pitchFamily="49" charset="-122"/>
              </a:rPr>
              <a:t>耶穌愛你</a:t>
            </a:r>
            <a:endParaRPr lang="en-US" sz="48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Jesus Loves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4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7169"/>
            <a:ext cx="9144000" cy="66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3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KaiTi" pitchFamily="49" charset="-122"/>
                <a:ea typeface="KaiTi" pitchFamily="49" charset="-122"/>
              </a:rPr>
              <a:t>神是愛</a:t>
            </a:r>
            <a:endParaRPr lang="en-US" sz="48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God is 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2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4048"/>
            <a:ext cx="8610600" cy="388824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神是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愛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！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打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开你的心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高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聲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扬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神是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愛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！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把它</a:t>
            </a:r>
            <a:r>
              <a:rPr lang="zh-TW" altLang="en-US" sz="3600" dirty="0">
                <a:latin typeface="KaiTi" pitchFamily="49" charset="-122"/>
                <a:ea typeface="KaiTi" pitchFamily="49" charset="-122"/>
              </a:rPr>
              <a:t>告訴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各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地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方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祂創造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天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空和那深海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洋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祂</a:t>
            </a:r>
            <a:r>
              <a:rPr lang="zh-TW" altLang="en-US" sz="3600" dirty="0">
                <a:latin typeface="KaiTi" pitchFamily="49" charset="-122"/>
                <a:ea typeface="KaiTi" pitchFamily="49" charset="-122"/>
              </a:rPr>
              <a:t>創造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飛鳥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和那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蜜蜂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忙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祂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造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一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切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為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你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和我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，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因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神是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愛</a:t>
            </a:r>
            <a:endParaRPr lang="zh-CN" altLang="en-US" sz="36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4099"/>
            <a:ext cx="8610600" cy="388824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"/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神是爱  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打开你的心高声扬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"/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神是爱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   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把它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告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诉各地方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"/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他创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造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天空和那深海洋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他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创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造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飞鸟和那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蜜蜂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忙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他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造一切为你和我   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因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神是爱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8563429" cy="200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God is love, Open up your heart and shout it.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God is love, tell all the world about it.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He made the heaven and the deep blue sea.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He made the birds and the honey bee,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He made them all for you and me, for God is love.</a:t>
            </a:r>
          </a:p>
        </p:txBody>
      </p:sp>
    </p:spTree>
    <p:extLst>
      <p:ext uri="{BB962C8B-B14F-4D97-AF65-F5344CB8AC3E}">
        <p14:creationId xmlns:p14="http://schemas.microsoft.com/office/powerpoint/2010/main" xmlns="" val="21436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4048"/>
            <a:ext cx="8610600" cy="3077766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神是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愛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，空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氣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中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我能体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会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恩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典中我能体会，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随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時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我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都能体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会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从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最深的海洋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，到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那最高高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的山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萬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物都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告訴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我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神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是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愛</a:t>
            </a:r>
            <a:endParaRPr lang="en-US" sz="36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4099"/>
            <a:ext cx="8610600" cy="3077766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"/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神是爱    空气中我能体会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"/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恩典中我能体会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  随时我</a:t>
            </a:r>
            <a:r>
              <a:rPr lang="zh-CN" altLang="en-US" sz="3600" dirty="0" smtClean="0">
                <a:latin typeface="FZPY02" pitchFamily="65" charset="-122"/>
                <a:ea typeface="FZPY02" pitchFamily="65" charset="-122"/>
              </a:rPr>
              <a:t>都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能体会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"/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从最深的海洋   到那最高高的山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"/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万物</a:t>
            </a:r>
            <a:r>
              <a:rPr lang="zh-CN" altLang="en-US" sz="3600" dirty="0" smtClean="0">
                <a:latin typeface="FZPY02" pitchFamily="65" charset="-122"/>
                <a:ea typeface="FZPY02" pitchFamily="65" charset="-122"/>
              </a:rPr>
              <a:t>都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告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诉我神是爱</a:t>
            </a:r>
            <a:endParaRPr lang="en-US" sz="3600" dirty="0">
              <a:latin typeface="FZPY01" pitchFamily="65" charset="-122"/>
              <a:ea typeface="FZPY01" pitchFamily="65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8563429" cy="156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God is love, I can feel it in the air,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I can feel His tender care, I can feel it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ev'rywhere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From the deepest ocean, to the highest mount above,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All creation tells me God is love.</a:t>
            </a:r>
          </a:p>
        </p:txBody>
      </p:sp>
    </p:spTree>
    <p:extLst>
      <p:ext uri="{BB962C8B-B14F-4D97-AF65-F5344CB8AC3E}">
        <p14:creationId xmlns:p14="http://schemas.microsoft.com/office/powerpoint/2010/main" xmlns="" val="35622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4048"/>
            <a:ext cx="8610600" cy="388824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神是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愛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！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打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开你的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心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盡聲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扬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神是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愛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！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祂願世人知道祂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祂創造</a:t>
            </a:r>
            <a:r>
              <a:rPr lang="zh-TW" altLang="en-US" sz="3600" dirty="0">
                <a:latin typeface="KaiTi" pitchFamily="49" charset="-122"/>
                <a:ea typeface="KaiTi" pitchFamily="49" charset="-122"/>
              </a:rPr>
              <a:t>玫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瑰和那蔓藤長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祂</a:t>
            </a:r>
            <a:r>
              <a:rPr lang="zh-TW" altLang="en-US" sz="3600" dirty="0">
                <a:latin typeface="KaiTi" pitchFamily="49" charset="-122"/>
                <a:ea typeface="KaiTi" pitchFamily="49" charset="-122"/>
              </a:rPr>
              <a:t>創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造</a:t>
            </a:r>
            <a:r>
              <a:rPr lang="zh-TW" altLang="en-US" sz="3600" dirty="0">
                <a:latin typeface="KaiTi" pitchFamily="49" charset="-122"/>
                <a:ea typeface="KaiTi" pitchFamily="49" charset="-122"/>
              </a:rPr>
              <a:t>樹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木和那星閃亮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祂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造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一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切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為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你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和我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，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因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神是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愛</a:t>
            </a:r>
            <a:endParaRPr lang="zh-CN" altLang="en-US" sz="36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4099"/>
            <a:ext cx="8610600" cy="388824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神是爱  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打开你的心尽声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扬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神是爱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   他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愿世人知道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他</a:t>
            </a:r>
            <a:endParaRPr lang="en-US" altLang="zh-TW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他创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造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玫瑰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和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那</a:t>
            </a:r>
            <a:r>
              <a:rPr lang="zh-CN" altLang="en-US" sz="3600" dirty="0">
                <a:latin typeface="FZPY02" pitchFamily="65" charset="-122"/>
                <a:ea typeface="FZPY02" pitchFamily="65" charset="-122"/>
              </a:rPr>
              <a:t>蔓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藤</a:t>
            </a:r>
            <a:r>
              <a:rPr lang="zh-CN" altLang="en-US" sz="3600" dirty="0" smtClean="0">
                <a:latin typeface="FZPY02" pitchFamily="65" charset="-122"/>
                <a:ea typeface="FZPY02" pitchFamily="65" charset="-122"/>
              </a:rPr>
              <a:t>长</a:t>
            </a:r>
            <a:endParaRPr lang="en-US" altLang="zh-CN" sz="3600" dirty="0" smtClean="0">
              <a:latin typeface="FZPY02" pitchFamily="65" charset="-122"/>
              <a:ea typeface="FZPY02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他创造树木和那星闪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亮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他造一切为你和我   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因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神是爱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8563429" cy="200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God is love, Open up your heart and shout it.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God is love,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He wants us to know Him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He made 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roses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and 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vines to grow.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He made 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trees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and the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shining stars,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He made them all for you and me, for God is love.</a:t>
            </a:r>
          </a:p>
        </p:txBody>
      </p:sp>
    </p:spTree>
    <p:extLst>
      <p:ext uri="{BB962C8B-B14F-4D97-AF65-F5344CB8AC3E}">
        <p14:creationId xmlns:p14="http://schemas.microsoft.com/office/powerpoint/2010/main" xmlns="" val="5719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4048"/>
            <a:ext cx="8610600" cy="3077766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神是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愛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，空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氣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中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我能体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会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恩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典中我能体会，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随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時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我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都能体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会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从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最深的海洋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，到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那最高高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的山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萬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物都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告訴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我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神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是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愛</a:t>
            </a:r>
            <a:endParaRPr lang="en-US" sz="36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4099"/>
            <a:ext cx="8610600" cy="3077766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"/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神是爱    空气中我能体会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"/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恩典中我能体会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  随时我</a:t>
            </a:r>
            <a:r>
              <a:rPr lang="zh-CN" altLang="en-US" sz="3600" dirty="0" smtClean="0">
                <a:latin typeface="FZPY02" pitchFamily="65" charset="-122"/>
                <a:ea typeface="FZPY02" pitchFamily="65" charset="-122"/>
              </a:rPr>
              <a:t>都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能体会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"/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从最深的海洋   到那最高高的山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Wingdings"/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万物</a:t>
            </a:r>
            <a:r>
              <a:rPr lang="zh-CN" altLang="en-US" sz="3600" dirty="0" smtClean="0">
                <a:latin typeface="FZPY02" pitchFamily="65" charset="-122"/>
                <a:ea typeface="FZPY02" pitchFamily="65" charset="-122"/>
              </a:rPr>
              <a:t>都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告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诉我神是爱</a:t>
            </a:r>
            <a:endParaRPr lang="en-US" sz="3600" dirty="0">
              <a:latin typeface="FZPY01" pitchFamily="65" charset="-122"/>
              <a:ea typeface="FZPY01" pitchFamily="65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8563429" cy="156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God is love, I can feel it in the air,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I can feel His tender care, I can feel it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ev'rywhere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From the deepest ocean, to the highest mount above,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All creation tells me God is love.</a:t>
            </a:r>
          </a:p>
        </p:txBody>
      </p:sp>
    </p:spTree>
    <p:extLst>
      <p:ext uri="{BB962C8B-B14F-4D97-AF65-F5344CB8AC3E}">
        <p14:creationId xmlns:p14="http://schemas.microsoft.com/office/powerpoint/2010/main" xmlns="" val="21115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4048"/>
            <a:ext cx="8610600" cy="388824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神是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愛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！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天地和萬物都宣揚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神是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愛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！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祂願世人分享祂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祂為失喪人預備生命路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用祂大能的手來拯救他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祂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造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一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切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為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你</a:t>
            </a:r>
            <a:r>
              <a:rPr lang="zh-CN" altLang="en-US" sz="3600" dirty="0">
                <a:latin typeface="KaiTi" pitchFamily="49" charset="-122"/>
                <a:ea typeface="KaiTi" pitchFamily="49" charset="-122"/>
              </a:rPr>
              <a:t>和我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，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因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神是</a:t>
            </a:r>
            <a:r>
              <a:rPr lang="zh-TW" altLang="en-US" sz="3600" dirty="0" smtClean="0">
                <a:latin typeface="KaiTi" pitchFamily="49" charset="-122"/>
                <a:ea typeface="KaiTi" pitchFamily="49" charset="-122"/>
              </a:rPr>
              <a:t>愛</a:t>
            </a:r>
            <a:endParaRPr lang="zh-CN" altLang="en-US" sz="36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44099"/>
            <a:ext cx="8610600" cy="388824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神是爱  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 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天地和万物</a:t>
            </a:r>
            <a:r>
              <a:rPr lang="zh-CN" altLang="en-US" sz="3600" dirty="0">
                <a:latin typeface="FZPY02" pitchFamily="65" charset="-122"/>
                <a:ea typeface="FZPY02" pitchFamily="65" charset="-122"/>
              </a:rPr>
              <a:t>都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宣扬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神是爱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   他愿</a:t>
            </a:r>
            <a:r>
              <a:rPr lang="zh-TW" altLang="en-US" sz="3600" dirty="0">
                <a:latin typeface="FZPY01" pitchFamily="65" charset="-122"/>
                <a:ea typeface="FZPY01" pitchFamily="65" charset="-122"/>
              </a:rPr>
              <a:t>世人分享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他</a:t>
            </a:r>
            <a:endParaRPr lang="en-US" altLang="zh-TW" sz="3600" dirty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他</a:t>
            </a: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为失丧人预备生命路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>
                <a:latin typeface="FZPY01" pitchFamily="65" charset="-122"/>
                <a:ea typeface="FZPY01" pitchFamily="65" charset="-122"/>
              </a:rPr>
              <a:t>用他大能的手来拯救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他</a:t>
            </a:r>
            <a:endParaRPr lang="en-US" altLang="zh-CN" sz="3600" dirty="0" smtClean="0">
              <a:latin typeface="FZPY01" pitchFamily="65" charset="-122"/>
              <a:ea typeface="FZPY01" pitchFamily="65" charset="-122"/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他造一切为你和我   </a:t>
            </a:r>
            <a:r>
              <a:rPr lang="zh-TW" altLang="en-US" sz="3600" dirty="0" smtClean="0">
                <a:latin typeface="FZPY01" pitchFamily="65" charset="-122"/>
                <a:ea typeface="FZPY01" pitchFamily="65" charset="-122"/>
              </a:rPr>
              <a:t>因</a:t>
            </a:r>
            <a:r>
              <a:rPr lang="zh-CN" altLang="en-US" sz="3600" dirty="0" smtClean="0">
                <a:latin typeface="FZPY01" pitchFamily="65" charset="-122"/>
                <a:ea typeface="FZPY01" pitchFamily="65" charset="-122"/>
              </a:rPr>
              <a:t>神是爱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8563429" cy="200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God is love, heaven and earth declare it.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God is love, He wants the world to share it.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He made the living way for fallen man,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Lifted him up by His mighty hand,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Gave him a place in the glory land, for God is love.</a:t>
            </a:r>
          </a:p>
        </p:txBody>
      </p:sp>
    </p:spTree>
    <p:extLst>
      <p:ext uri="{BB962C8B-B14F-4D97-AF65-F5344CB8AC3E}">
        <p14:creationId xmlns:p14="http://schemas.microsoft.com/office/powerpoint/2010/main" xmlns="" val="32333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358</TotalTime>
  <Words>3212</Words>
  <Application>Microsoft Office PowerPoint</Application>
  <PresentationFormat>On-screen Show (4:3)</PresentationFormat>
  <Paragraphs>339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KaiTi</vt:lpstr>
      <vt:lpstr>Calibri</vt:lpstr>
      <vt:lpstr>Wingdings</vt:lpstr>
      <vt:lpstr>新細明體</vt:lpstr>
      <vt:lpstr>FZPY01</vt:lpstr>
      <vt:lpstr>FZPY02</vt:lpstr>
      <vt:lpstr>TSC FKaiZhuyin M5 TT</vt:lpstr>
      <vt:lpstr>Wingdings 2</vt:lpstr>
      <vt:lpstr>Oriel</vt:lpstr>
      <vt:lpstr>母親節主日崇拜</vt:lpstr>
      <vt:lpstr>堅定的愛</vt:lpstr>
      <vt:lpstr>Slide 3</vt:lpstr>
      <vt:lpstr>神是愛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神的孩子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愛的真諦</vt:lpstr>
      <vt:lpstr>Slide 24</vt:lpstr>
      <vt:lpstr>Slide 25</vt:lpstr>
      <vt:lpstr>Slide 26</vt:lpstr>
      <vt:lpstr>愛的真諦</vt:lpstr>
      <vt:lpstr>Slide 28</vt:lpstr>
      <vt:lpstr>Slide 29</vt:lpstr>
      <vt:lpstr>Slide 30</vt:lpstr>
      <vt:lpstr>耶穌愛你</vt:lpstr>
      <vt:lpstr>Slide 32</vt:lpstr>
      <vt:lpstr>Slide 33</vt:lpstr>
      <vt:lpstr>Slide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Ng</dc:creator>
  <cp:lastModifiedBy>gkcccc</cp:lastModifiedBy>
  <cp:revision>45</cp:revision>
  <dcterms:created xsi:type="dcterms:W3CDTF">2012-05-12T04:51:38Z</dcterms:created>
  <dcterms:modified xsi:type="dcterms:W3CDTF">2012-05-13T14:44:59Z</dcterms:modified>
</cp:coreProperties>
</file>